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325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12" r:id="rId16"/>
    <p:sldId id="344" r:id="rId17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2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ohm" initials="SB" lastIdx="5" clrIdx="0"/>
  <p:cmAuthor id="2" name="Thea Nørgaard Dupont" initials="TND" lastIdx="2" clrIdx="1">
    <p:extLst>
      <p:ext uri="{19B8F6BF-5375-455C-9EA6-DF929625EA0E}">
        <p15:presenceInfo xmlns:p15="http://schemas.microsoft.com/office/powerpoint/2012/main" userId="S-1-5-21-1369079506-917477362-4155700198-3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0000"/>
    <a:srgbClr val="35E3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 autoAdjust="0"/>
    <p:restoredTop sz="80408" autoAdjust="0"/>
  </p:normalViewPr>
  <p:slideViewPr>
    <p:cSldViewPr snapToGrid="0">
      <p:cViewPr varScale="1">
        <p:scale>
          <a:sx n="168" d="100"/>
          <a:sy n="168" d="100"/>
        </p:scale>
        <p:origin x="864" y="200"/>
      </p:cViewPr>
      <p:guideLst>
        <p:guide orient="horz" pos="752"/>
        <p:guide pos="778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5160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27/09/2019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27/09/2019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2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809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121" y="813600"/>
            <a:ext cx="10366679" cy="902134"/>
          </a:xfrm>
        </p:spPr>
        <p:txBody>
          <a:bodyPr/>
          <a:lstStyle>
            <a:lvl1pPr>
              <a:defRPr sz="3600" b="0">
                <a:latin typeface="+mj-lt"/>
                <a:ea typeface="SegoeUIB" charset="0"/>
                <a:cs typeface="SegoeUIB" charset="0"/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1pPr>
            <a:lvl2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2pPr>
            <a:lvl3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3pPr>
            <a:lvl4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4pPr>
            <a:lvl5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2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Opbyg gode relationer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5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Opbyg gode relationer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28751" cy="627561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siseksemp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5" y="126000"/>
            <a:ext cx="11928749" cy="627561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viklingsredsk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4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n om klasseled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16706" cy="626927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4" cy="62692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487866" y="7242660"/>
            <a:ext cx="2224343" cy="144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219200" y="7254319"/>
            <a:ext cx="7200000" cy="14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768001" y="7254000"/>
            <a:ext cx="44612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531C674-3B0C-0D4F-B548-9F3FAEA947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22015" cy="660218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1"/>
            <a:ext cx="1461511" cy="20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d er klasseledels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5" y="126000"/>
            <a:ext cx="11928749" cy="627561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d klasseledelse kan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5" y="126000"/>
            <a:ext cx="11928749" cy="6275614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d kendetegner god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4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Etabler et læringsmiljø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4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Etabler et læringsmiljø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5" cy="62692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Tilrettelæg undervisning med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0" y="126000"/>
            <a:ext cx="11916715" cy="62692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Tilrettelæg undervisning med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4" y="126000"/>
            <a:ext cx="11928751" cy="627561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547" y="127731"/>
            <a:ext cx="11930904" cy="6280269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4121" y="813994"/>
            <a:ext cx="10670116" cy="902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3084"/>
            <a:ext cx="7200000" cy="130909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3084"/>
            <a:ext cx="446120" cy="13090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4000"/>
            <a:ext cx="720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800" b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4000"/>
            <a:ext cx="44612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D4E528C-E6AF-4866-8C57-80D39C0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00" y="720000"/>
            <a:ext cx="6854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7E9CD1-30CA-43A5-A1E1-D16EAB1D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400" y="2242800"/>
            <a:ext cx="6854400" cy="410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210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2" r:id="rId2"/>
    <p:sldLayoutId id="2147483703" r:id="rId3"/>
    <p:sldLayoutId id="2147483713" r:id="rId4"/>
    <p:sldLayoutId id="2147483714" r:id="rId5"/>
    <p:sldLayoutId id="2147483709" r:id="rId6"/>
    <p:sldLayoutId id="2147483710" r:id="rId7"/>
    <p:sldLayoutId id="2147483687" r:id="rId8"/>
    <p:sldLayoutId id="2147483699" r:id="rId9"/>
    <p:sldLayoutId id="2147483689" r:id="rId10"/>
    <p:sldLayoutId id="2147483698" r:id="rId11"/>
    <p:sldLayoutId id="2147483700" r:id="rId12"/>
    <p:sldLayoutId id="2147483708" r:id="rId13"/>
    <p:sldLayoutId id="2147483691" r:id="rId14"/>
    <p:sldLayoutId id="2147483701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6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2C01EBF-6900-7344-86AE-9649431C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53BE1DC-F084-E343-A7B1-53D0F653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56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FA570E0-057F-974E-A38F-FB487922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7AC680E-16EC-CC45-9D26-11B15BFE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02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D3BC32C-5760-B148-8734-6B146FF2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D2638D3-072D-B748-9B7D-C396F805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75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DA41DC6-C547-764B-8D06-E7373018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2CFB358-1083-7943-8469-DE6130B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89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charset="0"/>
                <a:ea typeface="Arial" charset="0"/>
                <a:cs typeface="Arial" charset="0"/>
              </a:rPr>
              <a:t>Denne slide er til eget brug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rial" charset="0"/>
                <a:ea typeface="Arial" charset="0"/>
                <a:cs typeface="Arial" charset="0"/>
              </a:rPr>
              <a:t>I kan indsætte den tekst eller de billeder, I har brug for i jeres drøftelser </a:t>
            </a:r>
            <a:br>
              <a:rPr lang="da-DK" dirty="0">
                <a:latin typeface="Arial" charset="0"/>
                <a:ea typeface="Arial" charset="0"/>
                <a:cs typeface="Arial" charset="0"/>
              </a:rPr>
            </a:br>
            <a:r>
              <a:rPr lang="da-DK" dirty="0">
                <a:latin typeface="Arial" charset="0"/>
                <a:ea typeface="Arial" charset="0"/>
                <a:cs typeface="Arial" charset="0"/>
              </a:rPr>
              <a:t>af arbejdet med klasseledelse.</a:t>
            </a:r>
          </a:p>
          <a:p>
            <a:pPr marL="0" indent="0">
              <a:buNone/>
            </a:pPr>
            <a:endParaRPr lang="da-DK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7465C9D-4744-6942-9D75-3E591C55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31CF8C-C5FB-8D4E-8848-CFF50A66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92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C61E969-B762-A748-9E3C-9BE7F4A9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9214A32-6444-AF40-B95C-B6DB34CD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84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90FEDB2-D9F3-4741-91FD-5EC3FF65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4648306-8A82-0340-9466-06843865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27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31FEBDF-BD02-2C41-BE32-2CBDADE2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25DBBDA-28BD-324C-AEC9-EC9B868D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09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C3ACDD0-A7B2-D947-A41F-5F7B6846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051E168-632E-4F46-8090-E334C256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79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29E9126-267D-8246-8D7A-8709A200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7C0F943-41FC-5347-BD10-57F6925D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53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3DE3CAD-5CBD-C645-A65C-3AA4C84C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38BBAF5-8F0C-354B-90DF-006397C4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0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88F771D-E6D4-EF40-B1FA-B0E46AD5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2D2792C-E7C2-3A41-B03E-8B101CC3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79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838BB2D-D599-1C43-9D27-6DEEFEA9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grundskolen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83E955B-6232-9243-880A-14397D2D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763760"/>
      </p:ext>
    </p:extLst>
  </p:cSld>
  <p:clrMapOvr>
    <a:masterClrMapping/>
  </p:clrMapOvr>
</p:sld>
</file>

<file path=ppt/theme/theme1.xml><?xml version="1.0" encoding="utf-8"?>
<a:theme xmlns:a="http://schemas.openxmlformats.org/drawingml/2006/main" name="Tekst_master">
  <a:themeElements>
    <a:clrScheme name="Brugerdefineret 10">
      <a:dk1>
        <a:srgbClr val="000000"/>
      </a:dk1>
      <a:lt1>
        <a:srgbClr val="FFFFFF"/>
      </a:lt1>
      <a:dk2>
        <a:srgbClr val="706F6F"/>
      </a:dk2>
      <a:lt2>
        <a:srgbClr val="E2E2E2"/>
      </a:lt2>
      <a:accent1>
        <a:srgbClr val="EA5045"/>
      </a:accent1>
      <a:accent2>
        <a:srgbClr val="AFAE82"/>
      </a:accent2>
      <a:accent3>
        <a:srgbClr val="80C2B2"/>
      </a:accent3>
      <a:accent4>
        <a:srgbClr val="EE6F5E"/>
      </a:accent4>
      <a:accent5>
        <a:srgbClr val="C1BF99"/>
      </a:accent5>
      <a:accent6>
        <a:srgbClr val="A0D3CA"/>
      </a:accent6>
      <a:hlink>
        <a:srgbClr val="5996D7"/>
      </a:hlink>
      <a:folHlink>
        <a:srgbClr val="6B59AB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den om Uddannelsediff_PPT_EUD_KM1" id="{FD4DB30C-4DB3-4E17-A704-9521C8291E90}" vid="{339760E3-F6A4-4E2D-8B3B-A9210A5B5BCC}"/>
    </a:ext>
  </a:extLst>
</a:theme>
</file>

<file path=ppt/theme/theme2.xml><?xml version="1.0" encoding="utf-8"?>
<a:theme xmlns:a="http://schemas.openxmlformats.org/drawingml/2006/main" name="Undervisningsdifferentiering">
  <a:themeElements>
    <a:clrScheme name="Blå-rød Tema">
      <a:dk1>
        <a:srgbClr val="000000"/>
      </a:dk1>
      <a:lt1>
        <a:srgbClr val="FFFFFF"/>
      </a:lt1>
      <a:dk2>
        <a:srgbClr val="4170A9"/>
      </a:dk2>
      <a:lt2>
        <a:srgbClr val="90B5D5"/>
      </a:lt2>
      <a:accent1>
        <a:srgbClr val="DF554B"/>
      </a:accent1>
      <a:accent2>
        <a:srgbClr val="000000"/>
      </a:accent2>
      <a:accent3>
        <a:srgbClr val="515151"/>
      </a:accent3>
      <a:accent4>
        <a:srgbClr val="919191"/>
      </a:accent4>
      <a:accent5>
        <a:srgbClr val="CACACA"/>
      </a:accent5>
      <a:accent6>
        <a:srgbClr val="000000"/>
      </a:accent6>
      <a:hlink>
        <a:srgbClr val="515151"/>
      </a:hlink>
      <a:folHlink>
        <a:srgbClr val="919191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den om Uddannelsediff_PPT_EUD_KM1" id="{FD4DB30C-4DB3-4E17-A704-9521C8291E90}" vid="{15D51CFC-F086-4718-AF6B-7BE9401DA7F2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Viden om Uddannelsediff_PPT_EUD_KM1</Template>
  <TotalTime>454</TotalTime>
  <Words>74</Words>
  <Application>Microsoft Macintosh PowerPoint</Application>
  <PresentationFormat>Widescreen</PresentationFormat>
  <Paragraphs>28</Paragraphs>
  <Slides>15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Tekst_master</vt:lpstr>
      <vt:lpstr>Undervisningsdifferentiering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Denne slide er til eget brug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Sole Dalsgaard</cp:lastModifiedBy>
  <cp:revision>56</cp:revision>
  <cp:lastPrinted>2019-03-11T10:00:42Z</cp:lastPrinted>
  <dcterms:created xsi:type="dcterms:W3CDTF">2017-10-06T08:33:50Z</dcterms:created>
  <dcterms:modified xsi:type="dcterms:W3CDTF">2019-09-27T08:27:24Z</dcterms:modified>
</cp:coreProperties>
</file>