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1" name="Google Shape;2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7" name="Google Shape;2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3" name="Google Shape;2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9" name="Google Shape;2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6" name="Google Shape;2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2" name="Google Shape;2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8" name="Google Shape;2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5" name="Google Shape;2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slide" showMasterSp="0" type="title">
  <p:cSld name="TITLE">
    <p:spTree>
      <p:nvGrpSpPr>
        <p:cNvPr id="26" name="Shape 26"/>
        <p:cNvGrpSpPr/>
        <p:nvPr/>
      </p:nvGrpSpPr>
      <p:grpSpPr>
        <a:xfrm>
          <a:off x="0" y="0"/>
          <a:ext cx="0" cy="0"/>
          <a:chOff x="0" y="0"/>
          <a:chExt cx="0" cy="0"/>
        </a:xfrm>
      </p:grpSpPr>
      <p:grpSp>
        <p:nvGrpSpPr>
          <p:cNvPr id="27" name="Google Shape;27;p2"/>
          <p:cNvGrpSpPr/>
          <p:nvPr/>
        </p:nvGrpSpPr>
        <p:grpSpPr>
          <a:xfrm>
            <a:off x="0" y="0"/>
            <a:ext cx="12192000" cy="6858000"/>
            <a:chOff x="0" y="0"/>
            <a:chExt cx="12192000" cy="6858000"/>
          </a:xfrm>
        </p:grpSpPr>
        <p:sp>
          <p:nvSpPr>
            <p:cNvPr id="28" name="Google Shape;28;p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30" name="Google Shape;30;p2"/>
          <p:cNvSpPr txBox="1"/>
          <p:nvPr>
            <p:ph type="ctrTitle"/>
          </p:nvPr>
        </p:nvSpPr>
        <p:spPr>
          <a:xfrm>
            <a:off x="1154955" y="2099733"/>
            <a:ext cx="8825658" cy="2677648"/>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lt2"/>
              </a:buClr>
              <a:buSzPts val="5400"/>
              <a:buFont typeface="Century Gothic"/>
              <a:buNone/>
              <a:defRPr b="0" i="0" sz="54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1" name="Google Shape;31;p2"/>
          <p:cNvSpPr txBox="1"/>
          <p:nvPr>
            <p:ph idx="1" type="subTitle"/>
          </p:nvPr>
        </p:nvSpPr>
        <p:spPr>
          <a:xfrm>
            <a:off x="1154955" y="4777380"/>
            <a:ext cx="8825658" cy="861420"/>
          </a:xfrm>
          <a:prstGeom prst="rect">
            <a:avLst/>
          </a:prstGeom>
          <a:noFill/>
          <a:ln>
            <a:noFill/>
          </a:ln>
        </p:spPr>
        <p:txBody>
          <a:bodyPr anchorCtr="0" anchor="t" bIns="91425" lIns="91425" spcFirstLastPara="1" rIns="91425" wrap="square" tIns="91425"/>
          <a:lstStyle>
            <a:lvl1pPr lvl="0" marR="0" algn="l">
              <a:lnSpc>
                <a:spcPct val="100000"/>
              </a:lnSpc>
              <a:spcBef>
                <a:spcPts val="1000"/>
              </a:spcBef>
              <a:spcAft>
                <a:spcPts val="0"/>
              </a:spcAft>
              <a:buClr>
                <a:schemeClr val="accent1"/>
              </a:buClr>
              <a:buSzPts val="1440"/>
              <a:buFont typeface="Noto Sans Symbols"/>
              <a:buNone/>
              <a:defRPr b="0" i="0" sz="1800" u="none" cap="none" strike="noStrike">
                <a:solidFill>
                  <a:srgbClr val="EE52A4"/>
                </a:solidFill>
                <a:latin typeface="Century Gothic"/>
                <a:ea typeface="Century Gothic"/>
                <a:cs typeface="Century Gothic"/>
                <a:sym typeface="Century Gothic"/>
              </a:defRPr>
            </a:lvl1pPr>
            <a:lvl2pPr lvl="1" marR="0" algn="ctr">
              <a:lnSpc>
                <a:spcPct val="100000"/>
              </a:lnSpc>
              <a:spcBef>
                <a:spcPts val="1000"/>
              </a:spcBef>
              <a:spcAft>
                <a:spcPts val="0"/>
              </a:spcAft>
              <a:buClr>
                <a:schemeClr val="accent1"/>
              </a:buClr>
              <a:buSzPts val="1280"/>
              <a:buFont typeface="Noto Sans Symbols"/>
              <a:buNone/>
              <a:defRPr b="0" i="0" sz="1600" u="none" cap="none" strike="noStrike">
                <a:solidFill>
                  <a:srgbClr val="888888"/>
                </a:solidFill>
                <a:latin typeface="Century Gothic"/>
                <a:ea typeface="Century Gothic"/>
                <a:cs typeface="Century Gothic"/>
                <a:sym typeface="Century Gothic"/>
              </a:defRPr>
            </a:lvl2pPr>
            <a:lvl3pPr lvl="2" marR="0" algn="ctr">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3pPr>
            <a:lvl4pPr lvl="3" marR="0" algn="ctr">
              <a:lnSpc>
                <a:spcPct val="100000"/>
              </a:lnSpc>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4pPr>
            <a:lvl5pPr lvl="4" marR="0" algn="ctr">
              <a:lnSpc>
                <a:spcPct val="100000"/>
              </a:lnSpc>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5pPr>
            <a:lvl6pPr lvl="5" marR="0" algn="ctr">
              <a:lnSpc>
                <a:spcPct val="100000"/>
              </a:lnSpc>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6pPr>
            <a:lvl7pPr lvl="6" marR="0" algn="ctr">
              <a:lnSpc>
                <a:spcPct val="100000"/>
              </a:lnSpc>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7pPr>
            <a:lvl8pPr lvl="7" marR="0" algn="ctr">
              <a:lnSpc>
                <a:spcPct val="100000"/>
              </a:lnSpc>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8pPr>
            <a:lvl9pPr lvl="8" marR="0" algn="ctr">
              <a:lnSpc>
                <a:spcPct val="100000"/>
              </a:lnSpc>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32" name="Google Shape;32;p2"/>
          <p:cNvSpPr txBox="1"/>
          <p:nvPr>
            <p:ph idx="10" type="dt"/>
          </p:nvPr>
        </p:nvSpPr>
        <p:spPr>
          <a:xfrm rot="5400000">
            <a:off x="10158984" y="1792224"/>
            <a:ext cx="990599" cy="304799"/>
          </a:xfrm>
          <a:prstGeom prst="rect">
            <a:avLst/>
          </a:prstGeom>
          <a:noFill/>
          <a:ln>
            <a:noFill/>
          </a:ln>
        </p:spPr>
        <p:txBody>
          <a:bodyPr anchorCtr="0" anchor="t" bIns="91425" lIns="91425" spcFirstLastPara="1" rIns="91425" wrap="square" tIns="91425"/>
          <a:lstStyle>
            <a:lvl1pPr lvl="0" marR="0" algn="l">
              <a:lnSpc>
                <a:spcPct val="100000"/>
              </a:lnSpc>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3" name="Google Shape;33;p2"/>
          <p:cNvSpPr txBox="1"/>
          <p:nvPr>
            <p:ph idx="11" type="ftr"/>
          </p:nvPr>
        </p:nvSpPr>
        <p:spPr>
          <a:xfrm rot="5400000">
            <a:off x="8951976" y="3227832"/>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4" name="Google Shape;34;p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abillede med billedtekst">
  <p:cSld name="Panoramabillede med billedtekst">
    <p:spTree>
      <p:nvGrpSpPr>
        <p:cNvPr id="124" name="Shape 124"/>
        <p:cNvGrpSpPr/>
        <p:nvPr/>
      </p:nvGrpSpPr>
      <p:grpSpPr>
        <a:xfrm>
          <a:off x="0" y="0"/>
          <a:ext cx="0" cy="0"/>
          <a:chOff x="0" y="0"/>
          <a:chExt cx="0" cy="0"/>
        </a:xfrm>
      </p:grpSpPr>
      <p:grpSp>
        <p:nvGrpSpPr>
          <p:cNvPr id="125" name="Google Shape;125;p11"/>
          <p:cNvGrpSpPr/>
          <p:nvPr/>
        </p:nvGrpSpPr>
        <p:grpSpPr>
          <a:xfrm>
            <a:off x="0" y="0"/>
            <a:ext cx="12192000" cy="6858000"/>
            <a:chOff x="0" y="0"/>
            <a:chExt cx="12192000" cy="6858000"/>
          </a:xfrm>
        </p:grpSpPr>
        <p:sp>
          <p:nvSpPr>
            <p:cNvPr id="126" name="Google Shape;126;p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1"/>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1"/>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1"/>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1"/>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1"/>
            <p:cNvSpPr/>
            <p:nvPr/>
          </p:nvSpPr>
          <p:spPr>
            <a:xfrm rot="10371525">
              <a:off x="263767" y="4438254"/>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1"/>
            <p:cNvSpPr/>
            <p:nvPr/>
          </p:nvSpPr>
          <p:spPr>
            <a:xfrm rot="10800000">
              <a:off x="459506" y="321130"/>
              <a:ext cx="11277600" cy="4533900"/>
            </a:xfrm>
            <a:custGeom>
              <a:rect b="b" l="l" r="r" t="t"/>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34" name="Google Shape;134;p11"/>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35" name="Google Shape;135;p11"/>
          <p:cNvSpPr txBox="1"/>
          <p:nvPr>
            <p:ph type="title"/>
          </p:nvPr>
        </p:nvSpPr>
        <p:spPr>
          <a:xfrm>
            <a:off x="1154954" y="4969927"/>
            <a:ext cx="8825659" cy="566738"/>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36" name="Google Shape;136;p11"/>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91425" lIns="91425" spcFirstLastPara="1" rIns="91425" wrap="square" tIns="91425"/>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7" name="Google Shape;137;p11"/>
          <p:cNvSpPr txBox="1"/>
          <p:nvPr>
            <p:ph idx="1" type="body"/>
          </p:nvPr>
        </p:nvSpPr>
        <p:spPr>
          <a:xfrm>
            <a:off x="1154954" y="5536665"/>
            <a:ext cx="8825658" cy="493712"/>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960"/>
              <a:buFont typeface="Noto Sans Symbols"/>
              <a:buNone/>
              <a:defRPr b="0" i="0" sz="12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38" name="Google Shape;138;p11"/>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9" name="Google Shape;139;p11"/>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0" name="Google Shape;140;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og billedtekst" showMasterSp="0">
  <p:cSld name="Titel og billedtekst">
    <p:spTree>
      <p:nvGrpSpPr>
        <p:cNvPr id="142" name="Shape 142"/>
        <p:cNvGrpSpPr/>
        <p:nvPr/>
      </p:nvGrpSpPr>
      <p:grpSpPr>
        <a:xfrm>
          <a:off x="0" y="0"/>
          <a:ext cx="0" cy="0"/>
          <a:chOff x="0" y="0"/>
          <a:chExt cx="0" cy="0"/>
        </a:xfrm>
      </p:grpSpPr>
      <p:grpSp>
        <p:nvGrpSpPr>
          <p:cNvPr id="143" name="Google Shape;143;p12"/>
          <p:cNvGrpSpPr/>
          <p:nvPr/>
        </p:nvGrpSpPr>
        <p:grpSpPr>
          <a:xfrm>
            <a:off x="0" y="0"/>
            <a:ext cx="12192000" cy="6858000"/>
            <a:chOff x="0" y="0"/>
            <a:chExt cx="12192000" cy="6858000"/>
          </a:xfrm>
        </p:grpSpPr>
        <p:sp>
          <p:nvSpPr>
            <p:cNvPr id="144" name="Google Shape;144;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2"/>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2"/>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2"/>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2"/>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2"/>
            <p:cNvSpPr/>
            <p:nvPr/>
          </p:nvSpPr>
          <p:spPr>
            <a:xfrm rot="-589932">
              <a:off x="8490951" y="2714874"/>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2"/>
            <p:cNvSpPr/>
            <p:nvPr/>
          </p:nvSpPr>
          <p:spPr>
            <a:xfrm>
              <a:off x="455612" y="2801319"/>
              <a:ext cx="11277600" cy="3602637"/>
            </a:xfrm>
            <a:custGeom>
              <a:rect b="b" l="l" r="r" t="t"/>
              <a:pathLst>
                <a:path extrusionOk="0" h="120000" w="12000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152" name="Google Shape;152;p12"/>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53" name="Google Shape;153;p12"/>
          <p:cNvSpPr txBox="1"/>
          <p:nvPr>
            <p:ph type="title"/>
          </p:nvPr>
        </p:nvSpPr>
        <p:spPr>
          <a:xfrm>
            <a:off x="1148798" y="1063417"/>
            <a:ext cx="8831816" cy="1372986"/>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54" name="Google Shape;154;p12"/>
          <p:cNvSpPr txBox="1"/>
          <p:nvPr>
            <p:ph idx="1" type="body"/>
          </p:nvPr>
        </p:nvSpPr>
        <p:spPr>
          <a:xfrm>
            <a:off x="1154954" y="3543300"/>
            <a:ext cx="8825659" cy="2476500"/>
          </a:xfrm>
          <a:prstGeom prst="rect">
            <a:avLst/>
          </a:prstGeom>
          <a:noFill/>
          <a:ln>
            <a:noFill/>
          </a:ln>
        </p:spPr>
        <p:txBody>
          <a:bodyPr anchorCtr="0" anchor="ctr" bIns="91425" lIns="91425" spcFirstLastPara="1" rIns="91425" wrap="square" tIns="91425"/>
          <a:lstStyle>
            <a:lvl1pPr indent="-228600" lvl="0" marL="457200" marR="0" algn="l">
              <a:lnSpc>
                <a:spcPct val="100000"/>
              </a:lnSpc>
              <a:spcBef>
                <a:spcPts val="1000"/>
              </a:spcBef>
              <a:spcAft>
                <a:spcPts val="0"/>
              </a:spcAft>
              <a:buClr>
                <a:schemeClr val="accent1"/>
              </a:buClr>
              <a:buSzPts val="1440"/>
              <a:buFont typeface="Noto Sans Symbols"/>
              <a:buNone/>
              <a:defRPr b="0" i="0" sz="18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55" name="Google Shape;155;p12"/>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6" name="Google Shape;156;p12"/>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Google Shape;157;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t med billedtekst" showMasterSp="0">
  <p:cSld name="Citat med billedtekst">
    <p:spTree>
      <p:nvGrpSpPr>
        <p:cNvPr id="159" name="Shape 159"/>
        <p:cNvGrpSpPr/>
        <p:nvPr/>
      </p:nvGrpSpPr>
      <p:grpSpPr>
        <a:xfrm>
          <a:off x="0" y="0"/>
          <a:ext cx="0" cy="0"/>
          <a:chOff x="0" y="0"/>
          <a:chExt cx="0" cy="0"/>
        </a:xfrm>
      </p:grpSpPr>
      <p:grpSp>
        <p:nvGrpSpPr>
          <p:cNvPr id="160" name="Google Shape;160;p13"/>
          <p:cNvGrpSpPr/>
          <p:nvPr/>
        </p:nvGrpSpPr>
        <p:grpSpPr>
          <a:xfrm>
            <a:off x="0" y="0"/>
            <a:ext cx="12192000" cy="6858000"/>
            <a:chOff x="0" y="0"/>
            <a:chExt cx="12192000" cy="6858000"/>
          </a:xfrm>
        </p:grpSpPr>
        <p:sp>
          <p:nvSpPr>
            <p:cNvPr id="161" name="Google Shape;161;p1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rot="-589932">
              <a:off x="8490951" y="4185117"/>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a:off x="455612" y="4241801"/>
              <a:ext cx="11277600" cy="2337161"/>
            </a:xfrm>
            <a:custGeom>
              <a:rect b="b" l="l" r="r" t="t"/>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69" name="Google Shape;169;p13"/>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70" name="Google Shape;170;p13"/>
          <p:cNvSpPr txBox="1"/>
          <p:nvPr/>
        </p:nvSpPr>
        <p:spPr>
          <a:xfrm>
            <a:off x="881566" y="607336"/>
            <a:ext cx="801912" cy="156966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r>
              <a:rPr b="0" i="0" lang="da-DK"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1" name="Google Shape;171;p13"/>
          <p:cNvSpPr txBox="1"/>
          <p:nvPr/>
        </p:nvSpPr>
        <p:spPr>
          <a:xfrm>
            <a:off x="9884458" y="2613787"/>
            <a:ext cx="652763" cy="156966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r>
              <a:rPr b="0" i="0" lang="da-DK"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2" name="Google Shape;172;p13"/>
          <p:cNvSpPr txBox="1"/>
          <p:nvPr>
            <p:ph type="title"/>
          </p:nvPr>
        </p:nvSpPr>
        <p:spPr>
          <a:xfrm>
            <a:off x="1581878" y="982134"/>
            <a:ext cx="8453906" cy="2696632"/>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73" name="Google Shape;173;p13"/>
          <p:cNvSpPr txBox="1"/>
          <p:nvPr>
            <p:ph idx="1" type="body"/>
          </p:nvPr>
        </p:nvSpPr>
        <p:spPr>
          <a:xfrm>
            <a:off x="1945945" y="3678766"/>
            <a:ext cx="7731219" cy="342174"/>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small"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74" name="Google Shape;174;p13"/>
          <p:cNvSpPr txBox="1"/>
          <p:nvPr>
            <p:ph idx="2" type="body"/>
          </p:nvPr>
        </p:nvSpPr>
        <p:spPr>
          <a:xfrm>
            <a:off x="1154954" y="5029199"/>
            <a:ext cx="9244897" cy="997857"/>
          </a:xfrm>
          <a:prstGeom prst="rect">
            <a:avLst/>
          </a:prstGeom>
          <a:noFill/>
          <a:ln>
            <a:noFill/>
          </a:ln>
        </p:spPr>
        <p:txBody>
          <a:bodyPr anchorCtr="0" anchor="ctr"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75" name="Google Shape;175;p13"/>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6" name="Google Shape;176;p13"/>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7" name="Google Shape;177;p1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vnekort" showMasterSp="0">
  <p:cSld name="Navnekort">
    <p:spTree>
      <p:nvGrpSpPr>
        <p:cNvPr id="179" name="Shape 179"/>
        <p:cNvGrpSpPr/>
        <p:nvPr/>
      </p:nvGrpSpPr>
      <p:grpSpPr>
        <a:xfrm>
          <a:off x="0" y="0"/>
          <a:ext cx="0" cy="0"/>
          <a:chOff x="0" y="0"/>
          <a:chExt cx="0" cy="0"/>
        </a:xfrm>
      </p:grpSpPr>
      <p:grpSp>
        <p:nvGrpSpPr>
          <p:cNvPr id="180" name="Google Shape;180;p14"/>
          <p:cNvGrpSpPr/>
          <p:nvPr/>
        </p:nvGrpSpPr>
        <p:grpSpPr>
          <a:xfrm>
            <a:off x="0" y="0"/>
            <a:ext cx="12192000" cy="6858000"/>
            <a:chOff x="0" y="0"/>
            <a:chExt cx="12192000" cy="6858000"/>
          </a:xfrm>
        </p:grpSpPr>
        <p:sp>
          <p:nvSpPr>
            <p:cNvPr id="181" name="Google Shape;181;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4"/>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4"/>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4"/>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4"/>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4"/>
            <p:cNvSpPr/>
            <p:nvPr/>
          </p:nvSpPr>
          <p:spPr>
            <a:xfrm rot="-589932">
              <a:off x="8490951" y="4193583"/>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4"/>
            <p:cNvSpPr/>
            <p:nvPr/>
          </p:nvSpPr>
          <p:spPr>
            <a:xfrm>
              <a:off x="455612" y="4241801"/>
              <a:ext cx="11277600" cy="2337161"/>
            </a:xfrm>
            <a:custGeom>
              <a:rect b="b" l="l" r="r" t="t"/>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89" name="Google Shape;189;p14"/>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90" name="Google Shape;190;p14"/>
          <p:cNvSpPr txBox="1"/>
          <p:nvPr>
            <p:ph type="title"/>
          </p:nvPr>
        </p:nvSpPr>
        <p:spPr>
          <a:xfrm>
            <a:off x="1154954" y="2370667"/>
            <a:ext cx="8825660" cy="1822514"/>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91" name="Google Shape;191;p14"/>
          <p:cNvSpPr txBox="1"/>
          <p:nvPr>
            <p:ph idx="1" type="body"/>
          </p:nvPr>
        </p:nvSpPr>
        <p:spPr>
          <a:xfrm>
            <a:off x="1154954" y="5024967"/>
            <a:ext cx="8825659" cy="860400"/>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600"/>
              <a:buFont typeface="Noto Sans Symbols"/>
              <a:buNone/>
              <a:defRPr b="0" i="0" sz="20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44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28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92" name="Google Shape;192;p14"/>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3" name="Google Shape;193;p14"/>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4" name="Google Shape;194;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kolonne">
  <p:cSld name="3 kolonne">
    <p:spTree>
      <p:nvGrpSpPr>
        <p:cNvPr id="196" name="Shape 196"/>
        <p:cNvGrpSpPr/>
        <p:nvPr/>
      </p:nvGrpSpPr>
      <p:grpSpPr>
        <a:xfrm>
          <a:off x="0" y="0"/>
          <a:ext cx="0" cy="0"/>
          <a:chOff x="0" y="0"/>
          <a:chExt cx="0" cy="0"/>
        </a:xfrm>
      </p:grpSpPr>
      <p:sp>
        <p:nvSpPr>
          <p:cNvPr id="197" name="Google Shape;197;p15"/>
          <p:cNvSpPr txBox="1"/>
          <p:nvPr>
            <p:ph type="title"/>
          </p:nvPr>
        </p:nvSpPr>
        <p:spPr>
          <a:xfrm>
            <a:off x="1154954" y="973668"/>
            <a:ext cx="8825659"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98" name="Google Shape;198;p15"/>
          <p:cNvSpPr txBox="1"/>
          <p:nvPr>
            <p:ph idx="1" type="body"/>
          </p:nvPr>
        </p:nvSpPr>
        <p:spPr>
          <a:xfrm>
            <a:off x="1154954" y="2603502"/>
            <a:ext cx="3141878"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199" name="Google Shape;199;p15"/>
          <p:cNvSpPr txBox="1"/>
          <p:nvPr>
            <p:ph idx="2" type="body"/>
          </p:nvPr>
        </p:nvSpPr>
        <p:spPr>
          <a:xfrm>
            <a:off x="1154953" y="3179764"/>
            <a:ext cx="3141879" cy="2847293"/>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00" name="Google Shape;200;p15"/>
          <p:cNvSpPr txBox="1"/>
          <p:nvPr>
            <p:ph idx="3" type="body"/>
          </p:nvPr>
        </p:nvSpPr>
        <p:spPr>
          <a:xfrm>
            <a:off x="4512721" y="2603500"/>
            <a:ext cx="3147009"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01" name="Google Shape;201;p15"/>
          <p:cNvSpPr txBox="1"/>
          <p:nvPr>
            <p:ph idx="4" type="body"/>
          </p:nvPr>
        </p:nvSpPr>
        <p:spPr>
          <a:xfrm>
            <a:off x="4512721" y="3179763"/>
            <a:ext cx="3147009" cy="2847293"/>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02" name="Google Shape;202;p15"/>
          <p:cNvSpPr txBox="1"/>
          <p:nvPr>
            <p:ph idx="5" type="body"/>
          </p:nvPr>
        </p:nvSpPr>
        <p:spPr>
          <a:xfrm>
            <a:off x="7888135" y="2603501"/>
            <a:ext cx="3145730"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03" name="Google Shape;203;p15"/>
          <p:cNvSpPr txBox="1"/>
          <p:nvPr>
            <p:ph idx="6" type="body"/>
          </p:nvPr>
        </p:nvSpPr>
        <p:spPr>
          <a:xfrm>
            <a:off x="7888329" y="3179762"/>
            <a:ext cx="3145536" cy="2847293"/>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cxnSp>
        <p:nvCxnSpPr>
          <p:cNvPr id="204" name="Google Shape;204;p15"/>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5" name="Google Shape;205;p15"/>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6" name="Google Shape;206;p15"/>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7" name="Google Shape;207;p15"/>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8" name="Google Shape;208;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illedkolonne">
  <p:cSld name="3 billedkolonne">
    <p:spTree>
      <p:nvGrpSpPr>
        <p:cNvPr id="209" name="Shape 209"/>
        <p:cNvGrpSpPr/>
        <p:nvPr/>
      </p:nvGrpSpPr>
      <p:grpSpPr>
        <a:xfrm>
          <a:off x="0" y="0"/>
          <a:ext cx="0" cy="0"/>
          <a:chOff x="0" y="0"/>
          <a:chExt cx="0" cy="0"/>
        </a:xfrm>
      </p:grpSpPr>
      <p:sp>
        <p:nvSpPr>
          <p:cNvPr id="210" name="Google Shape;210;p16"/>
          <p:cNvSpPr txBox="1"/>
          <p:nvPr>
            <p:ph type="title"/>
          </p:nvPr>
        </p:nvSpPr>
        <p:spPr>
          <a:xfrm>
            <a:off x="1154954" y="973668"/>
            <a:ext cx="8825659"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211" name="Google Shape;211;p16"/>
          <p:cNvSpPr txBox="1"/>
          <p:nvPr>
            <p:ph idx="1" type="body"/>
          </p:nvPr>
        </p:nvSpPr>
        <p:spPr>
          <a:xfrm>
            <a:off x="1154954" y="4532844"/>
            <a:ext cx="3050438"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12" name="Google Shape;212;p16"/>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91425" lIns="91425" spcFirstLastPara="1" rIns="91425" wrap="square" tIns="91425"/>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3" name="Google Shape;213;p16"/>
          <p:cNvSpPr txBox="1"/>
          <p:nvPr>
            <p:ph idx="3" type="body"/>
          </p:nvPr>
        </p:nvSpPr>
        <p:spPr>
          <a:xfrm>
            <a:off x="1154954" y="5109106"/>
            <a:ext cx="3050438" cy="917952"/>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14" name="Google Shape;214;p16"/>
          <p:cNvSpPr txBox="1"/>
          <p:nvPr>
            <p:ph idx="4" type="body"/>
          </p:nvPr>
        </p:nvSpPr>
        <p:spPr>
          <a:xfrm>
            <a:off x="4568865" y="4532844"/>
            <a:ext cx="3050438" cy="576263"/>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15" name="Google Shape;215;p16"/>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91425" lIns="91425" spcFirstLastPara="1" rIns="91425" wrap="square" tIns="91425"/>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6" name="Google Shape;216;p16"/>
          <p:cNvSpPr txBox="1"/>
          <p:nvPr>
            <p:ph idx="6" type="body"/>
          </p:nvPr>
        </p:nvSpPr>
        <p:spPr>
          <a:xfrm>
            <a:off x="4570172" y="5109105"/>
            <a:ext cx="3050438" cy="917952"/>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17" name="Google Shape;217;p16"/>
          <p:cNvSpPr txBox="1"/>
          <p:nvPr>
            <p:ph idx="7" type="body"/>
          </p:nvPr>
        </p:nvSpPr>
        <p:spPr>
          <a:xfrm>
            <a:off x="7982775" y="4532845"/>
            <a:ext cx="3051095"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18" name="Google Shape;218;p16"/>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91425" lIns="91425" spcFirstLastPara="1" rIns="91425" wrap="square" tIns="91425"/>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9" name="Google Shape;219;p16"/>
          <p:cNvSpPr txBox="1"/>
          <p:nvPr>
            <p:ph idx="9" type="body"/>
          </p:nvPr>
        </p:nvSpPr>
        <p:spPr>
          <a:xfrm>
            <a:off x="7982775" y="5109104"/>
            <a:ext cx="3051096" cy="917952"/>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cxnSp>
        <p:nvCxnSpPr>
          <p:cNvPr id="220" name="Google Shape;220;p16"/>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1" name="Google Shape;221;p16"/>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2" name="Google Shape;222;p16"/>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3" name="Google Shape;223;p16"/>
          <p:cNvSpPr txBox="1"/>
          <p:nvPr>
            <p:ph idx="11" type="ftr"/>
          </p:nvPr>
        </p:nvSpPr>
        <p:spPr>
          <a:xfrm>
            <a:off x="561111" y="6391838"/>
            <a:ext cx="3644282"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4" name="Google Shape;224;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og lodret tekst" type="vertTx">
  <p:cSld name="VERTICAL_TEXT">
    <p:spTree>
      <p:nvGrpSpPr>
        <p:cNvPr id="225" name="Shape 225"/>
        <p:cNvGrpSpPr/>
        <p:nvPr/>
      </p:nvGrpSpPr>
      <p:grpSpPr>
        <a:xfrm>
          <a:off x="0" y="0"/>
          <a:ext cx="0" cy="0"/>
          <a:chOff x="0" y="0"/>
          <a:chExt cx="0" cy="0"/>
        </a:xfrm>
      </p:grpSpPr>
      <p:sp>
        <p:nvSpPr>
          <p:cNvPr id="226" name="Google Shape;226;p17"/>
          <p:cNvSpPr txBox="1"/>
          <p:nvPr>
            <p:ph type="title"/>
          </p:nvPr>
        </p:nvSpPr>
        <p:spPr>
          <a:xfrm>
            <a:off x="1154954" y="973668"/>
            <a:ext cx="8825659"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227" name="Google Shape;227;p17"/>
          <p:cNvSpPr txBox="1"/>
          <p:nvPr>
            <p:ph idx="1" type="body"/>
          </p:nvPr>
        </p:nvSpPr>
        <p:spPr>
          <a:xfrm rot="5400000">
            <a:off x="3859634" y="-101180"/>
            <a:ext cx="3416300" cy="8825659"/>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8" name="Google Shape;228;p17"/>
          <p:cNvSpPr txBox="1"/>
          <p:nvPr>
            <p:ph idx="10" type="dt"/>
          </p:nvPr>
        </p:nvSpPr>
        <p:spPr>
          <a:xfrm>
            <a:off x="10695439"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9" name="Google Shape;229;p17"/>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0" name="Google Shape;23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ret titel og tekst" showMasterSp="0" type="vertTitleAndTx">
  <p:cSld name="VERTICAL_TITLE_AND_VERTICAL_TEXT">
    <p:spTree>
      <p:nvGrpSpPr>
        <p:cNvPr id="231" name="Shape 231"/>
        <p:cNvGrpSpPr/>
        <p:nvPr/>
      </p:nvGrpSpPr>
      <p:grpSpPr>
        <a:xfrm>
          <a:off x="0" y="0"/>
          <a:ext cx="0" cy="0"/>
          <a:chOff x="0" y="0"/>
          <a:chExt cx="0" cy="0"/>
        </a:xfrm>
      </p:grpSpPr>
      <p:grpSp>
        <p:nvGrpSpPr>
          <p:cNvPr id="232" name="Google Shape;232;p18"/>
          <p:cNvGrpSpPr/>
          <p:nvPr/>
        </p:nvGrpSpPr>
        <p:grpSpPr>
          <a:xfrm>
            <a:off x="0" y="0"/>
            <a:ext cx="12192000" cy="6858000"/>
            <a:chOff x="0" y="0"/>
            <a:chExt cx="12192000" cy="6858000"/>
          </a:xfrm>
        </p:grpSpPr>
        <p:sp>
          <p:nvSpPr>
            <p:cNvPr id="233" name="Google Shape;233;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8"/>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8"/>
            <p:cNvSpPr/>
            <p:nvPr/>
          </p:nvSpPr>
          <p:spPr>
            <a:xfrm rot="5101749">
              <a:off x="6294738" y="4577737"/>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8"/>
            <p:cNvSpPr/>
            <p:nvPr/>
          </p:nvSpPr>
          <p:spPr>
            <a:xfrm rot="5400000">
              <a:off x="4449232" y="2801721"/>
              <a:ext cx="6053670" cy="1254558"/>
            </a:xfrm>
            <a:custGeom>
              <a:rect b="b" l="l" r="r" t="t"/>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42" name="Google Shape;242;p18"/>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43" name="Google Shape;243;p18"/>
          <p:cNvSpPr txBox="1"/>
          <p:nvPr>
            <p:ph type="title"/>
          </p:nvPr>
        </p:nvSpPr>
        <p:spPr>
          <a:xfrm rot="5400000">
            <a:off x="6915922" y="2947779"/>
            <a:ext cx="4748590" cy="140996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244" name="Google Shape;244;p18"/>
          <p:cNvSpPr txBox="1"/>
          <p:nvPr>
            <p:ph idx="1" type="body"/>
          </p:nvPr>
        </p:nvSpPr>
        <p:spPr>
          <a:xfrm rot="5400000">
            <a:off x="1908671" y="524749"/>
            <a:ext cx="4748590" cy="6256025"/>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45" name="Google Shape;245;p18"/>
          <p:cNvSpPr txBox="1"/>
          <p:nvPr>
            <p:ph idx="10" type="dt"/>
          </p:nvPr>
        </p:nvSpPr>
        <p:spPr>
          <a:xfrm>
            <a:off x="10653104" y="6391838"/>
            <a:ext cx="992135"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6" name="Google Shape;246;p18"/>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7" name="Google Shape;247;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og indholdsobjekt" type="obj">
  <p:cSld name="OBJECT">
    <p:spTree>
      <p:nvGrpSpPr>
        <p:cNvPr id="36" name="Shape 36"/>
        <p:cNvGrpSpPr/>
        <p:nvPr/>
      </p:nvGrpSpPr>
      <p:grpSpPr>
        <a:xfrm>
          <a:off x="0" y="0"/>
          <a:ext cx="0" cy="0"/>
          <a:chOff x="0" y="0"/>
          <a:chExt cx="0" cy="0"/>
        </a:xfrm>
      </p:grpSpPr>
      <p:sp>
        <p:nvSpPr>
          <p:cNvPr id="37" name="Google Shape;37;p3"/>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38" name="Google Shape;38;p3"/>
          <p:cNvSpPr txBox="1"/>
          <p:nvPr>
            <p:ph idx="1" type="body"/>
          </p:nvPr>
        </p:nvSpPr>
        <p:spPr>
          <a:xfrm>
            <a:off x="1154954" y="2603500"/>
            <a:ext cx="8825659" cy="3416300"/>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3"/>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3"/>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snitsoverskrift" showMasterSp="0" type="secHead">
  <p:cSld name="SECTION_HEADER">
    <p:spTree>
      <p:nvGrpSpPr>
        <p:cNvPr id="42" name="Shape 42"/>
        <p:cNvGrpSpPr/>
        <p:nvPr/>
      </p:nvGrpSpPr>
      <p:grpSpPr>
        <a:xfrm>
          <a:off x="0" y="0"/>
          <a:ext cx="0" cy="0"/>
          <a:chOff x="0" y="0"/>
          <a:chExt cx="0" cy="0"/>
        </a:xfrm>
      </p:grpSpPr>
      <p:grpSp>
        <p:nvGrpSpPr>
          <p:cNvPr id="43" name="Google Shape;43;p4"/>
          <p:cNvGrpSpPr/>
          <p:nvPr/>
        </p:nvGrpSpPr>
        <p:grpSpPr>
          <a:xfrm>
            <a:off x="0" y="0"/>
            <a:ext cx="12192000" cy="6858000"/>
            <a:chOff x="0" y="0"/>
            <a:chExt cx="12192000" cy="6858000"/>
          </a:xfrm>
        </p:grpSpPr>
        <p:sp>
          <p:nvSpPr>
            <p:cNvPr id="44" name="Google Shape;44;p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
            <p:cNvSpPr/>
            <p:nvPr/>
          </p:nvSpPr>
          <p:spPr>
            <a:xfrm rot="-5400000">
              <a:off x="3787244" y="2801721"/>
              <a:ext cx="6053670" cy="1254558"/>
            </a:xfrm>
            <a:custGeom>
              <a:rect b="b" l="l" r="r" t="t"/>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52" name="Google Shape;52;p4"/>
            <p:cNvSpPr/>
            <p:nvPr/>
          </p:nvSpPr>
          <p:spPr>
            <a:xfrm rot="-5677511">
              <a:off x="4698352" y="1826078"/>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54" name="Google Shape;54;p4"/>
          <p:cNvSpPr txBox="1"/>
          <p:nvPr>
            <p:ph type="title"/>
          </p:nvPr>
        </p:nvSpPr>
        <p:spPr>
          <a:xfrm>
            <a:off x="1154954" y="2677645"/>
            <a:ext cx="4351025" cy="228382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55" name="Google Shape;55;p4"/>
          <p:cNvSpPr txBox="1"/>
          <p:nvPr>
            <p:ph idx="1" type="body"/>
          </p:nvPr>
        </p:nvSpPr>
        <p:spPr>
          <a:xfrm>
            <a:off x="6895559" y="2677644"/>
            <a:ext cx="3757545" cy="2283824"/>
          </a:xfrm>
          <a:prstGeom prst="rect">
            <a:avLst/>
          </a:prstGeom>
          <a:noFill/>
          <a:ln>
            <a:noFill/>
          </a:ln>
        </p:spPr>
        <p:txBody>
          <a:bodyPr anchorCtr="0" anchor="ctr" bIns="91425" lIns="91425" spcFirstLastPara="1" rIns="91425" wrap="square" tIns="91425"/>
          <a:lstStyle>
            <a:lvl1pPr indent="-228600" lvl="0" marL="457200" marR="0" algn="l">
              <a:lnSpc>
                <a:spcPct val="100000"/>
              </a:lnSpc>
              <a:spcBef>
                <a:spcPts val="1000"/>
              </a:spcBef>
              <a:spcAft>
                <a:spcPts val="0"/>
              </a:spcAft>
              <a:buClr>
                <a:schemeClr val="accent1"/>
              </a:buClr>
              <a:buSzPts val="1600"/>
              <a:buFont typeface="Noto Sans Symbols"/>
              <a:buNone/>
              <a:defRPr b="0" i="0" sz="20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44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28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56" name="Google Shape;56;p4"/>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4"/>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 indholdsobjekter" type="twoObj">
  <p:cSld name="TWO_OBJECTS">
    <p:spTree>
      <p:nvGrpSpPr>
        <p:cNvPr id="60" name="Shape 60"/>
        <p:cNvGrpSpPr/>
        <p:nvPr/>
      </p:nvGrpSpPr>
      <p:grpSpPr>
        <a:xfrm>
          <a:off x="0" y="0"/>
          <a:ext cx="0" cy="0"/>
          <a:chOff x="0" y="0"/>
          <a:chExt cx="0" cy="0"/>
        </a:xfrm>
      </p:grpSpPr>
      <p:sp>
        <p:nvSpPr>
          <p:cNvPr id="61" name="Google Shape;61;p5"/>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62" name="Google Shape;62;p5"/>
          <p:cNvSpPr txBox="1"/>
          <p:nvPr>
            <p:ph idx="1" type="body"/>
          </p:nvPr>
        </p:nvSpPr>
        <p:spPr>
          <a:xfrm>
            <a:off x="1154954" y="2603500"/>
            <a:ext cx="4825158" cy="3416301"/>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3" name="Google Shape;63;p5"/>
          <p:cNvSpPr txBox="1"/>
          <p:nvPr>
            <p:ph idx="2" type="body"/>
          </p:nvPr>
        </p:nvSpPr>
        <p:spPr>
          <a:xfrm>
            <a:off x="6208712" y="2603500"/>
            <a:ext cx="4825159" cy="3416300"/>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4" name="Google Shape;64;p5"/>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5" name="Google Shape;65;p5"/>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6" name="Google Shape;66;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ammenligning" type="twoTxTwoObj">
  <p:cSld name="TWO_OBJECTS_WITH_TEXT">
    <p:spTree>
      <p:nvGrpSpPr>
        <p:cNvPr id="67" name="Shape 67"/>
        <p:cNvGrpSpPr/>
        <p:nvPr/>
      </p:nvGrpSpPr>
      <p:grpSpPr>
        <a:xfrm>
          <a:off x="0" y="0"/>
          <a:ext cx="0" cy="0"/>
          <a:chOff x="0" y="0"/>
          <a:chExt cx="0" cy="0"/>
        </a:xfrm>
      </p:grpSpPr>
      <p:sp>
        <p:nvSpPr>
          <p:cNvPr id="68" name="Google Shape;68;p6"/>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69" name="Google Shape;69;p6"/>
          <p:cNvSpPr txBox="1"/>
          <p:nvPr>
            <p:ph idx="1" type="body"/>
          </p:nvPr>
        </p:nvSpPr>
        <p:spPr>
          <a:xfrm>
            <a:off x="1154954" y="2603500"/>
            <a:ext cx="4825157"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0" name="Google Shape;70;p6"/>
          <p:cNvSpPr txBox="1"/>
          <p:nvPr>
            <p:ph idx="2" type="body"/>
          </p:nvPr>
        </p:nvSpPr>
        <p:spPr>
          <a:xfrm>
            <a:off x="1154954" y="3179762"/>
            <a:ext cx="4825158" cy="2840039"/>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1" name="Google Shape;71;p6"/>
          <p:cNvSpPr txBox="1"/>
          <p:nvPr>
            <p:ph idx="3" type="body"/>
          </p:nvPr>
        </p:nvSpPr>
        <p:spPr>
          <a:xfrm>
            <a:off x="6208712" y="2603500"/>
            <a:ext cx="4825159" cy="576262"/>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1000"/>
              </a:spcBef>
              <a:spcAft>
                <a:spcPts val="0"/>
              </a:spcAft>
              <a:buClr>
                <a:schemeClr val="accent1"/>
              </a:buClr>
              <a:buSzPts val="192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2" name="Google Shape;72;p6"/>
          <p:cNvSpPr txBox="1"/>
          <p:nvPr>
            <p:ph idx="4" type="body"/>
          </p:nvPr>
        </p:nvSpPr>
        <p:spPr>
          <a:xfrm>
            <a:off x="6208712" y="3179762"/>
            <a:ext cx="4825159" cy="2840039"/>
          </a:xfrm>
          <a:prstGeom prst="rect">
            <a:avLst/>
          </a:prstGeom>
          <a:noFill/>
          <a:ln>
            <a:noFill/>
          </a:ln>
        </p:spPr>
        <p:txBody>
          <a:bodyPr anchorCtr="0" anchor="t"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3" name="Google Shape;73;p6"/>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4" name="Google Shape;74;p6"/>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5" name="Google Shape;75;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un titel" type="titleOnly">
  <p:cSld name="TITLE_ONLY">
    <p:spTree>
      <p:nvGrpSpPr>
        <p:cNvPr id="76" name="Shape 76"/>
        <p:cNvGrpSpPr/>
        <p:nvPr/>
      </p:nvGrpSpPr>
      <p:grpSpPr>
        <a:xfrm>
          <a:off x="0" y="0"/>
          <a:ext cx="0" cy="0"/>
          <a:chOff x="0" y="0"/>
          <a:chExt cx="0" cy="0"/>
        </a:xfrm>
      </p:grpSpPr>
      <p:sp>
        <p:nvSpPr>
          <p:cNvPr id="77" name="Google Shape;77;p7"/>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78" name="Google Shape;78;p7"/>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9" name="Google Shape;79;p7"/>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Google Shape;80;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 showMasterSp="0" type="blank">
  <p:cSld name="BLANK">
    <p:spTree>
      <p:nvGrpSpPr>
        <p:cNvPr id="81" name="Shape 81"/>
        <p:cNvGrpSpPr/>
        <p:nvPr/>
      </p:nvGrpSpPr>
      <p:grpSpPr>
        <a:xfrm>
          <a:off x="0" y="0"/>
          <a:ext cx="0" cy="0"/>
          <a:chOff x="0" y="0"/>
          <a:chExt cx="0" cy="0"/>
        </a:xfrm>
      </p:grpSpPr>
      <p:sp>
        <p:nvSpPr>
          <p:cNvPr id="82" name="Google Shape;82;p8"/>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3" name="Google Shape;83;p8"/>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4" name="Google Shape;84;p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dhold med billedtekst" showMasterSp="0" type="objTx">
  <p:cSld name="OBJECT_WITH_CAPTION_TEXT">
    <p:spTree>
      <p:nvGrpSpPr>
        <p:cNvPr id="86" name="Shape 86"/>
        <p:cNvGrpSpPr/>
        <p:nvPr/>
      </p:nvGrpSpPr>
      <p:grpSpPr>
        <a:xfrm>
          <a:off x="0" y="0"/>
          <a:ext cx="0" cy="0"/>
          <a:chOff x="0" y="0"/>
          <a:chExt cx="0" cy="0"/>
        </a:xfrm>
      </p:grpSpPr>
      <p:grpSp>
        <p:nvGrpSpPr>
          <p:cNvPr id="87" name="Google Shape;87;p9"/>
          <p:cNvGrpSpPr/>
          <p:nvPr/>
        </p:nvGrpSpPr>
        <p:grpSpPr>
          <a:xfrm>
            <a:off x="0" y="0"/>
            <a:ext cx="12192000" cy="6858000"/>
            <a:chOff x="0" y="0"/>
            <a:chExt cx="12192000" cy="6858000"/>
          </a:xfrm>
        </p:grpSpPr>
        <p:sp>
          <p:nvSpPr>
            <p:cNvPr id="88" name="Google Shape;88;p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9"/>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9"/>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9"/>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9"/>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9"/>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9"/>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9"/>
            <p:cNvSpPr/>
            <p:nvPr/>
          </p:nvSpPr>
          <p:spPr>
            <a:xfrm rot="-5677511">
              <a:off x="3140485" y="1826078"/>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rot="-5400000">
              <a:off x="2229377" y="2801721"/>
              <a:ext cx="6053670" cy="1254558"/>
            </a:xfrm>
            <a:custGeom>
              <a:rect b="b" l="l" r="r" t="t"/>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97" name="Google Shape;97;p9"/>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98" name="Google Shape;98;p9"/>
          <p:cNvSpPr txBox="1"/>
          <p:nvPr>
            <p:ph type="title"/>
          </p:nvPr>
        </p:nvSpPr>
        <p:spPr>
          <a:xfrm>
            <a:off x="1154955" y="1295400"/>
            <a:ext cx="2793158" cy="16002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99" name="Google Shape;99;p9"/>
          <p:cNvSpPr txBox="1"/>
          <p:nvPr>
            <p:ph idx="1" type="body"/>
          </p:nvPr>
        </p:nvSpPr>
        <p:spPr>
          <a:xfrm>
            <a:off x="5781146" y="1447800"/>
            <a:ext cx="5190066" cy="4572000"/>
          </a:xfrm>
          <a:prstGeom prst="rect">
            <a:avLst/>
          </a:prstGeom>
          <a:noFill/>
          <a:ln>
            <a:noFill/>
          </a:ln>
        </p:spPr>
        <p:txBody>
          <a:bodyPr anchorCtr="0" anchor="ctr" bIns="91425" lIns="91425" spcFirstLastPara="1" rIns="91425" wrap="square" tIns="91425"/>
          <a:lstStyle>
            <a:lvl1pPr indent="-320040" lvl="0" marL="457200" marR="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00" name="Google Shape;100;p9"/>
          <p:cNvSpPr txBox="1"/>
          <p:nvPr>
            <p:ph idx="2" type="body"/>
          </p:nvPr>
        </p:nvSpPr>
        <p:spPr>
          <a:xfrm>
            <a:off x="1154954" y="3129280"/>
            <a:ext cx="2793158" cy="2895599"/>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1" name="Google Shape;101;p9"/>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2" name="Google Shape;102;p9"/>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3" name="Google Shape;103;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lede med billedtekst" showMasterSp="0" type="picTx">
  <p:cSld name="PICTURE_WITH_CAPTION_TEXT">
    <p:spTree>
      <p:nvGrpSpPr>
        <p:cNvPr id="105" name="Shape 105"/>
        <p:cNvGrpSpPr/>
        <p:nvPr/>
      </p:nvGrpSpPr>
      <p:grpSpPr>
        <a:xfrm>
          <a:off x="0" y="0"/>
          <a:ext cx="0" cy="0"/>
          <a:chOff x="0" y="0"/>
          <a:chExt cx="0" cy="0"/>
        </a:xfrm>
      </p:grpSpPr>
      <p:grpSp>
        <p:nvGrpSpPr>
          <p:cNvPr id="106" name="Google Shape;106;p10"/>
          <p:cNvGrpSpPr/>
          <p:nvPr/>
        </p:nvGrpSpPr>
        <p:grpSpPr>
          <a:xfrm>
            <a:off x="0" y="0"/>
            <a:ext cx="12192000" cy="6858000"/>
            <a:chOff x="0" y="0"/>
            <a:chExt cx="12192000" cy="6858000"/>
          </a:xfrm>
        </p:grpSpPr>
        <p:sp>
          <p:nvSpPr>
            <p:cNvPr id="107" name="Google Shape;107;p1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0"/>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0"/>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0"/>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0"/>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0"/>
            <p:cNvSpPr/>
            <p:nvPr/>
          </p:nvSpPr>
          <p:spPr>
            <a:xfrm rot="-5677511">
              <a:off x="4203594" y="1826078"/>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0"/>
            <p:cNvSpPr/>
            <p:nvPr/>
          </p:nvSpPr>
          <p:spPr>
            <a:xfrm rot="-5400000">
              <a:off x="3295432" y="2801721"/>
              <a:ext cx="6053670" cy="1254558"/>
            </a:xfrm>
            <a:custGeom>
              <a:rect b="b" l="l" r="r" t="t"/>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16" name="Google Shape;116;p10"/>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17" name="Google Shape;117;p10"/>
          <p:cNvSpPr txBox="1"/>
          <p:nvPr>
            <p:ph type="title"/>
          </p:nvPr>
        </p:nvSpPr>
        <p:spPr>
          <a:xfrm>
            <a:off x="1154955" y="1693333"/>
            <a:ext cx="3865134" cy="1735667"/>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2"/>
                </a:solidFill>
              </a:defRPr>
            </a:lvl2pPr>
            <a:lvl3pPr lvl="2" marR="0" algn="l">
              <a:lnSpc>
                <a:spcPct val="100000"/>
              </a:lnSpc>
              <a:spcBef>
                <a:spcPts val="0"/>
              </a:spcBef>
              <a:spcAft>
                <a:spcPts val="0"/>
              </a:spcAft>
              <a:buSzPts val="1400"/>
              <a:buNone/>
              <a:defRPr b="0" i="0" sz="1800" u="none" cap="none" strike="noStrike">
                <a:solidFill>
                  <a:schemeClr val="dk2"/>
                </a:solidFill>
              </a:defRPr>
            </a:lvl3pPr>
            <a:lvl4pPr lvl="3" marR="0" algn="l">
              <a:lnSpc>
                <a:spcPct val="100000"/>
              </a:lnSpc>
              <a:spcBef>
                <a:spcPts val="0"/>
              </a:spcBef>
              <a:spcAft>
                <a:spcPts val="0"/>
              </a:spcAft>
              <a:buSzPts val="1400"/>
              <a:buNone/>
              <a:defRPr b="0" i="0" sz="1800" u="none" cap="none" strike="noStrike">
                <a:solidFill>
                  <a:schemeClr val="dk2"/>
                </a:solidFill>
              </a:defRPr>
            </a:lvl4pPr>
            <a:lvl5pPr lvl="4" marR="0" algn="l">
              <a:lnSpc>
                <a:spcPct val="100000"/>
              </a:lnSpc>
              <a:spcBef>
                <a:spcPts val="0"/>
              </a:spcBef>
              <a:spcAft>
                <a:spcPts val="0"/>
              </a:spcAft>
              <a:buSzPts val="1400"/>
              <a:buNone/>
              <a:defRPr b="0" i="0" sz="1800" u="none" cap="none" strike="noStrike">
                <a:solidFill>
                  <a:schemeClr val="dk2"/>
                </a:solidFill>
              </a:defRPr>
            </a:lvl5pPr>
            <a:lvl6pPr lvl="5" marR="0" algn="l">
              <a:lnSpc>
                <a:spcPct val="100000"/>
              </a:lnSpc>
              <a:spcBef>
                <a:spcPts val="0"/>
              </a:spcBef>
              <a:spcAft>
                <a:spcPts val="0"/>
              </a:spcAft>
              <a:buSzPts val="1400"/>
              <a:buNone/>
              <a:defRPr b="0" i="0" sz="1800" u="none" cap="none" strike="noStrike">
                <a:solidFill>
                  <a:schemeClr val="dk2"/>
                </a:solidFill>
              </a:defRPr>
            </a:lvl6pPr>
            <a:lvl7pPr lvl="6" marR="0" algn="l">
              <a:lnSpc>
                <a:spcPct val="100000"/>
              </a:lnSpc>
              <a:spcBef>
                <a:spcPts val="0"/>
              </a:spcBef>
              <a:spcAft>
                <a:spcPts val="0"/>
              </a:spcAft>
              <a:buSzPts val="1400"/>
              <a:buNone/>
              <a:defRPr b="0" i="0" sz="1800" u="none" cap="none" strike="noStrike">
                <a:solidFill>
                  <a:schemeClr val="dk2"/>
                </a:solidFill>
              </a:defRPr>
            </a:lvl7pPr>
            <a:lvl8pPr lvl="7" marR="0" algn="l">
              <a:lnSpc>
                <a:spcPct val="100000"/>
              </a:lnSpc>
              <a:spcBef>
                <a:spcPts val="0"/>
              </a:spcBef>
              <a:spcAft>
                <a:spcPts val="0"/>
              </a:spcAft>
              <a:buSzPts val="1400"/>
              <a:buNone/>
              <a:defRPr b="0" i="0" sz="1800" u="none" cap="none" strike="noStrike">
                <a:solidFill>
                  <a:schemeClr val="dk2"/>
                </a:solidFill>
              </a:defRPr>
            </a:lvl8pPr>
            <a:lvl9pPr lvl="8" marR="0" algn="l">
              <a:lnSpc>
                <a:spcPct val="100000"/>
              </a:lnSpc>
              <a:spcBef>
                <a:spcPts val="0"/>
              </a:spcBef>
              <a:spcAft>
                <a:spcPts val="0"/>
              </a:spcAft>
              <a:buSzPts val="1400"/>
              <a:buNone/>
              <a:defRPr b="0" i="0" sz="1800" u="none" cap="none" strike="noStrike">
                <a:solidFill>
                  <a:schemeClr val="dk2"/>
                </a:solidFill>
              </a:defRPr>
            </a:lvl9pPr>
          </a:lstStyle>
          <a:p/>
        </p:txBody>
      </p:sp>
      <p:sp>
        <p:nvSpPr>
          <p:cNvPr id="118" name="Google Shape;118;p10"/>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91425" lIns="91425" spcFirstLastPara="1" rIns="91425" wrap="square" tIns="91425"/>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9" name="Google Shape;119;p10"/>
          <p:cNvSpPr txBox="1"/>
          <p:nvPr>
            <p:ph idx="1" type="body"/>
          </p:nvPr>
        </p:nvSpPr>
        <p:spPr>
          <a:xfrm>
            <a:off x="1154954" y="3657600"/>
            <a:ext cx="3859212" cy="1371600"/>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1000"/>
              </a:spcBef>
              <a:spcAft>
                <a:spcPts val="0"/>
              </a:spcAft>
              <a:buClr>
                <a:schemeClr val="accent1"/>
              </a:buClr>
              <a:buSzPts val="1120"/>
              <a:buFont typeface="Noto Sans Symbols"/>
              <a:buNone/>
              <a:defRPr b="0" i="0" sz="1400" u="none" cap="none" strike="noStrike">
                <a:solidFill>
                  <a:srgbClr val="EE52A4"/>
                </a:solidFill>
                <a:latin typeface="Century Gothic"/>
                <a:ea typeface="Century Gothic"/>
                <a:cs typeface="Century Gothic"/>
                <a:sym typeface="Century Gothic"/>
              </a:defRPr>
            </a:lvl1pPr>
            <a:lvl2pPr indent="-228600" lvl="1" marL="914400" marR="0" algn="l">
              <a:lnSpc>
                <a:spcPct val="100000"/>
              </a:lnSpc>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algn="l">
              <a:lnSpc>
                <a:spcPct val="100000"/>
              </a:lnSpc>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algn="l">
              <a:lnSpc>
                <a:spcPct val="100000"/>
              </a:lnSpc>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20" name="Google Shape;120;p10"/>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1" name="Google Shape;121;p10"/>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lnSpc>
                <a:spcPct val="100000"/>
              </a:lnSpc>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2" name="Google Shape;122;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12192000" cy="6858000"/>
            <a:chOff x="0" y="0"/>
            <a:chExt cx="12192000" cy="6858000"/>
          </a:xfrm>
        </p:grpSpPr>
        <p:sp>
          <p:nvSpPr>
            <p:cNvPr id="11" name="Google Shape;11;p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rot="-589932">
              <a:off x="8490951" y="1797517"/>
              <a:ext cx="3299407" cy="440924"/>
            </a:xfrm>
            <a:custGeom>
              <a:rect b="b" l="l" r="r" t="t"/>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459506" y="1866405"/>
              <a:ext cx="11277600" cy="4533900"/>
            </a:xfrm>
            <a:custGeom>
              <a:rect b="b" l="l" r="r" t="t"/>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9" name="Google Shape;19;p1"/>
            <p:cNvSpPr/>
            <p:nvPr/>
          </p:nvSpPr>
          <p:spPr>
            <a:xfrm>
              <a:off x="0" y="1587"/>
              <a:ext cx="12192000" cy="6856413"/>
            </a:xfrm>
            <a:custGeom>
              <a:rect b="b" l="l" r="r" t="t"/>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0" name="Google Shape;20;p1"/>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1" name="Google Shape;21;p1"/>
          <p:cNvSpPr txBox="1"/>
          <p:nvPr>
            <p:ph idx="1" type="body"/>
          </p:nvPr>
        </p:nvSpPr>
        <p:spPr>
          <a:xfrm>
            <a:off x="1154954" y="2603500"/>
            <a:ext cx="8761413" cy="3416300"/>
          </a:xfrm>
          <a:prstGeom prst="rect">
            <a:avLst/>
          </a:prstGeom>
          <a:noFill/>
          <a:ln>
            <a:noFill/>
          </a:ln>
        </p:spPr>
        <p:txBody>
          <a:bodyPr anchorCtr="0" anchor="t" bIns="91425" lIns="91425" spcFirstLastPara="1" rIns="91425" wrap="square" tIns="91425"/>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1"/>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1"/>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19"/>
          <p:cNvSpPr txBox="1"/>
          <p:nvPr>
            <p:ph type="ctrTitle"/>
          </p:nvPr>
        </p:nvSpPr>
        <p:spPr>
          <a:xfrm>
            <a:off x="1376680" y="1050333"/>
            <a:ext cx="8825700" cy="26775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5400"/>
              <a:buFont typeface="Century Gothic"/>
              <a:buNone/>
            </a:pPr>
            <a:r>
              <a:rPr b="0" i="0" lang="da-DK" sz="5400" u="none" cap="none" strike="noStrike">
                <a:solidFill>
                  <a:schemeClr val="lt2"/>
                </a:solidFill>
                <a:latin typeface="Century Gothic"/>
                <a:ea typeface="Century Gothic"/>
                <a:cs typeface="Century Gothic"/>
                <a:sym typeface="Century Gothic"/>
              </a:rPr>
              <a:t>Imperie</a:t>
            </a:r>
            <a:r>
              <a:rPr lang="da-DK"/>
              <a:t>historie</a:t>
            </a:r>
            <a:endParaRPr/>
          </a:p>
          <a:p>
            <a:pPr indent="-457200" lvl="0" marL="457200" marR="0" rtl="0" algn="l">
              <a:lnSpc>
                <a:spcPct val="100000"/>
              </a:lnSpc>
              <a:spcBef>
                <a:spcPts val="0"/>
              </a:spcBef>
              <a:spcAft>
                <a:spcPts val="0"/>
              </a:spcAft>
              <a:buSzPts val="3600"/>
              <a:buChar char="-"/>
            </a:pPr>
            <a:r>
              <a:rPr lang="da-DK" sz="3600"/>
              <a:t>Kort gennemgang og lidt pointer</a:t>
            </a:r>
            <a:endParaRPr sz="3600"/>
          </a:p>
        </p:txBody>
      </p:sp>
      <p:sp>
        <p:nvSpPr>
          <p:cNvPr id="254" name="Google Shape;254;p1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440"/>
              <a:buFont typeface="Noto Sans Symbols"/>
              <a:buNone/>
            </a:pPr>
            <a:r>
              <a:rPr b="0" i="0" lang="da-DK" sz="1800" u="none" cap="none" strike="noStrike">
                <a:solidFill>
                  <a:srgbClr val="EE52A4"/>
                </a:solidFill>
                <a:latin typeface="Century Gothic"/>
                <a:ea typeface="Century Gothic"/>
                <a:cs typeface="Century Gothic"/>
                <a:sym typeface="Century Gothic"/>
              </a:rPr>
              <a:t>IMPERIER FRA OLDTID TIL NUTID S. </a:t>
            </a:r>
            <a:r>
              <a:rPr lang="da-DK"/>
              <a:t>2</a:t>
            </a:r>
            <a:r>
              <a:rPr b="0" i="0" lang="da-DK" sz="1800" u="none" cap="none" strike="noStrike">
                <a:solidFill>
                  <a:srgbClr val="EE52A4"/>
                </a:solidFill>
                <a:latin typeface="Century Gothic"/>
                <a:ea typeface="Century Gothic"/>
                <a:cs typeface="Century Gothic"/>
                <a:sym typeface="Century Gothic"/>
              </a:rPr>
              <a:t>4-</a:t>
            </a:r>
            <a:r>
              <a:rPr lang="da-DK"/>
              <a:t>33 </a:t>
            </a:r>
            <a:endParaRPr b="0" i="0" sz="1800" u="none" cap="none" strike="noStrike">
              <a:solidFill>
                <a:srgbClr val="EE52A4"/>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0"/>
          <p:cNvSpPr txBox="1"/>
          <p:nvPr>
            <p:ph type="title"/>
          </p:nvPr>
        </p:nvSpPr>
        <p:spPr>
          <a:xfrm>
            <a:off x="1140886"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b="0" i="0" lang="da-DK" sz="3600" u="none" cap="none" strike="noStrike">
                <a:solidFill>
                  <a:schemeClr val="lt2"/>
                </a:solidFill>
                <a:latin typeface="Century Gothic"/>
                <a:ea typeface="Century Gothic"/>
                <a:cs typeface="Century Gothic"/>
                <a:sym typeface="Century Gothic"/>
              </a:rPr>
              <a:t>Tidlig</a:t>
            </a:r>
            <a:r>
              <a:rPr lang="da-DK"/>
              <a:t>e imperier 1</a:t>
            </a:r>
            <a:endParaRPr/>
          </a:p>
          <a:p>
            <a:pPr indent="-457200" lvl="0" marL="457200" marR="0" rtl="0" algn="l">
              <a:lnSpc>
                <a:spcPct val="100000"/>
              </a:lnSpc>
              <a:spcBef>
                <a:spcPts val="0"/>
              </a:spcBef>
              <a:spcAft>
                <a:spcPts val="0"/>
              </a:spcAft>
              <a:buSzPts val="3600"/>
              <a:buChar char="-"/>
            </a:pPr>
            <a:r>
              <a:rPr lang="da-DK"/>
              <a:t>ifølge bogen: Agrare imperier</a:t>
            </a:r>
            <a:endParaRPr/>
          </a:p>
        </p:txBody>
      </p:sp>
      <p:sp>
        <p:nvSpPr>
          <p:cNvPr id="260" name="Google Shape;260;p20"/>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440"/>
              <a:buFont typeface="Noto Sans Symbols"/>
              <a:buChar char="▶"/>
            </a:pPr>
            <a:r>
              <a:rPr lang="da-DK"/>
              <a:t>Romerriget (ca.300 fvt. - 400 evt - kejsertid fra ca. 30 fvt.)</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chemeClr val="accent1"/>
              </a:buClr>
              <a:buSzPts val="1440"/>
              <a:buFont typeface="Noto Sans Symbols"/>
              <a:buChar char="▶"/>
            </a:pPr>
            <a:r>
              <a:rPr lang="da-DK"/>
              <a:t>Kalifatet (ca. 700-900 - hang sammen med Islams udbredelse)</a:t>
            </a:r>
            <a:endParaRPr/>
          </a:p>
          <a:p>
            <a:pPr indent="-342900" lvl="0" marL="342900" marR="0" rtl="0" algn="l">
              <a:lnSpc>
                <a:spcPct val="100000"/>
              </a:lnSpc>
              <a:spcBef>
                <a:spcPts val="1000"/>
              </a:spcBef>
              <a:spcAft>
                <a:spcPts val="0"/>
              </a:spcAft>
              <a:buClr>
                <a:schemeClr val="accent1"/>
              </a:buClr>
              <a:buSzPts val="1440"/>
              <a:buFont typeface="Noto Sans Symbols"/>
              <a:buChar char="▶"/>
            </a:pPr>
            <a:r>
              <a:rPr lang="da-DK"/>
              <a:t>Tang-dynastiet King (618-907). </a:t>
            </a:r>
            <a:endParaRPr/>
          </a:p>
          <a:p>
            <a:pPr indent="-342900" lvl="0" marL="342900" marR="0" rtl="0" algn="l">
              <a:lnSpc>
                <a:spcPct val="100000"/>
              </a:lnSpc>
              <a:spcBef>
                <a:spcPts val="1000"/>
              </a:spcBef>
              <a:spcAft>
                <a:spcPts val="0"/>
              </a:spcAft>
              <a:buClr>
                <a:schemeClr val="accent1"/>
              </a:buClr>
              <a:buSzPts val="1440"/>
              <a:buFont typeface="Noto Sans Symbols"/>
              <a:buChar char="▶"/>
            </a:pPr>
            <a:r>
              <a:rPr lang="da-DK"/>
              <a:t>Både for Kalifatet og Tang var det svært at holde sammen på så store riger (jf. imperial overstretch).</a:t>
            </a:r>
            <a:endParaRPr/>
          </a:p>
          <a:p>
            <a:pPr indent="0" lvl="0" marL="0" marR="0" rtl="0" algn="l">
              <a:lnSpc>
                <a:spcPct val="100000"/>
              </a:lnSpc>
              <a:spcBef>
                <a:spcPts val="1000"/>
              </a:spcBef>
              <a:spcAft>
                <a:spcPts val="0"/>
              </a:spcAft>
              <a:buSzPts val="1440"/>
              <a:buNone/>
            </a:pPr>
            <a:r>
              <a:rPr lang="da-DK"/>
              <a:t>Middelalderimperier:</a:t>
            </a:r>
            <a:endParaRPr/>
          </a:p>
          <a:p>
            <a:pPr indent="-342900" lvl="0" marL="342900" rtl="0" algn="l">
              <a:lnSpc>
                <a:spcPct val="100000"/>
              </a:lnSpc>
              <a:spcBef>
                <a:spcPts val="1000"/>
              </a:spcBef>
              <a:spcAft>
                <a:spcPts val="0"/>
              </a:spcAft>
              <a:buClr>
                <a:schemeClr val="accent1"/>
              </a:buClr>
              <a:buSzPts val="1440"/>
              <a:buFont typeface="Noto Sans Symbols"/>
              <a:buChar char="▶"/>
            </a:pPr>
            <a:r>
              <a:rPr lang="da-DK"/>
              <a:t>Mongolske (bl.a. Djengis Khan død 1227). Derefter andre nomadiske og postnormadiske centralasiatiske imperiedannelser. Dog var de kendetegnet af, at mongolerne ofte hurtigt smeltede sammen med den lokale befolkning, og imperierne meste karakter af imperier. </a:t>
            </a:r>
            <a:endParaRPr/>
          </a:p>
          <a:p>
            <a:pPr indent="0" lvl="0" marL="0" marR="0" rtl="0" algn="l">
              <a:lnSpc>
                <a:spcPct val="100000"/>
              </a:lnSpc>
              <a:spcBef>
                <a:spcPts val="1000"/>
              </a:spcBef>
              <a:spcAft>
                <a:spcPts val="0"/>
              </a:spcAft>
              <a:buSzPts val="1440"/>
              <a:buNone/>
            </a:pPr>
            <a:r>
              <a:t/>
            </a:r>
            <a:endParaRPr/>
          </a:p>
          <a:p>
            <a:pPr indent="0" lvl="0" marL="0" marR="0" rtl="0" algn="l">
              <a:lnSpc>
                <a:spcPct val="100000"/>
              </a:lnSpc>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lang="da-DK"/>
              <a:t>Imperier (1500-1700)</a:t>
            </a:r>
            <a:endParaRPr b="0" i="0" sz="3600" u="none" cap="none" strike="noStrike">
              <a:solidFill>
                <a:schemeClr val="lt2"/>
              </a:solidFill>
              <a:latin typeface="Century Gothic"/>
              <a:ea typeface="Century Gothic"/>
              <a:cs typeface="Century Gothic"/>
              <a:sym typeface="Century Gothic"/>
            </a:endParaRPr>
          </a:p>
        </p:txBody>
      </p:sp>
      <p:sp>
        <p:nvSpPr>
          <p:cNvPr id="266" name="Google Shape;266;p2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1332"/>
              <a:buFont typeface="Noto Sans Symbols"/>
              <a:buChar char="▶"/>
            </a:pPr>
            <a:r>
              <a:rPr lang="da-DK" sz="1665"/>
              <a:t>Europæiske koloniimperium og bl.a. osmannerriget.</a:t>
            </a:r>
            <a:endParaRPr/>
          </a:p>
          <a:p>
            <a:pPr indent="-342900" lvl="0" marL="342900" marR="0" rtl="0" algn="l">
              <a:lnSpc>
                <a:spcPct val="80000"/>
              </a:lnSpc>
              <a:spcBef>
                <a:spcPts val="1000"/>
              </a:spcBef>
              <a:spcAft>
                <a:spcPts val="0"/>
              </a:spcAft>
              <a:buClr>
                <a:schemeClr val="accent1"/>
              </a:buClr>
              <a:buSzPts val="1332"/>
              <a:buFont typeface="Noto Sans Symbols"/>
              <a:buChar char="▶"/>
            </a:pPr>
            <a:r>
              <a:rPr lang="da-DK" sz="1665"/>
              <a:t>Europæiske stater i konstant konkurrence-&gt;</a:t>
            </a:r>
            <a:endParaRPr sz="1665"/>
          </a:p>
          <a:p>
            <a:pPr indent="-342900" lvl="0" marL="342900" marR="0" rtl="0" algn="l">
              <a:lnSpc>
                <a:spcPct val="80000"/>
              </a:lnSpc>
              <a:spcBef>
                <a:spcPts val="1000"/>
              </a:spcBef>
              <a:spcAft>
                <a:spcPts val="0"/>
              </a:spcAft>
              <a:buClr>
                <a:schemeClr val="accent1"/>
              </a:buClr>
              <a:buSzPts val="1665"/>
              <a:buFont typeface="Noto Sans Symbols"/>
              <a:buChar char="▶"/>
            </a:pPr>
            <a:r>
              <a:rPr lang="da-DK" sz="1665"/>
              <a:t>Europæerne begyndte at se uden for egne områder efter ressourcer=&gt;</a:t>
            </a:r>
            <a:endParaRPr sz="1665"/>
          </a:p>
          <a:p>
            <a:pPr indent="-342900" lvl="0" marL="342900" marR="0" rtl="0" algn="l">
              <a:lnSpc>
                <a:spcPct val="80000"/>
              </a:lnSpc>
              <a:spcBef>
                <a:spcPts val="1000"/>
              </a:spcBef>
              <a:spcAft>
                <a:spcPts val="0"/>
              </a:spcAft>
              <a:buClr>
                <a:schemeClr val="accent1"/>
              </a:buClr>
              <a:buSzPts val="1665"/>
              <a:buFont typeface="Noto Sans Symbols"/>
              <a:buChar char="▶"/>
            </a:pPr>
            <a:r>
              <a:rPr lang="da-DK" sz="1665"/>
              <a:t>Spanske kolonier (Amerika)</a:t>
            </a:r>
            <a:endParaRPr sz="1665"/>
          </a:p>
          <a:p>
            <a:pPr indent="-342900" lvl="0" marL="342900" marR="0" rtl="0" algn="l">
              <a:lnSpc>
                <a:spcPct val="80000"/>
              </a:lnSpc>
              <a:spcBef>
                <a:spcPts val="1000"/>
              </a:spcBef>
              <a:spcAft>
                <a:spcPts val="0"/>
              </a:spcAft>
              <a:buClr>
                <a:schemeClr val="accent1"/>
              </a:buClr>
              <a:buSzPts val="1665"/>
              <a:buFont typeface="Noto Sans Symbols"/>
              <a:buChar char="▶"/>
            </a:pPr>
            <a:r>
              <a:rPr lang="da-DK" sz="1665"/>
              <a:t>Portugisiske kolonier(Østasien, Polynesien)</a:t>
            </a:r>
            <a:endParaRPr sz="1665"/>
          </a:p>
          <a:p>
            <a:pPr indent="-342900" lvl="0" marL="342900" marR="0" rtl="0" algn="l">
              <a:lnSpc>
                <a:spcPct val="80000"/>
              </a:lnSpc>
              <a:spcBef>
                <a:spcPts val="1000"/>
              </a:spcBef>
              <a:spcAft>
                <a:spcPts val="0"/>
              </a:spcAft>
              <a:buClr>
                <a:schemeClr val="accent1"/>
              </a:buClr>
              <a:buSzPts val="1665"/>
              <a:buFont typeface="Noto Sans Symbols"/>
              <a:buChar char="▶"/>
            </a:pPr>
            <a:r>
              <a:rPr lang="da-DK" sz="1665"/>
              <a:t>Osmannerriget (Mellemøsten, Egypten, Sydøsteuropa). NB ikke et egentligt koloniimperium!!</a:t>
            </a:r>
            <a:endParaRPr sz="1665"/>
          </a:p>
          <a:p>
            <a:pPr indent="-342900" lvl="0" marL="342900" marR="0" rtl="0" algn="l">
              <a:lnSpc>
                <a:spcPct val="80000"/>
              </a:lnSpc>
              <a:spcBef>
                <a:spcPts val="1000"/>
              </a:spcBef>
              <a:spcAft>
                <a:spcPts val="0"/>
              </a:spcAft>
              <a:buClr>
                <a:schemeClr val="accent1"/>
              </a:buClr>
              <a:buSzPts val="1665"/>
              <a:buFont typeface="Noto Sans Symbols"/>
              <a:buChar char="▶"/>
            </a:pPr>
            <a:r>
              <a:rPr lang="da-DK" sz="1665"/>
              <a:t>I løbet af 1600-tallet hollandske og engelske kolonier.</a:t>
            </a:r>
            <a:endParaRPr sz="1665"/>
          </a:p>
          <a:p>
            <a:pPr indent="-342900" lvl="0" marL="342900" marR="0" rtl="0" algn="l">
              <a:lnSpc>
                <a:spcPct val="80000"/>
              </a:lnSpc>
              <a:spcBef>
                <a:spcPts val="1000"/>
              </a:spcBef>
              <a:spcAft>
                <a:spcPts val="0"/>
              </a:spcAft>
              <a:buClr>
                <a:schemeClr val="accent1"/>
              </a:buClr>
              <a:buSzPts val="1665"/>
              <a:buFont typeface="Noto Sans Symbols"/>
              <a:buChar char="▶"/>
            </a:pPr>
            <a:r>
              <a:rPr lang="da-DK" sz="1665"/>
              <a:t>Trekantshandel</a:t>
            </a:r>
            <a:endParaRPr sz="166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lang="da-DK"/>
              <a:t>Moderne imperialisme ca. 1700-1914</a:t>
            </a:r>
            <a:endParaRPr b="0" i="0" sz="3600" u="none" cap="none" strike="noStrike">
              <a:solidFill>
                <a:schemeClr val="lt2"/>
              </a:solidFill>
              <a:latin typeface="Century Gothic"/>
              <a:ea typeface="Century Gothic"/>
              <a:cs typeface="Century Gothic"/>
              <a:sym typeface="Century Gothic"/>
            </a:endParaRPr>
          </a:p>
        </p:txBody>
      </p:sp>
      <p:sp>
        <p:nvSpPr>
          <p:cNvPr id="272" name="Google Shape;272;p22"/>
          <p:cNvSpPr txBox="1"/>
          <p:nvPr>
            <p:ph idx="1" type="body"/>
          </p:nvPr>
        </p:nvSpPr>
        <p:spPr>
          <a:xfrm>
            <a:off x="1122821" y="2936800"/>
            <a:ext cx="8825700" cy="3416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440"/>
              <a:buFont typeface="Noto Sans Symbols"/>
              <a:buChar char="▶"/>
            </a:pPr>
            <a:r>
              <a:rPr lang="da-DK"/>
              <a:t>Især England, Frankrig - og de fleste andre europæiske lande forsøgte at komme “med på vognen”.</a:t>
            </a:r>
            <a:endParaRPr/>
          </a:p>
          <a:p>
            <a:pPr indent="-342900" lvl="0" marL="342900" marR="0" rtl="0" algn="l">
              <a:lnSpc>
                <a:spcPct val="100000"/>
              </a:lnSpc>
              <a:spcBef>
                <a:spcPts val="1000"/>
              </a:spcBef>
              <a:spcAft>
                <a:spcPts val="0"/>
              </a:spcAft>
              <a:buClr>
                <a:schemeClr val="accent1"/>
              </a:buClr>
              <a:buSzPts val="1440"/>
              <a:buFont typeface="Noto Sans Symbols"/>
              <a:buChar char="▶"/>
            </a:pPr>
            <a:r>
              <a:rPr lang="da-DK"/>
              <a:t>Grundlagt med overlegen våbenteknologi</a:t>
            </a:r>
            <a:endParaRPr/>
          </a:p>
          <a:p>
            <a:pPr indent="-342900" lvl="0" marL="342900" marR="0" rtl="0" algn="l">
              <a:lnSpc>
                <a:spcPct val="100000"/>
              </a:lnSpc>
              <a:spcBef>
                <a:spcPts val="1000"/>
              </a:spcBef>
              <a:spcAft>
                <a:spcPts val="0"/>
              </a:spcAft>
              <a:buClr>
                <a:schemeClr val="accent1"/>
              </a:buClr>
              <a:buSzPts val="1440"/>
              <a:buFont typeface="Noto Sans Symbols"/>
              <a:buChar char="▶"/>
            </a:pPr>
            <a:r>
              <a:rPr lang="da-DK"/>
              <a:t>Tidligere store magter og imperier (fx Kina og osmannerne) gennemførte ikke (hurtigt nok) drastiske reformer af militær og forvaltning. </a:t>
            </a:r>
            <a:endParaRPr/>
          </a:p>
          <a:p>
            <a:pPr indent="-342900" lvl="0" marL="342900" marR="0" rtl="0" algn="l">
              <a:lnSpc>
                <a:spcPct val="100000"/>
              </a:lnSpc>
              <a:spcBef>
                <a:spcPts val="1000"/>
              </a:spcBef>
              <a:spcAft>
                <a:spcPts val="0"/>
              </a:spcAft>
              <a:buClr>
                <a:schemeClr val="accent1"/>
              </a:buClr>
              <a:buSzPts val="1440"/>
              <a:buFont typeface="Noto Sans Symbols"/>
              <a:buChar char="▶"/>
            </a:pPr>
            <a:r>
              <a:rPr lang="da-DK"/>
              <a:t>Ofte gennemført og vedligeholdt udover, hvad der var økonomisk rentabelt, men det var i konkurrencen mellem europæiske lande vigtigt, at koloni-områder ikke faldt i modstanderens hænder. (prestigetab + “tænk, hvis de andre nu kunne få noget ud af området”)</a:t>
            </a:r>
            <a:endParaRPr/>
          </a:p>
          <a:p>
            <a:pPr indent="0" lvl="0" marL="0" marR="0" rtl="0" algn="l">
              <a:lnSpc>
                <a:spcPct val="100000"/>
              </a:lnSpc>
              <a:spcBef>
                <a:spcPts val="1000"/>
              </a:spcBef>
              <a:spcAft>
                <a:spcPts val="0"/>
              </a:spcAft>
              <a:buSzPts val="1440"/>
              <a:buNone/>
            </a:pPr>
            <a:r>
              <a:t/>
            </a:r>
            <a:endParaRPr b="0" i="0" sz="1800" u="none" cap="none" strike="noStrike">
              <a:solidFill>
                <a:srgbClr val="3F3F3F"/>
              </a:solidFill>
              <a:latin typeface="Century Gothic"/>
              <a:ea typeface="Century Gothic"/>
              <a:cs typeface="Century Gothic"/>
              <a:sym typeface="Century Gothic"/>
            </a:endParaRPr>
          </a:p>
        </p:txBody>
      </p:sp>
      <p:sp>
        <p:nvSpPr>
          <p:cNvPr id="273" name="Google Shape;273;p22"/>
          <p:cNvSpPr txBox="1"/>
          <p:nvPr/>
        </p:nvSpPr>
        <p:spPr>
          <a:xfrm>
            <a:off x="1274618" y="2290600"/>
            <a:ext cx="8783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lang="da-DK"/>
              <a:t>Moderne i</a:t>
            </a:r>
            <a:r>
              <a:rPr b="0" i="0" lang="da-DK" sz="3600" u="none" cap="none" strike="noStrike">
                <a:solidFill>
                  <a:schemeClr val="lt2"/>
                </a:solidFill>
                <a:latin typeface="Century Gothic"/>
                <a:ea typeface="Century Gothic"/>
                <a:cs typeface="Century Gothic"/>
                <a:sym typeface="Century Gothic"/>
              </a:rPr>
              <a:t>mperie</a:t>
            </a:r>
            <a:r>
              <a:rPr lang="da-DK"/>
              <a:t>r</a:t>
            </a:r>
            <a:endParaRPr/>
          </a:p>
          <a:p>
            <a:pPr indent="-381000" lvl="0" marL="457200" marR="0" rtl="0" algn="l">
              <a:lnSpc>
                <a:spcPct val="100000"/>
              </a:lnSpc>
              <a:spcBef>
                <a:spcPts val="0"/>
              </a:spcBef>
              <a:spcAft>
                <a:spcPts val="0"/>
              </a:spcAft>
              <a:buSzPts val="2400"/>
              <a:buChar char="-"/>
            </a:pPr>
            <a:r>
              <a:rPr lang="da-DK" sz="2400"/>
              <a:t>undergang, udvikling - nyt imperium? </a:t>
            </a:r>
            <a:endParaRPr b="0" i="0" sz="2400" u="none" cap="none" strike="noStrike">
              <a:solidFill>
                <a:schemeClr val="lt2"/>
              </a:solidFill>
              <a:latin typeface="Century Gothic"/>
              <a:ea typeface="Century Gothic"/>
              <a:cs typeface="Century Gothic"/>
              <a:sym typeface="Century Gothic"/>
            </a:endParaRPr>
          </a:p>
        </p:txBody>
      </p:sp>
      <p:sp>
        <p:nvSpPr>
          <p:cNvPr id="279" name="Google Shape;279;p2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1000"/>
              </a:spcBef>
              <a:spcAft>
                <a:spcPts val="0"/>
              </a:spcAft>
              <a:buClr>
                <a:schemeClr val="accent1"/>
              </a:buClr>
              <a:buSzPts val="1332"/>
              <a:buFont typeface="Noto Sans Symbols"/>
              <a:buChar char="▶"/>
            </a:pPr>
            <a:r>
              <a:rPr lang="da-DK" sz="1665"/>
              <a:t>Spanien mistede mange kolonier sfa. Napoleonskrigene (de gjorde sig ofte fri, da Spanien var optaget af krig i Europa).</a:t>
            </a:r>
            <a:endParaRPr sz="1665"/>
          </a:p>
          <a:p>
            <a:pPr indent="-342900" lvl="0" marL="342900" marR="0" rtl="0" algn="l">
              <a:lnSpc>
                <a:spcPct val="80000"/>
              </a:lnSpc>
              <a:spcBef>
                <a:spcPts val="1000"/>
              </a:spcBef>
              <a:spcAft>
                <a:spcPts val="0"/>
              </a:spcAft>
              <a:buClr>
                <a:schemeClr val="accent1"/>
              </a:buClr>
              <a:buSzPts val="1332"/>
              <a:buFont typeface="Noto Sans Symbols"/>
              <a:buChar char="▶"/>
            </a:pPr>
            <a:r>
              <a:rPr lang="da-DK" sz="1572"/>
              <a:t>Frankrig mistede store områder i 7 års-krigen mod GB og efter Napoleonskrigene.</a:t>
            </a:r>
            <a:endParaRPr sz="1572"/>
          </a:p>
          <a:p>
            <a:pPr indent="-342900" lvl="0" marL="342900" marR="0" rtl="0" algn="l">
              <a:lnSpc>
                <a:spcPct val="80000"/>
              </a:lnSpc>
              <a:spcBef>
                <a:spcPts val="1000"/>
              </a:spcBef>
              <a:spcAft>
                <a:spcPts val="0"/>
              </a:spcAft>
              <a:buClr>
                <a:schemeClr val="accent1"/>
              </a:buClr>
              <a:buSzPts val="1573"/>
              <a:buFont typeface="Noto Sans Symbols"/>
              <a:buChar char="▶"/>
            </a:pPr>
            <a:r>
              <a:rPr lang="da-DK" sz="1572"/>
              <a:t>USA rev sig - gennem uafhængighedskrigen - løs fra det engelske imperium i 1770’erne.</a:t>
            </a:r>
            <a:endParaRPr sz="1572"/>
          </a:p>
          <a:p>
            <a:pPr indent="-342900" lvl="0" marL="342900" marR="0" rtl="0" algn="l">
              <a:lnSpc>
                <a:spcPct val="80000"/>
              </a:lnSpc>
              <a:spcBef>
                <a:spcPts val="1000"/>
              </a:spcBef>
              <a:spcAft>
                <a:spcPts val="0"/>
              </a:spcAft>
              <a:buClr>
                <a:schemeClr val="accent1"/>
              </a:buClr>
              <a:buSzPts val="1332"/>
              <a:buFont typeface="Noto Sans Symbols"/>
              <a:buChar char="▶"/>
            </a:pPr>
            <a:r>
              <a:rPr lang="da-DK" sz="1572"/>
              <a:t>Efter 1vk og især efter 2vk: Afkolonisering. </a:t>
            </a:r>
            <a:endParaRPr sz="1572"/>
          </a:p>
          <a:p>
            <a:pPr indent="-342900" lvl="0" marL="342900" marR="0" rtl="0" algn="l">
              <a:lnSpc>
                <a:spcPct val="80000"/>
              </a:lnSpc>
              <a:spcBef>
                <a:spcPts val="1000"/>
              </a:spcBef>
              <a:spcAft>
                <a:spcPts val="0"/>
              </a:spcAft>
              <a:buClr>
                <a:schemeClr val="accent1"/>
              </a:buClr>
              <a:buSzPts val="1332"/>
              <a:buFont typeface="Noto Sans Symbols"/>
              <a:buChar char="▶"/>
            </a:pPr>
            <a:r>
              <a:rPr lang="da-DK" sz="1572"/>
              <a:t>Den Kolde Krig =&gt; igen imperielignende tilstande med USA og USSR på hver sin fløj med tydelige lydstater.</a:t>
            </a:r>
            <a:endParaRPr sz="1572"/>
          </a:p>
          <a:p>
            <a:pPr indent="-342900" lvl="0" marL="342900" marR="0" rtl="0" algn="l">
              <a:lnSpc>
                <a:spcPct val="80000"/>
              </a:lnSpc>
              <a:spcBef>
                <a:spcPts val="1000"/>
              </a:spcBef>
              <a:spcAft>
                <a:spcPts val="0"/>
              </a:spcAft>
              <a:buClr>
                <a:schemeClr val="accent1"/>
              </a:buClr>
              <a:buSzPts val="1332"/>
              <a:buFont typeface="Noto Sans Symbols"/>
              <a:buChar char="▶"/>
            </a:pPr>
            <a:r>
              <a:rPr lang="da-DK" sz="1572"/>
              <a:t>Efter Den Kolde Krig: USA-dominans -&gt;Unipolaritet, men USAs dominans og indflydelse er pt. 2018 kraftigt udfordret af Rusland og Kina. </a:t>
            </a:r>
            <a:r>
              <a:rPr b="0" i="0" lang="da-DK" sz="1572" u="none" cap="none" strike="noStrike">
                <a:solidFill>
                  <a:srgbClr val="3F3F3F"/>
                </a:solidFill>
                <a:latin typeface="Century Gothic"/>
                <a:ea typeface="Century Gothic"/>
                <a:cs typeface="Century Gothic"/>
                <a:sym typeface="Century Gothic"/>
              </a:rPr>
              <a:t>  </a:t>
            </a:r>
            <a:endParaRPr/>
          </a:p>
          <a:p>
            <a:pPr indent="-258318" lvl="0" marL="342900" marR="0" rtl="0" algn="l">
              <a:lnSpc>
                <a:spcPct val="80000"/>
              </a:lnSpc>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lang="da-DK"/>
              <a:t>Løse pointer fra teksten 1</a:t>
            </a:r>
            <a:endParaRPr b="0" i="0" sz="3600" u="none" cap="none" strike="noStrike">
              <a:solidFill>
                <a:schemeClr val="lt2"/>
              </a:solidFill>
              <a:latin typeface="Century Gothic"/>
              <a:ea typeface="Century Gothic"/>
              <a:cs typeface="Century Gothic"/>
              <a:sym typeface="Century Gothic"/>
            </a:endParaRPr>
          </a:p>
        </p:txBody>
      </p:sp>
      <p:sp>
        <p:nvSpPr>
          <p:cNvPr id="285" name="Google Shape;285;p24"/>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1000"/>
              </a:spcBef>
              <a:spcAft>
                <a:spcPts val="0"/>
              </a:spcAft>
              <a:buSzPts val="1332"/>
              <a:buChar char="▶"/>
            </a:pPr>
            <a:r>
              <a:rPr lang="da-DK" sz="2400"/>
              <a:t>At europæerne kunne etablere kolonier og moderne imperier skyldtes i høj grad - ifølge bogen - at de gennem de foregående mange århundreders indbyrdes kampe havde optimeret våbenteknik og krigsførsel.   </a:t>
            </a:r>
            <a:endParaRPr b="0" i="0" sz="24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lang="da-DK"/>
              <a:t>Løse pointer fra teksten 2</a:t>
            </a:r>
            <a:endParaRPr b="0" i="0" sz="3600" u="none" cap="none" strike="noStrike">
              <a:solidFill>
                <a:schemeClr val="lt2"/>
              </a:solidFill>
              <a:latin typeface="Century Gothic"/>
              <a:ea typeface="Century Gothic"/>
              <a:cs typeface="Century Gothic"/>
              <a:sym typeface="Century Gothic"/>
            </a:endParaRPr>
          </a:p>
        </p:txBody>
      </p:sp>
      <p:sp>
        <p:nvSpPr>
          <p:cNvPr id="291" name="Google Shape;291;p25"/>
          <p:cNvSpPr txBox="1"/>
          <p:nvPr>
            <p:ph idx="1" type="body"/>
          </p:nvPr>
        </p:nvSpPr>
        <p:spPr>
          <a:xfrm>
            <a:off x="1564729" y="3224275"/>
            <a:ext cx="8825700" cy="341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1000"/>
              </a:spcBef>
              <a:spcAft>
                <a:spcPts val="0"/>
              </a:spcAft>
              <a:buSzPts val="2000"/>
              <a:buChar char="▶"/>
            </a:pPr>
            <a:r>
              <a:rPr lang="da-DK" sz="2000"/>
              <a:t>At de konstant var i kampe i hjemområdet (Europa) =&gt; svækkelse.</a:t>
            </a:r>
            <a:endParaRPr sz="2000"/>
          </a:p>
          <a:p>
            <a:pPr indent="-342900" lvl="0" marL="342900" rtl="0" algn="l">
              <a:lnSpc>
                <a:spcPct val="80000"/>
              </a:lnSpc>
              <a:spcBef>
                <a:spcPts val="1000"/>
              </a:spcBef>
              <a:spcAft>
                <a:spcPts val="0"/>
              </a:spcAft>
              <a:buSzPts val="2000"/>
              <a:buChar char="▶"/>
            </a:pPr>
            <a:r>
              <a:rPr lang="da-DK" sz="2000"/>
              <a:t>At man (også) bragte forestillinger om liberalisme (især økonomisk liberalisme), hvilket på længere sigt medførte, at de koloniserede ønskede liberalisme og frihed for den selv.</a:t>
            </a:r>
            <a:endParaRPr sz="2000"/>
          </a:p>
          <a:p>
            <a:pPr indent="-342900" lvl="0" marL="342900" rtl="0" algn="l">
              <a:lnSpc>
                <a:spcPct val="80000"/>
              </a:lnSpc>
              <a:spcBef>
                <a:spcPts val="1000"/>
              </a:spcBef>
              <a:spcAft>
                <a:spcPts val="0"/>
              </a:spcAft>
              <a:buSzPts val="2000"/>
              <a:buChar char="▶"/>
            </a:pPr>
            <a:r>
              <a:rPr lang="da-DK" sz="2000"/>
              <a:t>De moderne imperier var i modsætning fx romerriget ikke villige til at give de underlagte kolonier reel politisk og økonomisk indflydelse - også i imperiets centrum. (I romerriget blev romersk borgerret udvidet til alle i 212 evt. mens Trajan fra det nuværende Spanien, som den første ikke-romer, blev kejser i 98 evt.)</a:t>
            </a:r>
            <a:endParaRPr sz="2000"/>
          </a:p>
          <a:p>
            <a:pPr indent="0" lvl="0" marL="0" rtl="0" algn="l">
              <a:lnSpc>
                <a:spcPct val="80000"/>
              </a:lnSpc>
              <a:spcBef>
                <a:spcPts val="1000"/>
              </a:spcBef>
              <a:spcAft>
                <a:spcPts val="0"/>
              </a:spcAft>
              <a:buSzPts val="1440"/>
              <a:buNone/>
            </a:pPr>
            <a:r>
              <a:t/>
            </a:r>
            <a:endParaRPr sz="2400"/>
          </a:p>
        </p:txBody>
      </p:sp>
      <p:sp>
        <p:nvSpPr>
          <p:cNvPr id="292" name="Google Shape;292;p25"/>
          <p:cNvSpPr txBox="1"/>
          <p:nvPr/>
        </p:nvSpPr>
        <p:spPr>
          <a:xfrm>
            <a:off x="1444125" y="2186425"/>
            <a:ext cx="8946300" cy="5322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1000"/>
              </a:spcBef>
              <a:spcAft>
                <a:spcPts val="0"/>
              </a:spcAft>
              <a:buClr>
                <a:srgbClr val="000000"/>
              </a:buClr>
              <a:buSzPts val="2200"/>
              <a:buFont typeface="Arial"/>
              <a:buNone/>
            </a:pPr>
            <a:r>
              <a:rPr b="0" i="0" lang="da-DK" sz="2200" u="none" cap="none" strike="noStrike">
                <a:solidFill>
                  <a:srgbClr val="3F3F3F"/>
                </a:solidFill>
                <a:latin typeface="Century Gothic"/>
                <a:ea typeface="Century Gothic"/>
                <a:cs typeface="Century Gothic"/>
                <a:sym typeface="Century Gothic"/>
              </a:rPr>
              <a:t>De moderne imperiers (spanske, franske, engelske) undergang skyldtes bl.a.</a:t>
            </a:r>
            <a:endParaRPr b="0" i="0" sz="2200" u="none" cap="none" strike="noStrike">
              <a:solidFill>
                <a:srgbClr val="3F3F3F"/>
              </a:solidFill>
              <a:latin typeface="Century Gothic"/>
              <a:ea typeface="Century Gothic"/>
              <a:cs typeface="Century Gothic"/>
              <a:sym typeface="Century Gothic"/>
            </a:endParaRPr>
          </a:p>
          <a:p>
            <a:pPr indent="0" lvl="0" marL="0" marR="0" rtl="0" algn="l">
              <a:lnSpc>
                <a:spcPct val="80000"/>
              </a:lnSpc>
              <a:spcBef>
                <a:spcPts val="1000"/>
              </a:spcBef>
              <a:spcAft>
                <a:spcPts val="0"/>
              </a:spcAft>
              <a:buClr>
                <a:srgbClr val="000000"/>
              </a:buClr>
              <a:buSzPts val="2200"/>
              <a:buFont typeface="Arial"/>
              <a:buNone/>
            </a:pPr>
            <a:r>
              <a:t/>
            </a:r>
            <a:endParaRPr b="0" i="0" sz="22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2"/>
              </a:buClr>
              <a:buSzPts val="3600"/>
              <a:buFont typeface="Century Gothic"/>
              <a:buNone/>
            </a:pPr>
            <a:r>
              <a:rPr lang="da-DK"/>
              <a:t>Løse pointer fra teksten 3</a:t>
            </a:r>
            <a:endParaRPr b="0" i="0" sz="3600" u="none" cap="none" strike="noStrike">
              <a:solidFill>
                <a:schemeClr val="lt2"/>
              </a:solidFill>
              <a:latin typeface="Century Gothic"/>
              <a:ea typeface="Century Gothic"/>
              <a:cs typeface="Century Gothic"/>
              <a:sym typeface="Century Gothic"/>
            </a:endParaRPr>
          </a:p>
        </p:txBody>
      </p:sp>
      <p:sp>
        <p:nvSpPr>
          <p:cNvPr id="298" name="Google Shape;298;p26"/>
          <p:cNvSpPr txBox="1"/>
          <p:nvPr>
            <p:ph idx="1" type="body"/>
          </p:nvPr>
        </p:nvSpPr>
        <p:spPr>
          <a:xfrm>
            <a:off x="1549929" y="2396575"/>
            <a:ext cx="8825700" cy="341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1000"/>
              </a:spcBef>
              <a:spcAft>
                <a:spcPts val="0"/>
              </a:spcAft>
              <a:buSzPts val="2000"/>
              <a:buChar char="▶"/>
            </a:pPr>
            <a:r>
              <a:rPr lang="da-DK" sz="2000"/>
              <a:t>Efter afslutningen på Den Kolde Krig taltes om en unipolær verden (eller unipolaritet - i modsætning til multipolaritet), fordi USA var verdens klart stærkeste magt. Unipolariteten har imidlertid vist sig ikke at vare ved - også fordi vesten ideer om demokrati ikke lader sig eksportere overalt. </a:t>
            </a:r>
            <a:endParaRPr sz="2000"/>
          </a:p>
          <a:p>
            <a:pPr indent="-342900" lvl="0" marL="342900" rtl="0" algn="l">
              <a:lnSpc>
                <a:spcPct val="80000"/>
              </a:lnSpc>
              <a:spcBef>
                <a:spcPts val="1000"/>
              </a:spcBef>
              <a:spcAft>
                <a:spcPts val="0"/>
              </a:spcAft>
              <a:buSzPts val="2000"/>
              <a:buChar char="▶"/>
            </a:pPr>
            <a:r>
              <a:rPr lang="da-DK" sz="2000"/>
              <a:t>Behovet for at beherske adgang til ressourcer og dominere andre stater eksisterer fortsat, hvorfor vi stadig vil se dominans af andre. Ofte retfærdiggøres en sådan magtanvendelse ved at kalde det humanitære interventioner. </a:t>
            </a:r>
            <a:endParaRPr sz="2000"/>
          </a:p>
          <a:p>
            <a:pPr indent="0" lvl="0" marL="0" rtl="0" algn="l">
              <a:lnSpc>
                <a:spcPct val="80000"/>
              </a:lnSpc>
              <a:spcBef>
                <a:spcPts val="1000"/>
              </a:spcBef>
              <a:spcAft>
                <a:spcPts val="0"/>
              </a:spcAft>
              <a:buSzPts val="144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bestyrelseslokale">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