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a-D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slide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" name="Google Shape;28;p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0" name="Google Shape;30;p2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b="0" i="0" sz="5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Google Shape;31;p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Google Shape;32;p2"/>
          <p:cNvSpPr txBox="1"/>
          <p:nvPr>
            <p:ph idx="10" type="dt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" name="Google Shape;33;p2"/>
          <p:cNvSpPr txBox="1"/>
          <p:nvPr>
            <p:ph idx="11" type="ftr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Google Shape;34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abillede med billedtekst">
  <p:cSld name="Panoramabillede med billedteks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6" name="Google Shape;126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1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rect b="b" l="l" r="r" t="t"/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1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42"/>
                  </a:lnTo>
                  <a:lnTo>
                    <a:pt x="120000" y="42"/>
                  </a:lnTo>
                  <a:lnTo>
                    <a:pt x="117280" y="1092"/>
                  </a:lnTo>
                  <a:lnTo>
                    <a:pt x="114560" y="2100"/>
                  </a:lnTo>
                  <a:lnTo>
                    <a:pt x="111841" y="3067"/>
                  </a:lnTo>
                  <a:lnTo>
                    <a:pt x="109104" y="3907"/>
                  </a:lnTo>
                  <a:lnTo>
                    <a:pt x="106385" y="4747"/>
                  </a:lnTo>
                  <a:lnTo>
                    <a:pt x="103648" y="5546"/>
                  </a:lnTo>
                  <a:lnTo>
                    <a:pt x="100945" y="6218"/>
                  </a:lnTo>
                  <a:lnTo>
                    <a:pt x="98209" y="6848"/>
                  </a:lnTo>
                  <a:lnTo>
                    <a:pt x="95489" y="7436"/>
                  </a:lnTo>
                  <a:lnTo>
                    <a:pt x="92804" y="7941"/>
                  </a:lnTo>
                  <a:lnTo>
                    <a:pt x="90101" y="8445"/>
                  </a:lnTo>
                  <a:lnTo>
                    <a:pt x="87415" y="8865"/>
                  </a:lnTo>
                  <a:lnTo>
                    <a:pt x="84746" y="9201"/>
                  </a:lnTo>
                  <a:lnTo>
                    <a:pt x="82077" y="9537"/>
                  </a:lnTo>
                  <a:lnTo>
                    <a:pt x="79442" y="9831"/>
                  </a:lnTo>
                  <a:lnTo>
                    <a:pt x="76824" y="10042"/>
                  </a:lnTo>
                  <a:lnTo>
                    <a:pt x="74206" y="10210"/>
                  </a:lnTo>
                  <a:lnTo>
                    <a:pt x="71621" y="10378"/>
                  </a:lnTo>
                  <a:lnTo>
                    <a:pt x="69054" y="10462"/>
                  </a:lnTo>
                  <a:lnTo>
                    <a:pt x="66503" y="10546"/>
                  </a:lnTo>
                  <a:lnTo>
                    <a:pt x="63986" y="10588"/>
                  </a:lnTo>
                  <a:lnTo>
                    <a:pt x="61486" y="10546"/>
                  </a:lnTo>
                  <a:lnTo>
                    <a:pt x="59020" y="10546"/>
                  </a:lnTo>
                  <a:lnTo>
                    <a:pt x="56570" y="10462"/>
                  </a:lnTo>
                  <a:lnTo>
                    <a:pt x="54172" y="10336"/>
                  </a:lnTo>
                  <a:lnTo>
                    <a:pt x="51790" y="10210"/>
                  </a:lnTo>
                  <a:lnTo>
                    <a:pt x="49459" y="10084"/>
                  </a:lnTo>
                  <a:lnTo>
                    <a:pt x="47145" y="9873"/>
                  </a:lnTo>
                  <a:lnTo>
                    <a:pt x="44864" y="9663"/>
                  </a:lnTo>
                  <a:lnTo>
                    <a:pt x="42635" y="9453"/>
                  </a:lnTo>
                  <a:lnTo>
                    <a:pt x="38277" y="8907"/>
                  </a:lnTo>
                  <a:lnTo>
                    <a:pt x="34104" y="8319"/>
                  </a:lnTo>
                  <a:lnTo>
                    <a:pt x="30101" y="7689"/>
                  </a:lnTo>
                  <a:lnTo>
                    <a:pt x="26300" y="7016"/>
                  </a:lnTo>
                  <a:lnTo>
                    <a:pt x="22685" y="6302"/>
                  </a:lnTo>
                  <a:lnTo>
                    <a:pt x="19324" y="5546"/>
                  </a:lnTo>
                  <a:lnTo>
                    <a:pt x="16165" y="4789"/>
                  </a:lnTo>
                  <a:lnTo>
                    <a:pt x="13260" y="4033"/>
                  </a:lnTo>
                  <a:lnTo>
                    <a:pt x="10591" y="3319"/>
                  </a:lnTo>
                  <a:lnTo>
                    <a:pt x="8226" y="2647"/>
                  </a:lnTo>
                  <a:lnTo>
                    <a:pt x="6097" y="2016"/>
                  </a:lnTo>
                  <a:lnTo>
                    <a:pt x="4290" y="1470"/>
                  </a:lnTo>
                  <a:lnTo>
                    <a:pt x="2787" y="966"/>
                  </a:lnTo>
                  <a:lnTo>
                    <a:pt x="709" y="2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4" name="Google Shape;134;p1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5" name="Google Shape;135;p11"/>
          <p:cNvSpPr txBox="1"/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6" name="Google Shape;136;p11"/>
          <p:cNvSpPr/>
          <p:nvPr>
            <p:ph idx="2" type="pic"/>
          </p:nvPr>
        </p:nvSpPr>
        <p:spPr>
          <a:xfrm>
            <a:off x="1154954" y="685800"/>
            <a:ext cx="8825659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7" name="Google Shape;137;p11"/>
          <p:cNvSpPr txBox="1"/>
          <p:nvPr>
            <p:ph idx="1" type="body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1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9" name="Google Shape;139;p1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0" name="Google Shape;140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og billedtekst" showMasterSp="0">
  <p:cSld name="Titel og billedteks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4" name="Google Shape;144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2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rect b="b" l="l" r="r" t="t"/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2"/>
            <p:cNvSpPr/>
            <p:nvPr/>
          </p:nvSpPr>
          <p:spPr>
            <a:xfrm>
              <a:off x="455612" y="2801319"/>
              <a:ext cx="11277600" cy="36026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9984"/>
                  </a:lnTo>
                  <a:lnTo>
                    <a:pt x="120000" y="120000"/>
                  </a:lnTo>
                  <a:lnTo>
                    <a:pt x="120000" y="60"/>
                  </a:lnTo>
                  <a:lnTo>
                    <a:pt x="120000" y="60"/>
                  </a:lnTo>
                  <a:lnTo>
                    <a:pt x="117276" y="1374"/>
                  </a:lnTo>
                  <a:lnTo>
                    <a:pt x="114564" y="2642"/>
                  </a:lnTo>
                  <a:lnTo>
                    <a:pt x="111840" y="3866"/>
                  </a:lnTo>
                  <a:lnTo>
                    <a:pt x="109104" y="4923"/>
                  </a:lnTo>
                  <a:lnTo>
                    <a:pt x="106380" y="5980"/>
                  </a:lnTo>
                  <a:lnTo>
                    <a:pt x="103644" y="6977"/>
                  </a:lnTo>
                  <a:lnTo>
                    <a:pt x="100944" y="7822"/>
                  </a:lnTo>
                  <a:lnTo>
                    <a:pt x="98208" y="8623"/>
                  </a:lnTo>
                  <a:lnTo>
                    <a:pt x="95484" y="9363"/>
                  </a:lnTo>
                  <a:lnTo>
                    <a:pt x="92808" y="9997"/>
                  </a:lnTo>
                  <a:lnTo>
                    <a:pt x="90096" y="10631"/>
                  </a:lnTo>
                  <a:lnTo>
                    <a:pt x="87420" y="11160"/>
                  </a:lnTo>
                  <a:lnTo>
                    <a:pt x="84744" y="11583"/>
                  </a:lnTo>
                  <a:lnTo>
                    <a:pt x="82080" y="12006"/>
                  </a:lnTo>
                  <a:lnTo>
                    <a:pt x="79440" y="12368"/>
                  </a:lnTo>
                  <a:lnTo>
                    <a:pt x="76824" y="12640"/>
                  </a:lnTo>
                  <a:lnTo>
                    <a:pt x="74208" y="12851"/>
                  </a:lnTo>
                  <a:lnTo>
                    <a:pt x="71616" y="13063"/>
                  </a:lnTo>
                  <a:lnTo>
                    <a:pt x="69060" y="13168"/>
                  </a:lnTo>
                  <a:lnTo>
                    <a:pt x="66504" y="13274"/>
                  </a:lnTo>
                  <a:lnTo>
                    <a:pt x="63984" y="13319"/>
                  </a:lnTo>
                  <a:lnTo>
                    <a:pt x="61488" y="13274"/>
                  </a:lnTo>
                  <a:lnTo>
                    <a:pt x="59016" y="13274"/>
                  </a:lnTo>
                  <a:lnTo>
                    <a:pt x="56568" y="13168"/>
                  </a:lnTo>
                  <a:lnTo>
                    <a:pt x="54168" y="13002"/>
                  </a:lnTo>
                  <a:lnTo>
                    <a:pt x="51792" y="12851"/>
                  </a:lnTo>
                  <a:lnTo>
                    <a:pt x="49464" y="12685"/>
                  </a:lnTo>
                  <a:lnTo>
                    <a:pt x="47148" y="12428"/>
                  </a:lnTo>
                  <a:lnTo>
                    <a:pt x="44868" y="12157"/>
                  </a:lnTo>
                  <a:lnTo>
                    <a:pt x="42636" y="11900"/>
                  </a:lnTo>
                  <a:lnTo>
                    <a:pt x="38280" y="11205"/>
                  </a:lnTo>
                  <a:lnTo>
                    <a:pt x="34104" y="10465"/>
                  </a:lnTo>
                  <a:lnTo>
                    <a:pt x="30096" y="9680"/>
                  </a:lnTo>
                  <a:lnTo>
                    <a:pt x="26304" y="8834"/>
                  </a:lnTo>
                  <a:lnTo>
                    <a:pt x="22680" y="7928"/>
                  </a:lnTo>
                  <a:lnTo>
                    <a:pt x="19320" y="6977"/>
                  </a:lnTo>
                  <a:lnTo>
                    <a:pt x="16164" y="6025"/>
                  </a:lnTo>
                  <a:lnTo>
                    <a:pt x="13260" y="5074"/>
                  </a:lnTo>
                  <a:lnTo>
                    <a:pt x="10596" y="4183"/>
                  </a:lnTo>
                  <a:lnTo>
                    <a:pt x="8232" y="3337"/>
                  </a:lnTo>
                  <a:lnTo>
                    <a:pt x="6096" y="2537"/>
                  </a:lnTo>
                  <a:lnTo>
                    <a:pt x="4296" y="1857"/>
                  </a:lnTo>
                  <a:lnTo>
                    <a:pt x="2784" y="1223"/>
                  </a:lnTo>
                  <a:lnTo>
                    <a:pt x="708" y="3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2" name="Google Shape;152;p1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3" name="Google Shape;153;p12"/>
          <p:cNvSpPr txBox="1"/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4" name="Google Shape;154;p12"/>
          <p:cNvSpPr txBox="1"/>
          <p:nvPr>
            <p:ph idx="1" type="body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5" name="Google Shape;155;p12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7" name="Google Shape;157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t med billedtekst" showMasterSp="0">
  <p:cSld name="Citat med billedteks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1" name="Google Shape;161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rect b="b" l="l" r="r" t="t"/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9" name="Google Shape;169;p1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0" name="Google Shape;170;p13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da-DK" sz="9600" u="none" cap="none" strike="noStrik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da-DK" sz="9600" u="none" cap="none" strike="noStrike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3"/>
          <p:cNvSpPr txBox="1"/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3" name="Google Shape;173;p13"/>
          <p:cNvSpPr txBox="1"/>
          <p:nvPr>
            <p:ph idx="1" type="body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small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13"/>
          <p:cNvSpPr txBox="1"/>
          <p:nvPr>
            <p:ph idx="2" type="body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5" name="Google Shape;175;p13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6" name="Google Shape;176;p13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7" name="Google Shape;177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vnekort" showMasterSp="0">
  <p:cSld name="Navnekor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1" name="Google Shape;181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4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rect b="b" l="l" r="r" t="t"/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9" name="Google Shape;189;p1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0" name="Google Shape;190;p14"/>
          <p:cNvSpPr txBox="1"/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1" name="Google Shape;191;p14"/>
          <p:cNvSpPr txBox="1"/>
          <p:nvPr>
            <p:ph idx="1" type="body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2" name="Google Shape;192;p1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3" name="Google Shape;193;p14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4" name="Google Shape;194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kolonne">
  <p:cSld name="3 kolonne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8" name="Google Shape;198;p15"/>
          <p:cNvSpPr txBox="1"/>
          <p:nvPr>
            <p:ph idx="1" type="body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9" name="Google Shape;199;p15"/>
          <p:cNvSpPr txBox="1"/>
          <p:nvPr>
            <p:ph idx="2" type="body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0" name="Google Shape;200;p15"/>
          <p:cNvSpPr txBox="1"/>
          <p:nvPr>
            <p:ph idx="3" type="body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1" name="Google Shape;201;p15"/>
          <p:cNvSpPr txBox="1"/>
          <p:nvPr>
            <p:ph idx="4" type="body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2" name="Google Shape;202;p15"/>
          <p:cNvSpPr txBox="1"/>
          <p:nvPr>
            <p:ph idx="5" type="body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3" name="Google Shape;203;p15"/>
          <p:cNvSpPr txBox="1"/>
          <p:nvPr>
            <p:ph idx="6" type="body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204" name="Google Shape;204;p15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15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6" name="Google Shape;206;p1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7" name="Google Shape;207;p1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8" name="Google Shape;208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billedkolonne">
  <p:cSld name="3 billedkolonne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1" name="Google Shape;211;p16"/>
          <p:cNvSpPr txBox="1"/>
          <p:nvPr>
            <p:ph idx="1" type="body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2" name="Google Shape;212;p16"/>
          <p:cNvSpPr/>
          <p:nvPr>
            <p:ph idx="2" type="pic"/>
          </p:nvPr>
        </p:nvSpPr>
        <p:spPr>
          <a:xfrm>
            <a:off x="1334553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3" name="Google Shape;213;p16"/>
          <p:cNvSpPr txBox="1"/>
          <p:nvPr>
            <p:ph idx="3" type="body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4" name="Google Shape;214;p16"/>
          <p:cNvSpPr txBox="1"/>
          <p:nvPr>
            <p:ph idx="4" type="body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16"/>
          <p:cNvSpPr/>
          <p:nvPr>
            <p:ph idx="5" type="pic"/>
          </p:nvPr>
        </p:nvSpPr>
        <p:spPr>
          <a:xfrm>
            <a:off x="4748462" y="2603500"/>
            <a:ext cx="2691243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6" name="Google Shape;216;p16"/>
          <p:cNvSpPr txBox="1"/>
          <p:nvPr>
            <p:ph idx="6" type="body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7" name="Google Shape;217;p16"/>
          <p:cNvSpPr txBox="1"/>
          <p:nvPr>
            <p:ph idx="7" type="body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8" name="Google Shape;218;p16"/>
          <p:cNvSpPr/>
          <p:nvPr>
            <p:ph idx="8" type="pic"/>
          </p:nvPr>
        </p:nvSpPr>
        <p:spPr>
          <a:xfrm>
            <a:off x="8163031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9" name="Google Shape;219;p16"/>
          <p:cNvSpPr txBox="1"/>
          <p:nvPr>
            <p:ph idx="9" type="body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220" name="Google Shape;220;p16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1" name="Google Shape;221;p16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2" name="Google Shape;222;p1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3" name="Google Shape;223;p16"/>
          <p:cNvSpPr txBox="1"/>
          <p:nvPr>
            <p:ph idx="11" type="ftr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4" name="Google Shape;224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og lodret tekst" type="vertTx">
  <p:cSld name="VERTICAL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7" name="Google Shape;227;p17"/>
          <p:cNvSpPr txBox="1"/>
          <p:nvPr>
            <p:ph idx="1" type="body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8" name="Google Shape;228;p17"/>
          <p:cNvSpPr txBox="1"/>
          <p:nvPr>
            <p:ph idx="10" type="dt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9" name="Google Shape;229;p1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0" name="Google Shape;230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dret titel og tekst" showMasterSp="0" type="vertTitleAndTx">
  <p:cSld name="VERTICAL_TITLE_AND_VERTICAL_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3" name="Google Shape;233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rect b="b" l="l" r="r" t="t"/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2" name="Google Shape;242;p1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43" name="Google Shape;243;p18"/>
          <p:cNvSpPr txBox="1"/>
          <p:nvPr>
            <p:ph type="title"/>
          </p:nvPr>
        </p:nvSpPr>
        <p:spPr>
          <a:xfrm rot="5400000">
            <a:off x="6915922" y="2947779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4" name="Google Shape;244;p18"/>
          <p:cNvSpPr txBox="1"/>
          <p:nvPr>
            <p:ph idx="1" type="body"/>
          </p:nvPr>
        </p:nvSpPr>
        <p:spPr>
          <a:xfrm rot="5400000">
            <a:off x="1908671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5" name="Google Shape;245;p18"/>
          <p:cNvSpPr txBox="1"/>
          <p:nvPr>
            <p:ph idx="10" type="dt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6" name="Google Shape;246;p18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7" name="Google Shape;247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og indholdsobjek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3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fsnitsoverskrift" showMasterSp="0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4" name="Google Shape;44;p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2" name="Google Shape;52;p4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rect b="b" l="l" r="r" t="t"/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4" name="Google Shape;54;p4"/>
          <p:cNvSpPr txBox="1"/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4"/>
          <p:cNvSpPr txBox="1"/>
          <p:nvPr>
            <p:ph idx="1" type="body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Google Shape;56;p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7" name="Google Shape;57;p4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8" name="Google Shape;58;p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 indholdsobjekter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Google Shape;62;p5"/>
          <p:cNvSpPr txBox="1"/>
          <p:nvPr>
            <p:ph idx="1" type="body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Google Shape;63;p5"/>
          <p:cNvSpPr txBox="1"/>
          <p:nvPr>
            <p:ph idx="2" type="body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" name="Google Shape;64;p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Google Shape;66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ammenligning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6"/>
          <p:cNvSpPr txBox="1"/>
          <p:nvPr>
            <p:ph idx="1" type="body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6"/>
          <p:cNvSpPr txBox="1"/>
          <p:nvPr>
            <p:ph idx="2" type="body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Google Shape;71;p6"/>
          <p:cNvSpPr txBox="1"/>
          <p:nvPr>
            <p:ph idx="3" type="body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2" name="Google Shape;72;p6"/>
          <p:cNvSpPr txBox="1"/>
          <p:nvPr>
            <p:ph idx="4" type="body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Google Shape;73;p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Google Shape;74;p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Google Shape;75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un titel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8" name="Google Shape;78;p7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9" name="Google Shape;79;p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0" name="Google Shape;80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m" showMasterSp="0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8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dhold med billedtekst" showMasterSp="0" type="objTx">
  <p:cSld name="OBJECT_WITH_CAPTION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8" name="Google Shape;88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7" name="Google Shape;97;p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8" name="Google Shape;98;p9"/>
          <p:cNvSpPr txBox="1"/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9" name="Google Shape;99;p9"/>
          <p:cNvSpPr txBox="1"/>
          <p:nvPr>
            <p:ph idx="1" type="body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2004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" name="Google Shape;100;p9"/>
          <p:cNvSpPr txBox="1"/>
          <p:nvPr>
            <p:ph idx="2" type="body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2" name="Google Shape;102;p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llede med billedtekst" showMasterSp="0" type="picTx">
  <p:cSld name="PICTURE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7" name="Google Shape;107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rect b="b" l="l" r="r" t="t"/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0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6" name="Google Shape;116;p1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7" name="Google Shape;117;p10"/>
          <p:cNvSpPr txBox="1"/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8" name="Google Shape;118;p10"/>
          <p:cNvSpPr/>
          <p:nvPr>
            <p:ph idx="2" type="pic"/>
          </p:nvPr>
        </p:nvSpPr>
        <p:spPr>
          <a:xfrm>
            <a:off x="6547870" y="1143000"/>
            <a:ext cx="3227193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352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p10"/>
          <p:cNvSpPr txBox="1"/>
          <p:nvPr>
            <p:ph idx="1" type="body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10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1" name="Google Shape;121;p10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Google Shape;11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588"/>
                  </a:srgbClr>
                </a:gs>
                <a:gs pos="36000">
                  <a:srgbClr val="9B6BF2">
                    <a:alpha val="9411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450"/>
                  </a:srgbClr>
                </a:gs>
                <a:gs pos="36000">
                  <a:srgbClr val="9B6BF2">
                    <a:alpha val="7450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274"/>
                  </a:srgbClr>
                </a:gs>
                <a:gs pos="36000">
                  <a:srgbClr val="9B6BF2">
                    <a:alpha val="5490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333"/>
                  </a:srgbClr>
                </a:gs>
                <a:gs pos="36000">
                  <a:srgbClr val="9B6BF2">
                    <a:alpha val="6274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42"/>
                  </a:lnTo>
                  <a:lnTo>
                    <a:pt x="120000" y="42"/>
                  </a:lnTo>
                  <a:lnTo>
                    <a:pt x="117280" y="1092"/>
                  </a:lnTo>
                  <a:lnTo>
                    <a:pt x="114560" y="2100"/>
                  </a:lnTo>
                  <a:lnTo>
                    <a:pt x="111841" y="3067"/>
                  </a:lnTo>
                  <a:lnTo>
                    <a:pt x="109104" y="3907"/>
                  </a:lnTo>
                  <a:lnTo>
                    <a:pt x="106385" y="4747"/>
                  </a:lnTo>
                  <a:lnTo>
                    <a:pt x="103648" y="5546"/>
                  </a:lnTo>
                  <a:lnTo>
                    <a:pt x="100945" y="6218"/>
                  </a:lnTo>
                  <a:lnTo>
                    <a:pt x="98209" y="6848"/>
                  </a:lnTo>
                  <a:lnTo>
                    <a:pt x="95489" y="7436"/>
                  </a:lnTo>
                  <a:lnTo>
                    <a:pt x="92804" y="7941"/>
                  </a:lnTo>
                  <a:lnTo>
                    <a:pt x="90101" y="8445"/>
                  </a:lnTo>
                  <a:lnTo>
                    <a:pt x="87415" y="8865"/>
                  </a:lnTo>
                  <a:lnTo>
                    <a:pt x="84746" y="9201"/>
                  </a:lnTo>
                  <a:lnTo>
                    <a:pt x="82077" y="9537"/>
                  </a:lnTo>
                  <a:lnTo>
                    <a:pt x="79442" y="9831"/>
                  </a:lnTo>
                  <a:lnTo>
                    <a:pt x="76824" y="10042"/>
                  </a:lnTo>
                  <a:lnTo>
                    <a:pt x="74206" y="10210"/>
                  </a:lnTo>
                  <a:lnTo>
                    <a:pt x="71621" y="10378"/>
                  </a:lnTo>
                  <a:lnTo>
                    <a:pt x="69054" y="10462"/>
                  </a:lnTo>
                  <a:lnTo>
                    <a:pt x="66503" y="10546"/>
                  </a:lnTo>
                  <a:lnTo>
                    <a:pt x="63986" y="10588"/>
                  </a:lnTo>
                  <a:lnTo>
                    <a:pt x="61486" y="10546"/>
                  </a:lnTo>
                  <a:lnTo>
                    <a:pt x="59020" y="10546"/>
                  </a:lnTo>
                  <a:lnTo>
                    <a:pt x="56570" y="10462"/>
                  </a:lnTo>
                  <a:lnTo>
                    <a:pt x="54172" y="10336"/>
                  </a:lnTo>
                  <a:lnTo>
                    <a:pt x="51790" y="10210"/>
                  </a:lnTo>
                  <a:lnTo>
                    <a:pt x="49459" y="10084"/>
                  </a:lnTo>
                  <a:lnTo>
                    <a:pt x="47145" y="9873"/>
                  </a:lnTo>
                  <a:lnTo>
                    <a:pt x="44864" y="9663"/>
                  </a:lnTo>
                  <a:lnTo>
                    <a:pt x="42635" y="9453"/>
                  </a:lnTo>
                  <a:lnTo>
                    <a:pt x="38277" y="8907"/>
                  </a:lnTo>
                  <a:lnTo>
                    <a:pt x="34104" y="8319"/>
                  </a:lnTo>
                  <a:lnTo>
                    <a:pt x="30101" y="7689"/>
                  </a:lnTo>
                  <a:lnTo>
                    <a:pt x="26300" y="7016"/>
                  </a:lnTo>
                  <a:lnTo>
                    <a:pt x="22685" y="6302"/>
                  </a:lnTo>
                  <a:lnTo>
                    <a:pt x="19324" y="5546"/>
                  </a:lnTo>
                  <a:lnTo>
                    <a:pt x="16165" y="4789"/>
                  </a:lnTo>
                  <a:lnTo>
                    <a:pt x="13260" y="4033"/>
                  </a:lnTo>
                  <a:lnTo>
                    <a:pt x="10591" y="3319"/>
                  </a:lnTo>
                  <a:lnTo>
                    <a:pt x="8226" y="2647"/>
                  </a:lnTo>
                  <a:lnTo>
                    <a:pt x="6097" y="2016"/>
                  </a:lnTo>
                  <a:lnTo>
                    <a:pt x="4290" y="1470"/>
                  </a:lnTo>
                  <a:lnTo>
                    <a:pt x="2787" y="966"/>
                  </a:lnTo>
                  <a:lnTo>
                    <a:pt x="709" y="2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" name="Google Shape;19;p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" name="Google Shape;20;p1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" type="body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" name="Google Shape;24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31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b="0" i="0" lang="da-DK" sz="5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Imperieteori</a:t>
            </a:r>
            <a:endParaRPr b="0" i="0" sz="54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19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0" i="0" lang="da-DK" sz="1800" u="none" cap="none" strike="noStrike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IMPERIER FRA OLDTID TIL NUTID S. 14-21</a:t>
            </a:r>
            <a:endParaRPr b="0" i="0" sz="1800" u="none" cap="none" strike="noStrike">
              <a:solidFill>
                <a:srgbClr val="EE52A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 txBox="1"/>
          <p:nvPr>
            <p:ph type="title"/>
          </p:nvPr>
        </p:nvSpPr>
        <p:spPr>
          <a:xfrm>
            <a:off x="1140886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0" i="0" lang="da-DK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Tidlig teoretiker – Machiavelli</a:t>
            </a:r>
            <a:br>
              <a:rPr b="0" i="0" lang="da-DK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0" i="0" lang="da-DK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Firenze. Fyrsten 1513</a:t>
            </a:r>
            <a:endParaRPr b="0" i="0" sz="36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0" name="Google Shape;260;p20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da-DK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Analyse af romerriget</a:t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da-DK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strategier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b="0" i="0" lang="da-DK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Udslettelse –  fx Karthago</a:t>
            </a:r>
            <a:endParaRPr b="0" i="0" sz="16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b="0" i="0" lang="da-DK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Nedsættelse af kolonier (med romere) i erobrede områder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b="0" i="0" lang="da-DK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Alliancer med lokale mindretal, der blev privilligeret af romerne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</a:pPr>
            <a:r>
              <a:rPr b="0" i="0" lang="da-DK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”Del og hersk” – egt. del </a:t>
            </a:r>
            <a:r>
              <a:rPr lang="da-DK"/>
              <a:t>op og fordel </a:t>
            </a:r>
            <a:r>
              <a:rPr b="0" i="0" lang="da-DK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ulige - og hersk.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0" i="0" lang="da-DK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Imperier opbygning/karakteristika</a:t>
            </a:r>
            <a:endParaRPr b="0" i="0" sz="36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21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Char char="▶"/>
            </a:pPr>
            <a:r>
              <a:rPr b="0" i="0" lang="da-DK" sz="1665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Ofte indirekte magt gennem lokale eliter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Char char="▶"/>
            </a:pPr>
            <a:r>
              <a:rPr b="0" i="0" lang="da-DK" sz="1665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Decentral organisering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Char char="▶"/>
            </a:pPr>
            <a:r>
              <a:rPr b="0" i="0" lang="da-DK" sz="1665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Imperier er normalt multietniske og sammensatte. Et magtcentrum og ”hovedstat”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Char char="▶"/>
            </a:pPr>
            <a:r>
              <a:rPr b="0" i="0" lang="da-DK" sz="1665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Typisk har ”hovedstaten” respekt for lokale skikke og traditioner</a:t>
            </a:r>
            <a:endParaRPr/>
          </a:p>
          <a:p>
            <a:pPr indent="-342900" lvl="1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Char char="▶"/>
            </a:pPr>
            <a:r>
              <a:rPr b="0" i="0" lang="da-DK" sz="1665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Forskellige befolkningsgrupper og/eller sociale klasser behandles på forskellig vis. Igen→: ”Del og hersk” – egt. (for)del (ulige) og hersk.</a:t>
            </a:r>
            <a:endParaRPr/>
          </a:p>
          <a:p>
            <a:pPr indent="-342900" lvl="1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Char char="▶"/>
            </a:pPr>
            <a:r>
              <a:rPr b="0" i="0" lang="da-DK" sz="1665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Imperier kræver en overhøjhed, der i sidste ende kan bruge overvældende vold. </a:t>
            </a:r>
            <a:endParaRPr/>
          </a:p>
          <a:p>
            <a:pPr indent="-342900" lvl="2" marL="7429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36"/>
              <a:buFont typeface="Noto Sans Symbols"/>
              <a:buChar char="▶"/>
            </a:pPr>
            <a:r>
              <a:rPr b="0" i="0" lang="da-DK" sz="1295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Frederik Den Stores kanoner: ”Ultima ratio”</a:t>
            </a:r>
            <a:endParaRPr/>
          </a:p>
          <a:p>
            <a:pPr indent="-342900" lvl="2" marL="7429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36"/>
              <a:buFont typeface="Noto Sans Symbols"/>
              <a:buChar char="▶"/>
            </a:pPr>
            <a:r>
              <a:rPr b="0" i="0" lang="da-DK" sz="1295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Kanonbådsdiplomati</a:t>
            </a:r>
            <a:endParaRPr b="0" i="0" sz="1295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0" i="0" lang="da-DK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Typiske strategi gennem historien</a:t>
            </a:r>
            <a:endParaRPr b="0" i="0" sz="36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22"/>
          <p:cNvSpPr txBox="1"/>
          <p:nvPr>
            <p:ph idx="1" type="body"/>
          </p:nvPr>
        </p:nvSpPr>
        <p:spPr>
          <a:xfrm>
            <a:off x="1090708" y="34417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da-DK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Imperiemagten har alliereret sig med lokale eliter (mindretal)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da-DK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Oprettet strategisk placerede kolonier og forter med egne og/eller meget loyale indfødte soldater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da-DK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Statuering af eksempler. Dvs. spektakulære og voldsomme indgreb og nedslagtninger af lokalbefolkningen. </a:t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22"/>
          <p:cNvSpPr txBox="1"/>
          <p:nvPr/>
        </p:nvSpPr>
        <p:spPr>
          <a:xfrm>
            <a:off x="1274618" y="2438400"/>
            <a:ext cx="87837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da-DK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Imperiets magtcenter har ofte haft svag kontrol med forholdene i imperiet. Derfor har følgende strategi været typisk:</a:t>
            </a:r>
            <a:endParaRPr b="0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0" i="0" lang="da-DK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Imperieteori</a:t>
            </a:r>
            <a:endParaRPr b="0" i="0" sz="36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23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b="1" i="0" lang="da-DK" sz="1665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Lenins imperieteori (starten af 1900-tallet). Lenin grundlagde den sovjetiske kommunisme 1917/18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Char char="▶"/>
            </a:pPr>
            <a:r>
              <a:rPr b="0" i="0" lang="da-DK" sz="1665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Når overklassen i de vestlige lande får stigende problemer med at udbytte (læs på nettet om det begreb) egen befolkning flyttes udbytningen ud i resten af verden. Man koloniserer andre lande for at udbytte befolkningen.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Char char="▶"/>
            </a:pPr>
            <a:r>
              <a:rPr b="0" i="0" lang="da-DK" sz="1665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 vil i længden føre til krig mellem landene, og til sidst vil et kommunistisk stade opnås gennem folkemassernes utilfredshed og til sidst revolution.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Char char="▶"/>
            </a:pPr>
            <a:r>
              <a:rPr b="0" i="0" lang="da-DK" sz="1665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Kritik (plus): Kunnet god anvendes som en forklaring på 1.vk (med god vilje)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Char char="▶"/>
            </a:pPr>
            <a:r>
              <a:rPr b="0" i="0" lang="da-DK" sz="1665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Kritik (minus</a:t>
            </a:r>
            <a:r>
              <a:rPr b="0" i="0" lang="da-DK" sz="1572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): Selv i imperialismens guldalder sidst i 1800-tallet havde mange lande svært ved at få kolonierne til at give overskud.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58"/>
              <a:buFont typeface="Noto Sans Symbols"/>
              <a:buChar char="▶"/>
            </a:pPr>
            <a:r>
              <a:rPr b="0" i="0" lang="da-DK" sz="1572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Kritik (minus): Der var mere indbyrdes handel over Atlanten i slutningen af 1800-tallet end mellem moderlande og kolonier.  </a:t>
            </a:r>
            <a:endParaRPr/>
          </a:p>
          <a:p>
            <a:pPr indent="-258318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t/>
            </a:r>
            <a:endParaRPr b="0" i="0" sz="1665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0" i="0" lang="da-DK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Imperieteori</a:t>
            </a:r>
            <a:endParaRPr b="0" i="0" sz="36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24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1" i="0" lang="da-DK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Schumpeter, Økonom (starten af 1900-tallet)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da-DK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Imperier skyldes gammel grundlæggende magtdrift. Formålet er alene udplyndring og tribut (afgifter/skat)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da-DK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Imperier er uproduktive, fordi de kun henter værdier og ikke skaber noget i moderlandet. Profitten kommer kun af udplyndring, og da denne ikke kan fortsættes kan man ikke blive ved med det.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da-DK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Frihandel vil derimod gør økonomien bedre på lang sigt – både for de koloniserede lande og kolonisatoren.</a:t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0" i="0" lang="da-DK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Imperieteori</a:t>
            </a:r>
            <a:endParaRPr b="0" i="0" sz="36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25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1" i="0" lang="da-DK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Paul Kennedy, historiker 1987.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da-DK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Imperial overstrecth</a:t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1459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da-DK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Imperier går altid under, fordi de i længden bruger for mange ressourcer på at forsvare deres (for) vidtstrakte territorier.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da-DK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Kritik: (kan man tale om, at romerriget led af imperial overstrecth. Ja – måske, men det bestod i mindst 400 år. Det er lang tid verdenshistorisk set.</a:t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6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b="0" i="0" lang="da-DK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Imperieteori</a:t>
            </a:r>
            <a:endParaRPr b="0" i="0" sz="36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26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b="1" i="0" lang="da-DK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Edward Said, Palæstinensisk amerikaner (1978 i bogen ”orientalism”)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da-DK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Lidt andet fokus end de andre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da-DK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Især 1800-tallets imperier var eurocentriske, så alt blev set med vestlige øjne og udsat for vestlig videnskab og fornuft, som var det eneste rigtige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da-DK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 medførte racistiske hierarkier, hvor hvide mænd styrede i toppen og definerede (bevidst og ubevidst) de indfødte som uciviliserede, der skulle civiliseres af vestens ideer om civilisation, videnskab og fornuft.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da-DK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Kritik (minus): Overdriver kolonimagtens magt og kontrol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b="0" i="0" lang="da-DK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Kritik (plus): Fokuserer på definitionsmagt og italesættelsens magt – i forbindelse med undertrykkelse.  </a:t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n-bestyrelseslokale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ontor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