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5" r:id="rId2"/>
  </p:sldMasterIdLst>
  <p:notesMasterIdLst>
    <p:notesMasterId r:id="rId17"/>
  </p:notesMasterIdLst>
  <p:handoutMasterIdLst>
    <p:handoutMasterId r:id="rId18"/>
  </p:handoutMasterIdLst>
  <p:sldIdLst>
    <p:sldId id="325" r:id="rId3"/>
    <p:sldId id="326" r:id="rId4"/>
    <p:sldId id="336" r:id="rId5"/>
    <p:sldId id="330" r:id="rId6"/>
    <p:sldId id="331" r:id="rId7"/>
    <p:sldId id="332" r:id="rId8"/>
    <p:sldId id="333" r:id="rId9"/>
    <p:sldId id="334" r:id="rId10"/>
    <p:sldId id="335" r:id="rId11"/>
    <p:sldId id="337" r:id="rId12"/>
    <p:sldId id="320" r:id="rId13"/>
    <p:sldId id="329" r:id="rId14"/>
    <p:sldId id="312" r:id="rId15"/>
    <p:sldId id="311" r:id="rId16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2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ohm" initials="S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0000"/>
    <a:srgbClr val="35E3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6" autoAdjust="0"/>
    <p:restoredTop sz="80471" autoAdjust="0"/>
  </p:normalViewPr>
  <p:slideViewPr>
    <p:cSldViewPr snapToGrid="0">
      <p:cViewPr>
        <p:scale>
          <a:sx n="96" d="100"/>
          <a:sy n="96" d="100"/>
        </p:scale>
        <p:origin x="-222" y="-72"/>
      </p:cViewPr>
      <p:guideLst>
        <p:guide orient="horz" pos="752"/>
        <p:guide pos="733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5160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21-01-2019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21-01-2019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kunne afspille de film, som er indlagt i denne PowerPoint-præsentation, skal præsentationen vises i fuld skærm. Vær opmærksom på, at afspilning af filmene kræver internet.*</a:t>
            </a:r>
          </a:p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2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play-ikonet for at afspille filmen.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kunne afspille de film, som er indlagt i denne PowerPoint-præsentation, skal præsentationen vises i fuld skærm. Vær opmærksom på, at afspilning af filmene kræver internet.*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997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play-ikonet for at afspille filmen.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kunne afspille de film, som er indlagt i denne PowerPoint-præsentation, skal præsentationen vises i fuld skærm. Vær opmærksom på, at afspilning af filmene kræver internet.*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823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331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47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121" y="813600"/>
            <a:ext cx="10366679" cy="902134"/>
          </a:xfrm>
        </p:spPr>
        <p:txBody>
          <a:bodyPr/>
          <a:lstStyle>
            <a:lvl1pPr>
              <a:defRPr sz="3600" b="0">
                <a:latin typeface="+mj-lt"/>
                <a:ea typeface="SegoeUIB" charset="0"/>
                <a:cs typeface="SegoeUIB" charset="0"/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1pPr>
            <a:lvl2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2pPr>
            <a:lvl3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3pPr>
            <a:lvl4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4pPr>
            <a:lvl5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2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vevalu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4"/>
            <a:ext cx="11916718" cy="626928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rige elem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4" y="123045"/>
            <a:ext cx="11916710" cy="626928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" y="123044"/>
            <a:ext cx="11916720" cy="626928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487866" y="7242660"/>
            <a:ext cx="2224343" cy="144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219200" y="7254319"/>
            <a:ext cx="7200000" cy="14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768001" y="7254000"/>
            <a:ext cx="44612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xmlns="" id="{1C7CE6B5-E62D-4F46-9838-6E13E054F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a-DK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ndervisnings Differentiering G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0" y="116615"/>
            <a:ext cx="11922020" cy="660218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1"/>
            <a:ext cx="1461511" cy="208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eret ind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119878"/>
            <a:ext cx="11928753" cy="627561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asp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5"/>
            <a:ext cx="11916715" cy="62692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5"/>
            <a:ext cx="11916716" cy="62692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5"/>
            <a:ext cx="11916716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5"/>
            <a:ext cx="11916716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4"/>
            <a:ext cx="11916716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4"/>
            <a:ext cx="11916716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547" y="127731"/>
            <a:ext cx="11930904" cy="6280269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4121" y="813994"/>
            <a:ext cx="10670116" cy="902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3084"/>
            <a:ext cx="7200000" cy="130909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3084"/>
            <a:ext cx="446120" cy="13090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4000"/>
            <a:ext cx="720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800" b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4000"/>
            <a:ext cx="44612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DD4E528C-E6AF-4866-8C57-80D39C0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00" y="720000"/>
            <a:ext cx="6854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77E9CD1-30CA-43A5-A1E1-D16EAB1D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400" y="2242800"/>
            <a:ext cx="6854400" cy="410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210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2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00" r:id="rId9"/>
    <p:sldLayoutId id="2147483708" r:id="rId10"/>
    <p:sldLayoutId id="2147483691" r:id="rId11"/>
    <p:sldLayoutId id="2147483701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qs4wmKjZI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HFTPKiN5E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6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09933CFE-3284-3E48-8B21-B778DC5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82E01FC8-2994-7343-95E6-EABA3BF8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825F-29BB-4732-BA9F-3E6DF890735E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Pladsholder til billede 5">
            <a:hlinkClick r:id="rId3"/>
            <a:extLst>
              <a:ext uri="{FF2B5EF4-FFF2-40B4-BE49-F238E27FC236}">
                <a16:creationId xmlns:a16="http://schemas.microsoft.com/office/drawing/2014/main" xmlns="" id="{170BC00D-DF38-0844-9C4E-FB8636F0A1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71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94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79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charset="0"/>
                <a:ea typeface="Arial" charset="0"/>
                <a:cs typeface="Arial" charset="0"/>
              </a:rPr>
              <a:t>Denne slide er </a:t>
            </a:r>
            <a:r>
              <a:rPr lang="da-DK">
                <a:latin typeface="Arial" charset="0"/>
                <a:ea typeface="Arial" charset="0"/>
                <a:cs typeface="Arial" charset="0"/>
              </a:rPr>
              <a:t>til egen 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brug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rial" charset="0"/>
                <a:ea typeface="Arial" charset="0"/>
                <a:cs typeface="Arial" charset="0"/>
              </a:rPr>
              <a:t>I kan indsætte den tekst eller de billeder, </a:t>
            </a:r>
            <a:br>
              <a:rPr lang="da-DK" dirty="0">
                <a:latin typeface="Arial" charset="0"/>
                <a:ea typeface="Arial" charset="0"/>
                <a:cs typeface="Arial" charset="0"/>
              </a:rPr>
            </a:br>
            <a:r>
              <a:rPr lang="da-DK" dirty="0">
                <a:latin typeface="Arial" charset="0"/>
                <a:ea typeface="Arial" charset="0"/>
                <a:cs typeface="Arial" charset="0"/>
              </a:rPr>
              <a:t>I har brug for i jeres drøftelser af overgange mellem </a:t>
            </a:r>
            <a:br>
              <a:rPr lang="da-DK" dirty="0">
                <a:latin typeface="Arial" charset="0"/>
                <a:ea typeface="Arial" charset="0"/>
                <a:cs typeface="Arial" charset="0"/>
              </a:rPr>
            </a:br>
            <a:r>
              <a:rPr lang="da-DK" dirty="0">
                <a:latin typeface="Arial" charset="0"/>
                <a:ea typeface="Arial" charset="0"/>
                <a:cs typeface="Arial" charset="0"/>
              </a:rPr>
              <a:t>grundskole og ungdomsuddannelse.</a:t>
            </a:r>
          </a:p>
        </p:txBody>
      </p:sp>
    </p:spTree>
    <p:extLst>
      <p:ext uri="{BB962C8B-B14F-4D97-AF65-F5344CB8AC3E}">
        <p14:creationId xmlns:p14="http://schemas.microsoft.com/office/powerpoint/2010/main" val="83618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87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9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F9CE2248-DE0B-324F-AA50-1BBAA8FB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68BCA2D9-D8AB-2E4D-A870-D1538F7A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825F-29BB-4732-BA9F-3E6DF890735E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7" name="Pladsholder til billede 6">
            <a:hlinkClick r:id="rId3"/>
            <a:extLst>
              <a:ext uri="{FF2B5EF4-FFF2-40B4-BE49-F238E27FC236}">
                <a16:creationId xmlns:a16="http://schemas.microsoft.com/office/drawing/2014/main" xmlns="" id="{0BE4CC1C-7149-AB46-860A-1DBF7BFEBC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60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A1D1DCC-4083-3540-97F7-50132781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DA92C165-0A40-124F-8692-FF4174F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14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AF3CD6EE-DC5D-DC4C-91CE-4216985F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0DA7A524-2165-6E4F-90A7-2405176E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1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588A858B-D4F7-3F41-953B-BE610281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93268A42-1CCE-344A-A473-79DB4164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63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F8EA27C0-DE5D-6142-B74C-9EF49111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060887F2-0919-1440-8AB6-B9D7B7A3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84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EC9A4AF0-6F73-D145-BD78-1AD44A70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3C9DAA48-7062-174E-B123-F707F94A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09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049C8644-F76A-B844-BAF8-9FF809BA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EBB0D91C-603D-D34D-907A-CA9DA995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64739"/>
      </p:ext>
    </p:extLst>
  </p:cSld>
  <p:clrMapOvr>
    <a:masterClrMapping/>
  </p:clrMapOvr>
</p:sld>
</file>

<file path=ppt/theme/theme1.xml><?xml version="1.0" encoding="utf-8"?>
<a:theme xmlns:a="http://schemas.openxmlformats.org/drawingml/2006/main" name="Tekst_master">
  <a:themeElements>
    <a:clrScheme name="Brugerdefineret 10">
      <a:dk1>
        <a:srgbClr val="000000"/>
      </a:dk1>
      <a:lt1>
        <a:srgbClr val="FFFFFF"/>
      </a:lt1>
      <a:dk2>
        <a:srgbClr val="706F6F"/>
      </a:dk2>
      <a:lt2>
        <a:srgbClr val="E2E2E2"/>
      </a:lt2>
      <a:accent1>
        <a:srgbClr val="EA5045"/>
      </a:accent1>
      <a:accent2>
        <a:srgbClr val="AFAE82"/>
      </a:accent2>
      <a:accent3>
        <a:srgbClr val="80C2B2"/>
      </a:accent3>
      <a:accent4>
        <a:srgbClr val="EE6F5E"/>
      </a:accent4>
      <a:accent5>
        <a:srgbClr val="C1BF99"/>
      </a:accent5>
      <a:accent6>
        <a:srgbClr val="A0D3CA"/>
      </a:accent6>
      <a:hlink>
        <a:srgbClr val="5996D7"/>
      </a:hlink>
      <a:folHlink>
        <a:srgbClr val="6B59AB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iden om Uddannelsediff_PPT_EUD_KM1" id="{FD4DB30C-4DB3-4E17-A704-9521C8291E90}" vid="{339760E3-F6A4-4E2D-8B3B-A9210A5B5BCC}"/>
    </a:ext>
  </a:extLst>
</a:theme>
</file>

<file path=ppt/theme/theme2.xml><?xml version="1.0" encoding="utf-8"?>
<a:theme xmlns:a="http://schemas.openxmlformats.org/drawingml/2006/main" name="Overgange">
  <a:themeElements>
    <a:clrScheme name="Grøn-Rød Tema">
      <a:dk1>
        <a:srgbClr val="000000"/>
      </a:dk1>
      <a:lt1>
        <a:srgbClr val="FFFFFF"/>
      </a:lt1>
      <a:dk2>
        <a:srgbClr val="3A937A"/>
      </a:dk2>
      <a:lt2>
        <a:srgbClr val="AFD9CB"/>
      </a:lt2>
      <a:accent1>
        <a:srgbClr val="DF554B"/>
      </a:accent1>
      <a:accent2>
        <a:srgbClr val="000000"/>
      </a:accent2>
      <a:accent3>
        <a:srgbClr val="515151"/>
      </a:accent3>
      <a:accent4>
        <a:srgbClr val="919191"/>
      </a:accent4>
      <a:accent5>
        <a:srgbClr val="CACACA"/>
      </a:accent5>
      <a:accent6>
        <a:srgbClr val="000000"/>
      </a:accent6>
      <a:hlink>
        <a:srgbClr val="515151"/>
      </a:hlink>
      <a:folHlink>
        <a:srgbClr val="919191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iden om Uddannelsediff_PPT_EUD_KM1" id="{FD4DB30C-4DB3-4E17-A704-9521C8291E90}" vid="{15D51CFC-F086-4718-AF6B-7BE9401DA7F2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Viden om Uddannelsediff_PPT_EUD_KM1</Template>
  <TotalTime>70</TotalTime>
  <Words>205</Words>
  <Application>Microsoft Office PowerPoint</Application>
  <PresentationFormat>Brugerdefineret</PresentationFormat>
  <Paragraphs>35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Tekst_master</vt:lpstr>
      <vt:lpstr>Overgange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Denne slide er til egen brug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Katrine Tranberg-Hansen</cp:lastModifiedBy>
  <cp:revision>32</cp:revision>
  <cp:lastPrinted>2017-06-16T13:06:34Z</cp:lastPrinted>
  <dcterms:created xsi:type="dcterms:W3CDTF">2017-10-06T08:33:50Z</dcterms:created>
  <dcterms:modified xsi:type="dcterms:W3CDTF">2019-01-21T09:25:30Z</dcterms:modified>
</cp:coreProperties>
</file>