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2" r:id="rId9"/>
    <p:sldId id="323" r:id="rId10"/>
  </p:sldIdLst>
  <p:sldSz cx="12192000" cy="6858000"/>
  <p:notesSz cx="6797675" cy="9928225"/>
  <p:custShowLst>
    <p:custShow name="Samspil og relationer" id="0">
      <p:sldLst/>
    </p:custShow>
  </p:custShow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137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the Agerlund Sloth" initials="DAS" lastIdx="28" clrIdx="0">
    <p:extLst>
      <p:ext uri="{19B8F6BF-5375-455C-9EA6-DF929625EA0E}">
        <p15:presenceInfo xmlns:p15="http://schemas.microsoft.com/office/powerpoint/2012/main" userId="S-1-5-21-1369079506-917477362-4155700198-8415" providerId="AD"/>
      </p:ext>
    </p:extLst>
  </p:cmAuthor>
  <p:cmAuthor id="2" name="Signe Bohm" initials="SB" lastIdx="2" clrIdx="1">
    <p:extLst>
      <p:ext uri="{19B8F6BF-5375-455C-9EA6-DF929625EA0E}">
        <p15:presenceInfo xmlns:p15="http://schemas.microsoft.com/office/powerpoint/2012/main" userId="S-1-5-21-1369079506-917477362-4155700198-8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54"/>
    <a:srgbClr val="B3E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6"/>
    <p:restoredTop sz="92833"/>
  </p:normalViewPr>
  <p:slideViewPr>
    <p:cSldViewPr snapToGrid="0" snapToObjects="1" showGuides="1">
      <p:cViewPr varScale="1">
        <p:scale>
          <a:sx n="184" d="100"/>
          <a:sy n="184" d="100"/>
        </p:scale>
        <p:origin x="216" y="296"/>
      </p:cViewPr>
      <p:guideLst>
        <p:guide orient="horz" pos="2183"/>
        <p:guide pos="3840"/>
        <p:guide orient="horz" pos="13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5D0C3-392E-9549-B659-63F2F3E93DA8}" type="datetimeFigureOut">
              <a:rPr lang="da-DK" smtClean="0"/>
              <a:t>20/12/2018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EC446-DA2F-2843-9D26-BE065E280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96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EC446-DA2F-2843-9D26-BE065E2806B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91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EC446-DA2F-2843-9D26-BE065E2806B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81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7347F2D0-68E7-304B-8762-F51B7A5C2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784" t="9101" b="3681"/>
          <a:stretch/>
        </p:blipFill>
        <p:spPr>
          <a:xfrm>
            <a:off x="-150157" y="-3888"/>
            <a:ext cx="12492314" cy="6865776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E16ACE53-BE8A-5847-9A5A-944EE4DAFB4D}"/>
              </a:ext>
            </a:extLst>
          </p:cNvPr>
          <p:cNvSpPr/>
          <p:nvPr userDrawn="1"/>
        </p:nvSpPr>
        <p:spPr>
          <a:xfrm>
            <a:off x="360001" y="360000"/>
            <a:ext cx="2955709" cy="6209579"/>
          </a:xfrm>
          <a:prstGeom prst="rect">
            <a:avLst/>
          </a:prstGeom>
          <a:solidFill>
            <a:srgbClr val="00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EECFA7C-8C74-4840-AF4F-5C64CADB83AA}"/>
              </a:ext>
            </a:extLst>
          </p:cNvPr>
          <p:cNvSpPr txBox="1"/>
          <p:nvPr userDrawn="1"/>
        </p:nvSpPr>
        <p:spPr>
          <a:xfrm>
            <a:off x="547056" y="1405610"/>
            <a:ext cx="2663400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Stil skarpt </a:t>
            </a:r>
            <a:br>
              <a:rPr kumimoji="0" lang="da-DK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da-DK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på jeres dokumentations-</a:t>
            </a:r>
            <a:br>
              <a:rPr kumimoji="0" lang="da-DK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da-DK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praksis</a:t>
            </a:r>
            <a:endParaRPr lang="da-DK" sz="2600" dirty="0">
              <a:solidFill>
                <a:schemeClr val="bg1"/>
              </a:solidFill>
            </a:endParaRP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A76EA130-494F-244E-B8C6-842AE84371DB}"/>
              </a:ext>
            </a:extLst>
          </p:cNvPr>
          <p:cNvCxnSpPr>
            <a:cxnSpLocks/>
          </p:cNvCxnSpPr>
          <p:nvPr userDrawn="1"/>
        </p:nvCxnSpPr>
        <p:spPr>
          <a:xfrm>
            <a:off x="540000" y="1124742"/>
            <a:ext cx="25057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6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teria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1227B76-B058-7A4D-8D7F-89AA1C0E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3118" y="70421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Stil skarpt på jeres dokumentationspraksis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1CEF7E-FCDF-3241-AEAA-3B3DBD40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1D8-6810-BF4D-9572-823A7E7D5947}" type="slidenum">
              <a:rPr lang="da-DK" smtClean="0"/>
              <a:t>‹nr.›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6A77D027-42AC-EB4A-8813-657B18CAC3B2}"/>
              </a:ext>
            </a:extLst>
          </p:cNvPr>
          <p:cNvCxnSpPr>
            <a:cxnSpLocks/>
          </p:cNvCxnSpPr>
          <p:nvPr userDrawn="1"/>
        </p:nvCxnSpPr>
        <p:spPr>
          <a:xfrm>
            <a:off x="1080000" y="1829834"/>
            <a:ext cx="10055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7B79086D-3148-C643-9924-AB48F203E028}"/>
              </a:ext>
            </a:extLst>
          </p:cNvPr>
          <p:cNvSpPr txBox="1"/>
          <p:nvPr userDrawn="1"/>
        </p:nvSpPr>
        <p:spPr>
          <a:xfrm>
            <a:off x="1080000" y="324000"/>
            <a:ext cx="10033200" cy="1324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600" b="1" dirty="0"/>
              <a:t>Materialer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DA7E382-B485-A544-9A27-3C2AFB660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128" y="2010869"/>
            <a:ext cx="2826227" cy="399946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23D3949-7284-D941-92B6-C0BCF66D47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2850" y="2010869"/>
            <a:ext cx="2826227" cy="39994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A6F616F5-37F5-744B-9FD8-ADBCEBC6B5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3324" y="2010869"/>
            <a:ext cx="2829876" cy="399946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7A679C1C-D19B-754B-9FB7-EC28101A0C67}"/>
              </a:ext>
            </a:extLst>
          </p:cNvPr>
          <p:cNvSpPr txBox="1"/>
          <p:nvPr userDrawn="1"/>
        </p:nvSpPr>
        <p:spPr>
          <a:xfrm>
            <a:off x="6235355" y="6402427"/>
            <a:ext cx="4322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/>
              <a:t>Stil skarpt på jeres dokumentationspraksis</a:t>
            </a:r>
          </a:p>
        </p:txBody>
      </p:sp>
    </p:spTree>
    <p:extLst>
      <p:ext uri="{BB962C8B-B14F-4D97-AF65-F5344CB8AC3E}">
        <p14:creationId xmlns:p14="http://schemas.microsoft.com/office/powerpoint/2010/main" val="404596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1227B76-B058-7A4D-8D7F-89AA1C0E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3118" y="6993659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Stil skarpt på jeres dokumentationspraksis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1CEF7E-FCDF-3241-AEAA-3B3DBD40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1D8-6810-BF4D-9572-823A7E7D5947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9C3275-B5DF-844E-ADAD-D01BBF4EA053}"/>
              </a:ext>
            </a:extLst>
          </p:cNvPr>
          <p:cNvSpPr txBox="1"/>
          <p:nvPr userDrawn="1"/>
        </p:nvSpPr>
        <p:spPr>
          <a:xfrm>
            <a:off x="1828800" y="678426"/>
            <a:ext cx="7226710" cy="84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6C3E4B4-96A8-3043-9D6C-334DAD35DD78}"/>
              </a:ext>
            </a:extLst>
          </p:cNvPr>
          <p:cNvSpPr txBox="1"/>
          <p:nvPr userDrawn="1"/>
        </p:nvSpPr>
        <p:spPr>
          <a:xfrm>
            <a:off x="1080000" y="324000"/>
            <a:ext cx="10033200" cy="1324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600" b="1" dirty="0"/>
              <a:t>Formål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2B2681E-C152-4242-8EA0-DE23167C8357}"/>
              </a:ext>
            </a:extLst>
          </p:cNvPr>
          <p:cNvSpPr txBox="1"/>
          <p:nvPr userDrawn="1"/>
        </p:nvSpPr>
        <p:spPr>
          <a:xfrm>
            <a:off x="1080000" y="1980000"/>
            <a:ext cx="10033200" cy="43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buNone/>
            </a:pPr>
            <a:r>
              <a:rPr lang="da-DK" sz="2000" b="1" dirty="0"/>
              <a:t>Dialogredskabet</a:t>
            </a:r>
          </a:p>
          <a:p>
            <a:pPr marL="0" indent="0">
              <a:buNone/>
            </a:pPr>
            <a:r>
              <a:rPr lang="da-DK" sz="2000" dirty="0"/>
              <a:t>Formålet med dialogredskabet er at analysere den samlede dokumentationspraksis </a:t>
            </a:r>
            <a:br>
              <a:rPr lang="da-DK" sz="2000" dirty="0"/>
            </a:br>
            <a:r>
              <a:rPr lang="da-DK" sz="2000" dirty="0"/>
              <a:t>i dagtilbuddet eller kommunen for at vurdere, om helheden af de måder der dokumentereres på, er hensigtsmæssig og meningsfuld. Formålet kan også være </a:t>
            </a:r>
            <a:br>
              <a:rPr lang="da-DK" sz="2000" dirty="0"/>
            </a:br>
            <a:r>
              <a:rPr lang="da-DK" sz="2000" dirty="0"/>
              <a:t>at vurdere et forslag til ny dokumentation.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Inspirationskataloget </a:t>
            </a:r>
          </a:p>
          <a:p>
            <a:pPr marL="0" indent="0">
              <a:buNone/>
            </a:pPr>
            <a:r>
              <a:rPr lang="da-DK" sz="2000" dirty="0"/>
              <a:t>Formålet med inspirationskataloget er at give inspiration til arbejdet med meningsfuld, faglig reflekteret, samskabende og systematisk dokumentationspraksis i dagtilbuddet eller kommunen.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De to materialer er oplagte at bruge i en dialog på tværs af dagtilbuddene og den kommunale forvaltning. 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0E12FEAF-02F7-C54B-A4E7-80CAF2939E28}"/>
              </a:ext>
            </a:extLst>
          </p:cNvPr>
          <p:cNvCxnSpPr>
            <a:cxnSpLocks/>
          </p:cNvCxnSpPr>
          <p:nvPr userDrawn="1"/>
        </p:nvCxnSpPr>
        <p:spPr>
          <a:xfrm>
            <a:off x="1080000" y="1829834"/>
            <a:ext cx="10055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felt 1">
            <a:extLst>
              <a:ext uri="{FF2B5EF4-FFF2-40B4-BE49-F238E27FC236}">
                <a16:creationId xmlns:a16="http://schemas.microsoft.com/office/drawing/2014/main" id="{FB217422-3AE1-6A4C-8361-85C42D9BAEF4}"/>
              </a:ext>
            </a:extLst>
          </p:cNvPr>
          <p:cNvSpPr txBox="1"/>
          <p:nvPr userDrawn="1"/>
        </p:nvSpPr>
        <p:spPr>
          <a:xfrm>
            <a:off x="6235355" y="6402427"/>
            <a:ext cx="4322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/>
              <a:t>Stil skarpt på jeres dokumentationspraksis</a:t>
            </a:r>
          </a:p>
        </p:txBody>
      </p:sp>
    </p:spTree>
    <p:extLst>
      <p:ext uri="{BB962C8B-B14F-4D97-AF65-F5344CB8AC3E}">
        <p14:creationId xmlns:p14="http://schemas.microsoft.com/office/powerpoint/2010/main" val="213086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dska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1227B76-B058-7A4D-8D7F-89AA1C0E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3118" y="70421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Stil skarpt på jeres dokumentationspraksis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1CEF7E-FCDF-3241-AEAA-3B3DBD40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1D8-6810-BF4D-9572-823A7E7D5947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9C3275-B5DF-844E-ADAD-D01BBF4EA053}"/>
              </a:ext>
            </a:extLst>
          </p:cNvPr>
          <p:cNvSpPr txBox="1"/>
          <p:nvPr userDrawn="1"/>
        </p:nvSpPr>
        <p:spPr>
          <a:xfrm>
            <a:off x="1828800" y="678426"/>
            <a:ext cx="7226710" cy="84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6C3E4B4-96A8-3043-9D6C-334DAD35DD78}"/>
              </a:ext>
            </a:extLst>
          </p:cNvPr>
          <p:cNvSpPr txBox="1"/>
          <p:nvPr userDrawn="1"/>
        </p:nvSpPr>
        <p:spPr>
          <a:xfrm>
            <a:off x="1080000" y="324000"/>
            <a:ext cx="10033200" cy="1324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600" b="1" dirty="0"/>
              <a:t>Redskaber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2B2681E-C152-4242-8EA0-DE23167C8357}"/>
              </a:ext>
            </a:extLst>
          </p:cNvPr>
          <p:cNvSpPr txBox="1"/>
          <p:nvPr userDrawn="1"/>
        </p:nvSpPr>
        <p:spPr>
          <a:xfrm>
            <a:off x="1080000" y="1980000"/>
            <a:ext cx="10033200" cy="43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buNone/>
            </a:pPr>
            <a:r>
              <a:rPr lang="da-DK" sz="2000" dirty="0"/>
              <a:t>Dialogredskabet indeholder tre redskaber:</a:t>
            </a:r>
          </a:p>
          <a:p>
            <a:pPr marL="0" indent="0">
              <a:buNone/>
            </a:pPr>
            <a:endParaRPr lang="da-DK" sz="20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000" dirty="0"/>
              <a:t>Et overbliksskema til at få overblik over dokumentationsaktiviteter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000" dirty="0"/>
              <a:t>En analysemodel til at analysere én enkelt dokumentationsaktivitet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000" dirty="0"/>
              <a:t>En handleplansskabelon til at følge op på dialogen om </a:t>
            </a:r>
            <a:br>
              <a:rPr lang="da-DK" sz="2000" dirty="0"/>
            </a:br>
            <a:r>
              <a:rPr lang="da-DK" sz="2000" dirty="0"/>
              <a:t>dokumentationsaktiviteter  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756DA396-2CC9-7644-B586-4D2DDFF017BA}"/>
              </a:ext>
            </a:extLst>
          </p:cNvPr>
          <p:cNvCxnSpPr>
            <a:cxnSpLocks/>
          </p:cNvCxnSpPr>
          <p:nvPr userDrawn="1"/>
        </p:nvCxnSpPr>
        <p:spPr>
          <a:xfrm>
            <a:off x="1080000" y="1829834"/>
            <a:ext cx="10055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06D26830-F9C3-CB4C-A18E-F5EE14CAB261}"/>
              </a:ext>
            </a:extLst>
          </p:cNvPr>
          <p:cNvSpPr txBox="1"/>
          <p:nvPr userDrawn="1"/>
        </p:nvSpPr>
        <p:spPr>
          <a:xfrm>
            <a:off x="6235355" y="6402427"/>
            <a:ext cx="4322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/>
              <a:t>Stil skarpt på jeres dokumentationspraksis</a:t>
            </a:r>
          </a:p>
        </p:txBody>
      </p:sp>
    </p:spTree>
    <p:extLst>
      <p:ext uri="{BB962C8B-B14F-4D97-AF65-F5344CB8AC3E}">
        <p14:creationId xmlns:p14="http://schemas.microsoft.com/office/powerpoint/2010/main" val="353910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skaber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B4B5929-D5FF-974A-A8B4-6B583F064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0000"/>
            <a:ext cx="4962942" cy="435133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EBA5AB-2718-BB45-B3A6-848ACCC1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Stil skarpt på jeres dokumentationspraksis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6E7534C-1E0B-BD4B-9E48-6AB6B833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1D8-6810-BF4D-9572-823A7E7D594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itel 1">
            <a:extLst>
              <a:ext uri="{FF2B5EF4-FFF2-40B4-BE49-F238E27FC236}">
                <a16:creationId xmlns:a16="http://schemas.microsoft.com/office/drawing/2014/main" id="{04CB5BC1-4439-E84A-BC31-47FCEC79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25369"/>
            <a:ext cx="49410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2246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5125C-5749-1040-9D9D-5B99F9C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5369"/>
            <a:ext cx="10033200" cy="1325563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5E75B6-3C6B-BC44-A599-82F505AD89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1980000"/>
            <a:ext cx="10033200" cy="4320000"/>
          </a:xfrm>
        </p:spPr>
        <p:txBody>
          <a:bodyPr>
            <a:noAutofit/>
          </a:bodyPr>
          <a:lstStyle>
            <a:lvl1pPr marL="230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1pPr>
            <a:lvl2pPr>
              <a:spcBef>
                <a:spcPts val="0"/>
              </a:spcBef>
              <a:spcAft>
                <a:spcPts val="1000"/>
              </a:spcAft>
              <a:defRPr sz="2000"/>
            </a:lvl2pPr>
            <a:lvl3pPr>
              <a:spcBef>
                <a:spcPts val="0"/>
              </a:spcBef>
              <a:spcAft>
                <a:spcPts val="1000"/>
              </a:spcAft>
              <a:defRPr/>
            </a:lvl3pPr>
            <a:lvl4pPr>
              <a:spcBef>
                <a:spcPts val="0"/>
              </a:spcBef>
              <a:spcAft>
                <a:spcPts val="1000"/>
              </a:spcAft>
              <a:defRPr/>
            </a:lvl4pPr>
            <a:lvl5pPr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D988D9-1FC1-774F-A222-58FA353D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237" y="6356350"/>
            <a:ext cx="4181424" cy="36512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Stil skarpt på jeres dokumentationspraksis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F400B5-9924-CD4C-BBB4-984656BB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7261" y="6356350"/>
            <a:ext cx="508000" cy="365125"/>
          </a:xfrm>
        </p:spPr>
        <p:txBody>
          <a:bodyPr/>
          <a:lstStyle/>
          <a:p>
            <a:fld id="{61AC21D8-6810-BF4D-9572-823A7E7D5947}" type="slidenum">
              <a:rPr lang="da-DK" smtClean="0"/>
              <a:t>‹nr.›</a:t>
            </a:fld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4F29CB2-1414-6242-B801-7F8D9CE41600}"/>
              </a:ext>
            </a:extLst>
          </p:cNvPr>
          <p:cNvCxnSpPr>
            <a:cxnSpLocks/>
          </p:cNvCxnSpPr>
          <p:nvPr userDrawn="1"/>
        </p:nvCxnSpPr>
        <p:spPr>
          <a:xfrm>
            <a:off x="1080000" y="1829834"/>
            <a:ext cx="10055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04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1227B76-B058-7A4D-8D7F-89AA1C0E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Stil skarpt på jeres dokumentationspraksis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1CEF7E-FCDF-3241-AEAA-3B3DBD40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1D8-6810-BF4D-9572-823A7E7D59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843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2AD8318-7EC2-4143-A5B1-64A586F168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81D366-1AAF-E041-8042-77614AFC97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360000"/>
            <a:ext cx="2951999" cy="6138000"/>
          </a:xfrm>
          <a:solidFill>
            <a:schemeClr val="bg1"/>
          </a:solidFill>
        </p:spPr>
        <p:txBody>
          <a:bodyPr lIns="180000" tIns="1332000" rIns="180000" bIns="144000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8587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E7150E5-DA1A-DC47-8F0B-6F9B5BD1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5369"/>
            <a:ext cx="100332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E740438-C742-B346-8A12-AD5DF8E11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100332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DE22DB-2702-1041-A436-7EE0B6464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3118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Stil skarpt på jeres dokumentationspraksis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6F16A9-B2A1-4B48-99B7-D383A4263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8242" y="6356350"/>
            <a:ext cx="5969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1AC21D8-6810-BF4D-9572-823A7E7D594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144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9" r:id="rId4"/>
    <p:sldLayoutId id="2147483661" r:id="rId5"/>
    <p:sldLayoutId id="2147483650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4E7FCC8-F72D-3545-933E-DF10F385E7A2}"/>
              </a:ext>
            </a:extLst>
          </p:cNvPr>
          <p:cNvSpPr txBox="1"/>
          <p:nvPr/>
        </p:nvSpPr>
        <p:spPr>
          <a:xfrm>
            <a:off x="551748" y="778611"/>
            <a:ext cx="277200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OPLÆG TIL MØDER</a:t>
            </a:r>
          </a:p>
        </p:txBody>
      </p:sp>
    </p:spTree>
    <p:extLst>
      <p:ext uri="{BB962C8B-B14F-4D97-AF65-F5344CB8AC3E}">
        <p14:creationId xmlns:p14="http://schemas.microsoft.com/office/powerpoint/2010/main" val="260350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07A0B3C-5643-1F45-A004-2A520D85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1D8-6810-BF4D-9572-823A7E7D5947}" type="slidenum">
              <a:rPr lang="da-DK" smtClean="0"/>
              <a:t>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90626D-AF7C-F04F-B810-8220B1AD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Stil skarpt på jeres dokumentationspraksis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817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ECC3D4F-3AD4-0F43-8AF1-1203F373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1D8-6810-BF4D-9572-823A7E7D5947}" type="slidenum">
              <a:rPr lang="da-DK" smtClean="0"/>
              <a:t>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733B01-4431-5748-9018-E382FD06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Stil skarpt på jeres dokumentationspraksis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670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E3806F2-063A-6747-829F-E7096392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1D8-6810-BF4D-9572-823A7E7D5947}" type="slidenum">
              <a:rPr lang="da-DK" smtClean="0"/>
              <a:t>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8C8DDE-5DB1-8D41-AF40-9D7FCDD0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Stil skarpt på jeres dokumentationspraksis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868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31A49A8-7C79-9B4F-86EE-0EE413D13A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DEF248-DE6E-744B-8BEC-BB0CC374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1D8-6810-BF4D-9572-823A7E7D5947}" type="slidenum">
              <a:rPr lang="da-DK" smtClean="0"/>
              <a:t>5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451DCA-EC8E-244D-B975-BB897C11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923457FF-285E-B14A-8FCB-90DED4F78D17}"/>
              </a:ext>
            </a:extLst>
          </p:cNvPr>
          <p:cNvCxnSpPr>
            <a:cxnSpLocks/>
          </p:cNvCxnSpPr>
          <p:nvPr/>
        </p:nvCxnSpPr>
        <p:spPr>
          <a:xfrm>
            <a:off x="6172200" y="1829834"/>
            <a:ext cx="49629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E0D70A78-6166-774C-B935-06C48150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457200"/>
            <a:ext cx="4150963" cy="5874137"/>
          </a:xfrm>
          <a:prstGeom prst="rect">
            <a:avLst/>
          </a:prstGeom>
        </p:spPr>
      </p:pic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5DD63B64-426C-3A47-B848-5759D466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Stil skarpt på jeres dokumentationspraksis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061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31A49A8-7C79-9B4F-86EE-0EE413D13A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DEF248-DE6E-744B-8BEC-BB0CC374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1D8-6810-BF4D-9572-823A7E7D5947}" type="slidenum">
              <a:rPr lang="da-DK" smtClean="0"/>
              <a:t>6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451DCA-EC8E-244D-B975-BB897C11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B955970-E954-C846-9AE5-F186B5026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42" y="459666"/>
            <a:ext cx="4147478" cy="5869205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03431ED4-535A-FC4F-842C-EAAA40342436}"/>
              </a:ext>
            </a:extLst>
          </p:cNvPr>
          <p:cNvCxnSpPr>
            <a:cxnSpLocks/>
          </p:cNvCxnSpPr>
          <p:nvPr/>
        </p:nvCxnSpPr>
        <p:spPr>
          <a:xfrm>
            <a:off x="6172200" y="1829834"/>
            <a:ext cx="49629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96C1432D-605B-0646-ADB7-F1905E63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Stil skarpt på jeres dokumentationspraksis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634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31A49A8-7C79-9B4F-86EE-0EE413D13A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DEF248-DE6E-744B-8BEC-BB0CC374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1D8-6810-BF4D-9572-823A7E7D5947}" type="slidenum">
              <a:rPr lang="da-DK" smtClean="0"/>
              <a:t>7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451DCA-EC8E-244D-B975-BB897C11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971BECF-C609-3A43-B90D-162732CBA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457200"/>
            <a:ext cx="4150964" cy="5874138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CCB08A4-EE2A-1347-841F-FA36FA14A7F7}"/>
              </a:ext>
            </a:extLst>
          </p:cNvPr>
          <p:cNvCxnSpPr>
            <a:cxnSpLocks/>
          </p:cNvCxnSpPr>
          <p:nvPr/>
        </p:nvCxnSpPr>
        <p:spPr>
          <a:xfrm>
            <a:off x="6172200" y="1829834"/>
            <a:ext cx="49629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38F222F3-72CD-9544-A5FD-3899B6EA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Stil skarpt på jeres dokumentationspraksis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950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7E523B2-18C7-2742-BDAC-9DD5905A3B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B36FC79-18E3-9E43-8454-D1242A89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1D8-6810-BF4D-9572-823A7E7D5947}" type="slidenum">
              <a:rPr lang="da-DK" smtClean="0"/>
              <a:t>8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0487D4-9F30-D54E-8655-1F1A4315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F6D83FD-55EF-424B-A7CC-2753D5AA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457200"/>
            <a:ext cx="4150964" cy="5874137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58D590C0-5003-2448-89EB-8D8B45B0777C}"/>
              </a:ext>
            </a:extLst>
          </p:cNvPr>
          <p:cNvCxnSpPr>
            <a:cxnSpLocks/>
          </p:cNvCxnSpPr>
          <p:nvPr/>
        </p:nvCxnSpPr>
        <p:spPr>
          <a:xfrm>
            <a:off x="6172200" y="1829834"/>
            <a:ext cx="49629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93022AD4-FC00-6643-974E-EC7D9B65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Stil skarpt på jeres dokumentationspraksis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586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C05D1-C2DC-ED4F-8ACB-482B575BC4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652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PL Farver 0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7E0"/>
      </a:accent1>
      <a:accent2>
        <a:srgbClr val="E50045"/>
      </a:accent2>
      <a:accent3>
        <a:srgbClr val="0FA34A"/>
      </a:accent3>
      <a:accent4>
        <a:srgbClr val="EE7C00"/>
      </a:accent4>
      <a:accent5>
        <a:srgbClr val="868CD5"/>
      </a:accent5>
      <a:accent6>
        <a:srgbClr val="2800A6"/>
      </a:accent6>
      <a:hlink>
        <a:srgbClr val="000000"/>
      </a:hlink>
      <a:folHlink>
        <a:srgbClr val="71009A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47</Words>
  <Application>Microsoft Macintosh PowerPoint</Application>
  <PresentationFormat>Widescreen</PresentationFormat>
  <Paragraphs>17</Paragraphs>
  <Slides>9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  <vt:variant>
        <vt:lpstr>Brugerdefinerede slideshow</vt:lpstr>
      </vt:variant>
      <vt:variant>
        <vt:i4>1</vt:i4>
      </vt:variant>
    </vt:vector>
  </HeadingPairs>
  <TitlesOfParts>
    <vt:vector size="14" baseType="lpstr">
      <vt:lpstr>Arial</vt:lpstr>
      <vt:lpstr>Calibri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Samspil og relationer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Kathrine Raunkjær</cp:lastModifiedBy>
  <cp:revision>202</cp:revision>
  <cp:lastPrinted>2018-06-20T09:26:56Z</cp:lastPrinted>
  <dcterms:created xsi:type="dcterms:W3CDTF">2018-05-27T14:23:40Z</dcterms:created>
  <dcterms:modified xsi:type="dcterms:W3CDTF">2018-12-20T15:33:57Z</dcterms:modified>
</cp:coreProperties>
</file>