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Override2.xml" ContentType="application/vnd.openxmlformats-officedocument.themeOverrid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2" r:id="rId2"/>
    <p:sldMasterId id="2147483658" r:id="rId3"/>
  </p:sldMasterIdLst>
  <p:notesMasterIdLst>
    <p:notesMasterId r:id="rId7"/>
  </p:notesMasterIdLst>
  <p:handoutMasterIdLst>
    <p:handoutMasterId r:id="rId8"/>
  </p:handoutMasterIdLst>
  <p:sldIdLst>
    <p:sldId id="278" r:id="rId4"/>
    <p:sldId id="279" r:id="rId5"/>
    <p:sldId id="284" r:id="rId6"/>
  </p:sldIdLst>
  <p:sldSz cx="9144000" cy="6858000" type="screen4x3"/>
  <p:notesSz cx="6858000" cy="9144000"/>
  <p:defaultTextStyle>
    <a:defPPr>
      <a:defRPr lang="en-GB"/>
    </a:defPPr>
    <a:lvl1pPr algn="l" rtl="0" fontAlgn="base">
      <a:lnSpc>
        <a:spcPts val="1800"/>
      </a:lnSpc>
      <a:spcBef>
        <a:spcPct val="0"/>
      </a:spcBef>
      <a:spcAft>
        <a:spcPct val="0"/>
      </a:spcAft>
      <a:defRPr sz="1400" kern="1200">
        <a:solidFill>
          <a:schemeClr val="tx1"/>
        </a:solidFill>
        <a:latin typeface="Georgia" pitchFamily="18" charset="0"/>
        <a:ea typeface="+mn-ea"/>
        <a:cs typeface="+mn-cs"/>
      </a:defRPr>
    </a:lvl1pPr>
    <a:lvl2pPr marL="457200" algn="l" rtl="0" fontAlgn="base">
      <a:lnSpc>
        <a:spcPts val="1800"/>
      </a:lnSpc>
      <a:spcBef>
        <a:spcPct val="0"/>
      </a:spcBef>
      <a:spcAft>
        <a:spcPct val="0"/>
      </a:spcAft>
      <a:defRPr sz="1400" kern="1200">
        <a:solidFill>
          <a:schemeClr val="tx1"/>
        </a:solidFill>
        <a:latin typeface="Georgia" pitchFamily="18" charset="0"/>
        <a:ea typeface="+mn-ea"/>
        <a:cs typeface="+mn-cs"/>
      </a:defRPr>
    </a:lvl2pPr>
    <a:lvl3pPr marL="914400" algn="l" rtl="0" fontAlgn="base">
      <a:lnSpc>
        <a:spcPts val="1800"/>
      </a:lnSpc>
      <a:spcBef>
        <a:spcPct val="0"/>
      </a:spcBef>
      <a:spcAft>
        <a:spcPct val="0"/>
      </a:spcAft>
      <a:defRPr sz="1400" kern="1200">
        <a:solidFill>
          <a:schemeClr val="tx1"/>
        </a:solidFill>
        <a:latin typeface="Georgia" pitchFamily="18" charset="0"/>
        <a:ea typeface="+mn-ea"/>
        <a:cs typeface="+mn-cs"/>
      </a:defRPr>
    </a:lvl3pPr>
    <a:lvl4pPr marL="1371600" algn="l" rtl="0" fontAlgn="base">
      <a:lnSpc>
        <a:spcPts val="1800"/>
      </a:lnSpc>
      <a:spcBef>
        <a:spcPct val="0"/>
      </a:spcBef>
      <a:spcAft>
        <a:spcPct val="0"/>
      </a:spcAft>
      <a:defRPr sz="1400" kern="1200">
        <a:solidFill>
          <a:schemeClr val="tx1"/>
        </a:solidFill>
        <a:latin typeface="Georgia" pitchFamily="18" charset="0"/>
        <a:ea typeface="+mn-ea"/>
        <a:cs typeface="+mn-cs"/>
      </a:defRPr>
    </a:lvl4pPr>
    <a:lvl5pPr marL="1828800" algn="l" rtl="0" fontAlgn="base">
      <a:lnSpc>
        <a:spcPts val="1800"/>
      </a:lnSpc>
      <a:spcBef>
        <a:spcPct val="0"/>
      </a:spcBef>
      <a:spcAft>
        <a:spcPct val="0"/>
      </a:spcAft>
      <a:defRPr sz="1400" kern="1200">
        <a:solidFill>
          <a:schemeClr val="tx1"/>
        </a:solidFill>
        <a:latin typeface="Georgia" pitchFamily="18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Georgia" pitchFamily="18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Georgia" pitchFamily="18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Georgia" pitchFamily="18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Georgia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7C73"/>
    <a:srgbClr val="DFD67F"/>
    <a:srgbClr val="BB8EBE"/>
    <a:srgbClr val="C0AE00"/>
    <a:srgbClr val="DB0962"/>
    <a:srgbClr val="781D7E"/>
    <a:srgbClr val="EBB7CE"/>
    <a:srgbClr val="537B8D"/>
    <a:srgbClr val="B6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llemlayout 2 - Markerin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2838BEF-8BB2-4498-84A7-C5851F593DF1}" styleName="Mellemlayout 4 - Markering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50" autoAdjust="0"/>
    <p:restoredTop sz="81709" autoAdjust="0"/>
  </p:normalViewPr>
  <p:slideViewPr>
    <p:cSldViewPr>
      <p:cViewPr>
        <p:scale>
          <a:sx n="90" d="100"/>
          <a:sy n="90" d="100"/>
        </p:scale>
        <p:origin x="-1642" y="-58"/>
      </p:cViewPr>
      <p:guideLst>
        <p:guide orient="horz" pos="3669"/>
        <p:guide orient="horz" pos="1570"/>
        <p:guide pos="272"/>
        <p:guide pos="5488"/>
        <p:guide pos="2925"/>
        <p:guide pos="283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19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>
                <a:latin typeface="Arial" charset="0"/>
              </a:defRPr>
            </a:lvl1pPr>
          </a:lstStyle>
          <a:p>
            <a:endParaRPr lang="da-DK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latin typeface="Arial" charset="0"/>
              </a:defRPr>
            </a:lvl1pPr>
          </a:lstStyle>
          <a:p>
            <a:endParaRPr lang="da-DK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>
                <a:latin typeface="Arial" charset="0"/>
              </a:defRPr>
            </a:lvl1pPr>
          </a:lstStyle>
          <a:p>
            <a:endParaRPr lang="da-DK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latin typeface="Arial" charset="0"/>
              </a:defRPr>
            </a:lvl1pPr>
          </a:lstStyle>
          <a:p>
            <a:fld id="{C2C03116-8872-4E4E-BD71-D868663E5430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758189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>
                <a:latin typeface="Arial" charset="0"/>
              </a:defRPr>
            </a:lvl1pPr>
          </a:lstStyle>
          <a:p>
            <a:endParaRPr lang="da-DK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latin typeface="Arial" charset="0"/>
              </a:defRPr>
            </a:lvl1pPr>
          </a:lstStyle>
          <a:p>
            <a:endParaRPr lang="da-DK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>
                <a:latin typeface="Arial" charset="0"/>
              </a:defRPr>
            </a:lvl1pPr>
          </a:lstStyle>
          <a:p>
            <a:endParaRPr lang="da-DK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latin typeface="Arial" charset="0"/>
              </a:defRPr>
            </a:lvl1pPr>
          </a:lstStyle>
          <a:p>
            <a:fld id="{3477FD34-E586-4161-AD40-242107BE3476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176981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A2F275-4BEE-45CE-9DA2-53DA614F859E}" type="slidenum">
              <a:rPr lang="da-DK"/>
              <a:pPr/>
              <a:t>1</a:t>
            </a:fld>
            <a:endParaRPr lang="da-DK"/>
          </a:p>
        </p:txBody>
      </p:sp>
      <p:sp>
        <p:nvSpPr>
          <p:cNvPr id="26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Billeddias</a:t>
            </a:r>
          </a:p>
          <a:p>
            <a:endParaRPr lang="da-DK" dirty="0"/>
          </a:p>
          <a:p>
            <a:r>
              <a:rPr lang="da-DK" dirty="0"/>
              <a:t>Udskift baggrundsbillede: Indsæt nyt billede fra fil (Indsæt &gt; Billede &gt; Fra fil)</a:t>
            </a:r>
          </a:p>
          <a:p>
            <a:endParaRPr lang="da-DK" dirty="0"/>
          </a:p>
          <a:p>
            <a:r>
              <a:rPr lang="da-DK" dirty="0"/>
              <a:t>Billedets størrelse skal være 25,4 cm x 19,05 cm og placeres 0 cm fra top og 0 cm fra venstre kant.</a:t>
            </a:r>
          </a:p>
          <a:p>
            <a:r>
              <a:rPr lang="da-DK" dirty="0"/>
              <a:t>(</a:t>
            </a:r>
            <a:r>
              <a:rPr lang="da-DK" dirty="0" err="1"/>
              <a:t>Højreklik</a:t>
            </a:r>
            <a:r>
              <a:rPr lang="da-DK" dirty="0"/>
              <a:t> på billedet og vælg formater billede. Indsæt koordinater og størrelse. Klik OK)</a:t>
            </a:r>
          </a:p>
          <a:p>
            <a:endParaRPr lang="da-DK" dirty="0"/>
          </a:p>
          <a:p>
            <a:r>
              <a:rPr lang="da-DK" dirty="0" err="1"/>
              <a:t>Højreklik</a:t>
            </a:r>
            <a:r>
              <a:rPr lang="da-DK" dirty="0"/>
              <a:t> på billedet og vælg rækkefølge &gt; Placer bagerst.</a:t>
            </a:r>
          </a:p>
          <a:p>
            <a:r>
              <a:rPr lang="da-DK" dirty="0"/>
              <a:t>Slet det gamle billede. Herefter er det nye billede synligt.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153E58-0E51-4632-84CE-97A715FE6479}" type="slidenum">
              <a:rPr lang="da-DK"/>
              <a:pPr/>
              <a:t>2</a:t>
            </a:fld>
            <a:endParaRPr lang="da-DK"/>
          </a:p>
        </p:txBody>
      </p:sp>
      <p:sp>
        <p:nvSpPr>
          <p:cNvPr id="244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lphaLcParenR"/>
            </a:pPr>
            <a:endParaRPr lang="da-DK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153E58-0E51-4632-84CE-97A715FE6479}" type="slidenum">
              <a:rPr lang="da-DK"/>
              <a:pPr/>
              <a:t>3</a:t>
            </a:fld>
            <a:endParaRPr lang="da-DK"/>
          </a:p>
        </p:txBody>
      </p:sp>
      <p:sp>
        <p:nvSpPr>
          <p:cNvPr id="244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da-DK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3.w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6.wmf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2164" name="Picture 20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2412000" y="1984"/>
            <a:ext cx="2289173" cy="171688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262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31800" y="1276350"/>
            <a:ext cx="6478588" cy="1144588"/>
          </a:xfrm>
        </p:spPr>
        <p:txBody>
          <a:bodyPr tIns="45720" bIns="45720"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31800" y="2497138"/>
            <a:ext cx="6478588" cy="1144587"/>
          </a:xfrm>
        </p:spPr>
        <p:txBody>
          <a:bodyPr/>
          <a:lstStyle>
            <a:lvl1pPr marL="0" indent="0">
              <a:lnSpc>
                <a:spcPts val="2200"/>
              </a:lnSpc>
              <a:buFontTx/>
              <a:buNone/>
              <a:defRPr sz="24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26214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088188" y="6272213"/>
            <a:ext cx="1619250" cy="17938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2169B18-E05A-4488-B150-256224CBF92E}" type="datetime1">
              <a:rPr lang="da-DK" smtClean="0"/>
              <a:pPr/>
              <a:t>20-03-2019</a:t>
            </a:fld>
            <a:endParaRPr lang="da-DK" dirty="0"/>
          </a:p>
        </p:txBody>
      </p:sp>
      <p:sp>
        <p:nvSpPr>
          <p:cNvPr id="26214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a-DK" dirty="0" smtClean="0"/>
              <a:t>Indsæt note og kildehenvisning via Sidehoved og sidefod</a:t>
            </a:r>
            <a:endParaRPr lang="da-DK" dirty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a-DK" dirty="0" smtClean="0"/>
              <a:t>Side </a:t>
            </a:r>
            <a:fld id="{7A5F1A53-158C-4308-AA0B-FD5167706E05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262151" name="Line 7"/>
          <p:cNvSpPr>
            <a:spLocks noChangeShapeType="1"/>
          </p:cNvSpPr>
          <p:nvPr/>
        </p:nvSpPr>
        <p:spPr bwMode="auto">
          <a:xfrm>
            <a:off x="431800" y="1204913"/>
            <a:ext cx="18002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262152" name="Line 8"/>
          <p:cNvSpPr>
            <a:spLocks noChangeShapeType="1"/>
          </p:cNvSpPr>
          <p:nvPr/>
        </p:nvSpPr>
        <p:spPr bwMode="auto">
          <a:xfrm>
            <a:off x="431800" y="6099175"/>
            <a:ext cx="6405563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262153" name="Line 9"/>
          <p:cNvSpPr>
            <a:spLocks noChangeShapeType="1"/>
          </p:cNvSpPr>
          <p:nvPr/>
        </p:nvSpPr>
        <p:spPr bwMode="auto">
          <a:xfrm>
            <a:off x="7088188" y="6099175"/>
            <a:ext cx="161925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262154" name="Text Box 10"/>
          <p:cNvSpPr txBox="1">
            <a:spLocks noChangeArrowheads="1"/>
          </p:cNvSpPr>
          <p:nvPr/>
        </p:nvSpPr>
        <p:spPr bwMode="auto">
          <a:xfrm>
            <a:off x="9217025" y="-26988"/>
            <a:ext cx="1943100" cy="21494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da-DK" sz="1000" b="1">
                <a:solidFill>
                  <a:schemeClr val="bg1"/>
                </a:solidFill>
              </a:rPr>
              <a:t>Tilføj hjælpelinjer: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a-DK" sz="1000">
                <a:solidFill>
                  <a:schemeClr val="bg1"/>
                </a:solidFill>
              </a:rPr>
              <a:t>Højreklik et sted i det grå område rundt om dette dias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a-DK" sz="1000">
                <a:solidFill>
                  <a:schemeClr val="bg1"/>
                </a:solidFill>
              </a:rPr>
              <a:t>Vælg "Gitter og hjælpelinjer"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a-DK" sz="1000">
                <a:solidFill>
                  <a:schemeClr val="bg1"/>
                </a:solidFill>
              </a:rPr>
              <a:t>Vælg "Vis hjælpelinjer på skærm"</a:t>
            </a:r>
          </a:p>
        </p:txBody>
      </p:sp>
      <p:pic>
        <p:nvPicPr>
          <p:cNvPr id="13" name="Billede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4187" y="157862"/>
            <a:ext cx="1735137" cy="822866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BF73F8-ECA4-4407-9D49-35DF28F4E9A8}" type="datetime1">
              <a:rPr lang="da-DK"/>
              <a:pPr/>
              <a:t>20-03-2019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Indsæt note og kildehenvisning via Sidehoved og sidefod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23B4CD52-7A29-4944-8378-6480FEB53E32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40513" y="1277938"/>
            <a:ext cx="2068512" cy="4551362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31800" y="1277938"/>
            <a:ext cx="6056313" cy="4551362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71F27E-0DAB-4620-830E-EFDF53F0F786}" type="datetime1">
              <a:rPr lang="da-DK"/>
              <a:pPr/>
              <a:t>20-03-2019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Indsæt note og kildehenvisning via Sidehoved og sidefod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5186EF68-1F3A-43E0-BC66-0BE045D4EF45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kst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31800" y="1277938"/>
            <a:ext cx="6478588" cy="1143000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sz="half" idx="1"/>
          </p:nvPr>
        </p:nvSpPr>
        <p:spPr>
          <a:xfrm>
            <a:off x="431800" y="2497138"/>
            <a:ext cx="4062413" cy="3332162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6613" y="2497138"/>
            <a:ext cx="4062412" cy="3332162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>
          <a:xfrm>
            <a:off x="7088188" y="6273800"/>
            <a:ext cx="1619250" cy="179388"/>
          </a:xfrm>
        </p:spPr>
        <p:txBody>
          <a:bodyPr/>
          <a:lstStyle>
            <a:lvl1pPr>
              <a:defRPr/>
            </a:lvl1pPr>
          </a:lstStyle>
          <a:p>
            <a:fld id="{7460FA88-9E25-4C7A-A14B-7CC06B193AC8}" type="datetime1">
              <a:rPr lang="da-DK"/>
              <a:pPr/>
              <a:t>20-03-2019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>
          <a:xfrm>
            <a:off x="431800" y="6269038"/>
            <a:ext cx="6405563" cy="360362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 smtClean="0"/>
              <a:t>Indsæt note og kildehenvisning via Sidehoved og sidefod</a:t>
            </a:r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>
          <a:xfrm>
            <a:off x="7088188" y="6451600"/>
            <a:ext cx="1619250" cy="179388"/>
          </a:xfrm>
        </p:spPr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47B4D9DB-C683-4404-AB72-14F49DD23DCA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7" name="Picture 17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2413000" y="1191"/>
            <a:ext cx="2289173" cy="171688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266242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387C73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a-DK"/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31800" y="1276350"/>
            <a:ext cx="6478588" cy="1144588"/>
          </a:xfrm>
        </p:spPr>
        <p:txBody>
          <a:bodyPr tIns="45720" bIns="4572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/>
              <a:t>Click to edit Master title style</a:t>
            </a:r>
          </a:p>
        </p:txBody>
      </p:sp>
      <p:sp>
        <p:nvSpPr>
          <p:cNvPr id="2662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31800" y="2497138"/>
            <a:ext cx="6478588" cy="1144587"/>
          </a:xfrm>
        </p:spPr>
        <p:txBody>
          <a:bodyPr/>
          <a:lstStyle>
            <a:lvl1pPr marL="0" indent="0">
              <a:lnSpc>
                <a:spcPts val="2200"/>
              </a:lnSpc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r>
              <a:rPr lang="da-DK"/>
              <a:t>Click to edit Master subtitle style</a:t>
            </a:r>
          </a:p>
        </p:txBody>
      </p:sp>
      <p:sp>
        <p:nvSpPr>
          <p:cNvPr id="26624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7088188" y="6272213"/>
            <a:ext cx="1619250" cy="17938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14DF3F-3799-47AA-8BB9-4EFDF3068CA9}" type="datetime1">
              <a:rPr lang="da-DK" smtClean="0"/>
              <a:pPr/>
              <a:t>20-03-2019</a:t>
            </a:fld>
            <a:endParaRPr lang="da-DK" dirty="0"/>
          </a:p>
        </p:txBody>
      </p:sp>
      <p:sp>
        <p:nvSpPr>
          <p:cNvPr id="26624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 smtClean="0"/>
              <a:t>Indsæt note og kildehenvisning via Sidehoved og sidefod</a:t>
            </a:r>
            <a:endParaRPr lang="da-DK" dirty="0"/>
          </a:p>
        </p:txBody>
      </p:sp>
      <p:sp>
        <p:nvSpPr>
          <p:cNvPr id="26624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 smtClean="0"/>
              <a:t>Side </a:t>
            </a:r>
            <a:fld id="{E01691CB-F753-4461-AA75-D6C648399BBF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266248" name="Line 8"/>
          <p:cNvSpPr>
            <a:spLocks noChangeShapeType="1"/>
          </p:cNvSpPr>
          <p:nvPr/>
        </p:nvSpPr>
        <p:spPr bwMode="auto">
          <a:xfrm>
            <a:off x="431800" y="1204913"/>
            <a:ext cx="1800225" cy="0"/>
          </a:xfrm>
          <a:prstGeom prst="line">
            <a:avLst/>
          </a:prstGeom>
          <a:noFill/>
          <a:ln w="63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266249" name="Line 9"/>
          <p:cNvSpPr>
            <a:spLocks noChangeShapeType="1"/>
          </p:cNvSpPr>
          <p:nvPr/>
        </p:nvSpPr>
        <p:spPr bwMode="auto">
          <a:xfrm>
            <a:off x="431800" y="6099175"/>
            <a:ext cx="6405563" cy="0"/>
          </a:xfrm>
          <a:prstGeom prst="line">
            <a:avLst/>
          </a:prstGeom>
          <a:noFill/>
          <a:ln w="63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266250" name="Line 10"/>
          <p:cNvSpPr>
            <a:spLocks noChangeShapeType="1"/>
          </p:cNvSpPr>
          <p:nvPr/>
        </p:nvSpPr>
        <p:spPr bwMode="auto">
          <a:xfrm>
            <a:off x="7088188" y="6099175"/>
            <a:ext cx="1619250" cy="0"/>
          </a:xfrm>
          <a:prstGeom prst="line">
            <a:avLst/>
          </a:prstGeom>
          <a:noFill/>
          <a:ln w="63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266260" name="Text Box 20"/>
          <p:cNvSpPr txBox="1">
            <a:spLocks noChangeArrowheads="1"/>
          </p:cNvSpPr>
          <p:nvPr userDrawn="1"/>
        </p:nvSpPr>
        <p:spPr bwMode="auto">
          <a:xfrm>
            <a:off x="9217025" y="-26988"/>
            <a:ext cx="1943100" cy="21494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da-DK" sz="1000" b="1">
                <a:solidFill>
                  <a:schemeClr val="bg1"/>
                </a:solidFill>
              </a:rPr>
              <a:t>Tilføj hjælpelinjer: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a-DK" sz="1000">
                <a:solidFill>
                  <a:schemeClr val="bg1"/>
                </a:solidFill>
              </a:rPr>
              <a:t>Højreklik et sted i det grå område rundt om dette dias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a-DK" sz="1000">
                <a:solidFill>
                  <a:schemeClr val="bg1"/>
                </a:solidFill>
              </a:rPr>
              <a:t>Vælg "Gitter og hjælpelinjer"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a-DK" sz="1000">
                <a:solidFill>
                  <a:schemeClr val="bg1"/>
                </a:solidFill>
              </a:rPr>
              <a:t>Vælg "Vis hjælpelinjer på skærm"</a:t>
            </a:r>
          </a:p>
        </p:txBody>
      </p:sp>
      <p:pic>
        <p:nvPicPr>
          <p:cNvPr id="14" name="Billede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6939" y="116632"/>
            <a:ext cx="1815541" cy="86099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912DCD-F417-4971-802A-42302414E5F8}" type="datetime1">
              <a:rPr lang="da-DK"/>
              <a:pPr/>
              <a:t>20-03-2019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Indsæt note og kildehenvisning via Sidehoved og sidefod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512C42C3-3470-45EA-8B0F-CC852A878CBA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208AC6-033C-49B6-85D5-4DDBB9AD92F5}" type="datetime1">
              <a:rPr lang="da-DK"/>
              <a:pPr/>
              <a:t>20-03-2019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Indsæt note og kildehenvisning via Sidehoved og sidefod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3AF5E1CD-9D90-4AC0-8140-31BA88502A11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31800" y="2497138"/>
            <a:ext cx="4062413" cy="33321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6613" y="2497138"/>
            <a:ext cx="4062412" cy="33321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F20588-5B45-4B79-947A-26321143F3B1}" type="datetime1">
              <a:rPr lang="da-DK"/>
              <a:pPr/>
              <a:t>20-03-2019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Indsæt note og kildehenvisning via Sidehoved og sidefod</a:t>
            </a:r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C2903C57-6E5E-4D7B-90C7-025725CA5446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D493A1-0CCF-484F-815E-1F0F9D5C51B4}" type="datetime1">
              <a:rPr lang="da-DK"/>
              <a:pPr/>
              <a:t>20-03-2019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Indsæt note og kildehenvisning via Sidehoved og sidefod</a:t>
            </a:r>
            <a:endParaRPr lang="da-DK" dirty="0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8154E56A-BBF5-4FC7-92FD-D5365D995A0C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A88E13-CE23-4AB4-A688-29E7AC518132}" type="datetime1">
              <a:rPr lang="da-DK"/>
              <a:pPr/>
              <a:t>20-03-2019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Indsæt note og kildehenvisning via Sidehoved og sidefod</a:t>
            </a:r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6E2326D4-3541-4F3E-B2FA-877C54023CF8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62DED4-6B01-4946-9A1B-F06A15022717}" type="datetime1">
              <a:rPr lang="da-DK"/>
              <a:pPr/>
              <a:t>20-03-2019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Indsæt note og kildehenvisning via Sidehoved og sidefod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B9BBC279-4C46-4E89-A672-338B53F364DC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9083C6-A688-493F-8404-B7691D6B9763}" type="datetime1">
              <a:rPr lang="da-DK"/>
              <a:pPr/>
              <a:t>20-03-2019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Indsæt note og kildehenvisning via Sidehoved og sidefod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2422BA6A-2CEF-46ED-93BA-979740AEA7F0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A9BC93-9951-465A-90E8-2A53DEAF89A8}" type="datetime1">
              <a:rPr lang="da-DK"/>
              <a:pPr/>
              <a:t>20-03-2019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Indsæt note og kildehenvisning via Sidehoved og sidefod</a:t>
            </a:r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B460195D-6314-41AD-905E-BDE94518C700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3F0B17-94C1-4C0B-903C-D3CAAE7E5952}" type="datetime1">
              <a:rPr lang="da-DK"/>
              <a:pPr/>
              <a:t>20-03-2019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Indsæt note og kildehenvisning via Sidehoved og sidefod</a:t>
            </a:r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A5582695-96D7-48A9-A8A3-2A8C8DF15777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90422E-5069-4DD3-9CC3-4B595F22B3EE}" type="datetime1">
              <a:rPr lang="da-DK"/>
              <a:pPr/>
              <a:t>20-03-2019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Indsæt note og kildehenvisning via Sidehoved og sidefod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09D6BDCA-27CB-4703-9ACF-255A6E3D3468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40513" y="1277938"/>
            <a:ext cx="2068512" cy="4551362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31800" y="1277938"/>
            <a:ext cx="6056313" cy="4551362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F0555F-784E-4FCB-A4A0-F743C5BF9963}" type="datetime1">
              <a:rPr lang="da-DK"/>
              <a:pPr/>
              <a:t>20-03-2019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Indsæt note og kildehenvisning via Sidehoved og sidefod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1A8F0201-F869-4112-8274-66A3B7538C8D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3664" name="Picture 16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2413000" y="2778"/>
            <a:ext cx="2289173" cy="171688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283650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B63333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a-DK"/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31800" y="1276350"/>
            <a:ext cx="6478588" cy="1144588"/>
          </a:xfrm>
        </p:spPr>
        <p:txBody>
          <a:bodyPr tIns="45720" bIns="4572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/>
              <a:t>Click to edit Master title style</a:t>
            </a:r>
          </a:p>
        </p:txBody>
      </p:sp>
      <p:sp>
        <p:nvSpPr>
          <p:cNvPr id="2836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31800" y="2497138"/>
            <a:ext cx="6478588" cy="1144587"/>
          </a:xfrm>
        </p:spPr>
        <p:txBody>
          <a:bodyPr/>
          <a:lstStyle>
            <a:lvl1pPr marL="0" indent="0">
              <a:lnSpc>
                <a:spcPts val="2200"/>
              </a:lnSpc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r>
              <a:rPr lang="da-DK"/>
              <a:t>Click to edit Master subtitle style</a:t>
            </a:r>
          </a:p>
        </p:txBody>
      </p:sp>
      <p:sp>
        <p:nvSpPr>
          <p:cNvPr id="283653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7088188" y="6272213"/>
            <a:ext cx="1619250" cy="17938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63B2D03-09AD-4552-9B4D-4A1A2FE67D86}" type="datetime1">
              <a:rPr lang="da-DK" smtClean="0"/>
              <a:pPr/>
              <a:t>20-03-2019</a:t>
            </a:fld>
            <a:endParaRPr lang="da-DK" dirty="0"/>
          </a:p>
        </p:txBody>
      </p:sp>
      <p:sp>
        <p:nvSpPr>
          <p:cNvPr id="28365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 smtClean="0"/>
              <a:t>Indsæt note og kildehenvisning via Sidehoved og sidefod</a:t>
            </a:r>
            <a:endParaRPr lang="da-DK" dirty="0"/>
          </a:p>
        </p:txBody>
      </p:sp>
      <p:sp>
        <p:nvSpPr>
          <p:cNvPr id="28365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 smtClean="0"/>
              <a:t>Side </a:t>
            </a:r>
            <a:fld id="{E9B8DCBD-6236-46DA-A357-826287BF383C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283656" name="Line 8"/>
          <p:cNvSpPr>
            <a:spLocks noChangeShapeType="1"/>
          </p:cNvSpPr>
          <p:nvPr/>
        </p:nvSpPr>
        <p:spPr bwMode="auto">
          <a:xfrm>
            <a:off x="431800" y="1204913"/>
            <a:ext cx="1800225" cy="0"/>
          </a:xfrm>
          <a:prstGeom prst="line">
            <a:avLst/>
          </a:prstGeom>
          <a:noFill/>
          <a:ln w="63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283657" name="Line 9"/>
          <p:cNvSpPr>
            <a:spLocks noChangeShapeType="1"/>
          </p:cNvSpPr>
          <p:nvPr/>
        </p:nvSpPr>
        <p:spPr bwMode="auto">
          <a:xfrm>
            <a:off x="431800" y="6099175"/>
            <a:ext cx="6405563" cy="0"/>
          </a:xfrm>
          <a:prstGeom prst="line">
            <a:avLst/>
          </a:prstGeom>
          <a:noFill/>
          <a:ln w="63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283658" name="Line 10"/>
          <p:cNvSpPr>
            <a:spLocks noChangeShapeType="1"/>
          </p:cNvSpPr>
          <p:nvPr/>
        </p:nvSpPr>
        <p:spPr bwMode="auto">
          <a:xfrm>
            <a:off x="7088188" y="6099175"/>
            <a:ext cx="1619250" cy="0"/>
          </a:xfrm>
          <a:prstGeom prst="line">
            <a:avLst/>
          </a:prstGeom>
          <a:noFill/>
          <a:ln w="63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283666" name="Text Box 18"/>
          <p:cNvSpPr txBox="1">
            <a:spLocks noChangeArrowheads="1"/>
          </p:cNvSpPr>
          <p:nvPr userDrawn="1"/>
        </p:nvSpPr>
        <p:spPr bwMode="auto">
          <a:xfrm>
            <a:off x="9217025" y="-26988"/>
            <a:ext cx="1943100" cy="21494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da-DK" sz="1000" b="1">
                <a:solidFill>
                  <a:schemeClr val="bg1"/>
                </a:solidFill>
              </a:rPr>
              <a:t>Tilføj hjælpelinjer: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a-DK" sz="1000">
                <a:solidFill>
                  <a:schemeClr val="bg1"/>
                </a:solidFill>
              </a:rPr>
              <a:t>Højreklik et sted i det grå område rundt om dette dias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a-DK" sz="1000">
                <a:solidFill>
                  <a:schemeClr val="bg1"/>
                </a:solidFill>
              </a:rPr>
              <a:t>Vælg "Gitter og hjælpelinjer"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a-DK" sz="1000">
                <a:solidFill>
                  <a:schemeClr val="bg1"/>
                </a:solidFill>
              </a:rPr>
              <a:t>Vælg "Vis hjælpelinjer på skærm"</a:t>
            </a:r>
          </a:p>
        </p:txBody>
      </p:sp>
      <p:pic>
        <p:nvPicPr>
          <p:cNvPr id="3" name="Billede 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6939" y="116632"/>
            <a:ext cx="1815541" cy="860996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C0FC7E-358E-44EF-9BA0-579B5BCB41E8}" type="datetime1">
              <a:rPr lang="da-DK"/>
              <a:pPr/>
              <a:t>20-03-2019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Indsæt note og kildehenvisning via Sidehoved og sidefod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135AF10D-5340-4097-B210-F2DF6053A0CE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DA8E22-CA0E-4636-BD69-728FCFC7740E}" type="datetime1">
              <a:rPr lang="da-DK"/>
              <a:pPr/>
              <a:t>20-03-2019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Indsæt note og kildehenvisning via Sidehoved og sidefod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4EBE1F50-F4DD-41A5-BAE5-DD9410CAC182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31800" y="2497138"/>
            <a:ext cx="4062413" cy="33321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6613" y="2497138"/>
            <a:ext cx="4062412" cy="33321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1E055F-0446-441F-975A-022364B4C495}" type="datetime1">
              <a:rPr lang="da-DK"/>
              <a:pPr/>
              <a:t>20-03-2019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Indsæt note og kildehenvisning via Sidehoved og sidefod</a:t>
            </a:r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E8C68398-BDE6-46DE-A7D4-2606E31775CF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04F3D86-40C1-4129-AE39-6D4804482A2D}" type="datetime1">
              <a:rPr lang="da-DK"/>
              <a:pPr/>
              <a:t>20-03-2019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Indsæt note og kildehenvisning via Sidehoved og sidefod</a:t>
            </a:r>
            <a:endParaRPr lang="da-DK" dirty="0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B2B3A478-A599-49FE-8CFE-D7FE90E1826E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0BCFAA-3E12-4F43-8523-C85481A543AA}" type="datetime1">
              <a:rPr lang="da-DK"/>
              <a:pPr/>
              <a:t>20-03-2019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Indsæt note og kildehenvisning via Sidehoved og sidefod</a:t>
            </a:r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586F4B36-E4ED-4253-ACB7-B6F23E283B62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586520-C038-47A1-BF90-D5A04B4B2711}" type="datetime1">
              <a:rPr lang="da-DK"/>
              <a:pPr/>
              <a:t>20-03-2019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Indsæt note og kildehenvisning via Sidehoved og sidefod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29D0BF61-90BF-462F-8D82-9B73BFE44C96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1F8FDD-631B-4540-AE8B-E40EEBAFBC43}" type="datetime1">
              <a:rPr lang="da-DK"/>
              <a:pPr/>
              <a:t>20-03-2019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Indsæt note og kildehenvisning via Sidehoved og sidefod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BCC56E9A-9749-44EF-99FE-FEFAEEB33ADF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1DB27C-312F-4395-A2F9-0D77B4F760C0}" type="datetime1">
              <a:rPr lang="da-DK"/>
              <a:pPr/>
              <a:t>20-03-2019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Indsæt note og kildehenvisning via Sidehoved og sidefod</a:t>
            </a:r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C946D484-2F13-42AB-BA77-21A9917CFBC7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CF84C2-2FD9-4A0F-9BF3-E7115611B27F}" type="datetime1">
              <a:rPr lang="da-DK"/>
              <a:pPr/>
              <a:t>20-03-2019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Indsæt note og kildehenvisning via Sidehoved og sidefod</a:t>
            </a:r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EF18B861-7938-41AA-B5DA-6BC32F836EB5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7CFD0D-8FF4-483A-8A15-D0E312037495}" type="datetime1">
              <a:rPr lang="da-DK"/>
              <a:pPr/>
              <a:t>20-03-2019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Indsæt note og kildehenvisning via Sidehoved og sidefod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D9B6EA8E-7CC9-4E13-984D-E867D2827739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40513" y="1277938"/>
            <a:ext cx="2068512" cy="4551362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31800" y="1277938"/>
            <a:ext cx="6056313" cy="4551362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9C6A5A-A482-4C40-8122-E355C1746A90}" type="datetime1">
              <a:rPr lang="da-DK"/>
              <a:pPr/>
              <a:t>20-03-2019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Indsæt note og kildehenvisning via Sidehoved og sidefod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67706841-8E88-4028-A690-F598B34A0845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31800" y="2497138"/>
            <a:ext cx="4062413" cy="33321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6613" y="2497138"/>
            <a:ext cx="4062412" cy="33321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38456E-DABE-4717-8E50-8F57F187DB29}" type="datetime1">
              <a:rPr lang="da-DK"/>
              <a:pPr/>
              <a:t>20-03-2019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Indsæt note og kildehenvisning via Sidehoved og sidefod</a:t>
            </a:r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8EF332FB-5757-444A-9F9F-66D8FEE366D5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CA3F33-0BE1-421B-B608-17A2E15E1E79}" type="datetime1">
              <a:rPr lang="da-DK"/>
              <a:pPr/>
              <a:t>20-03-2019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Indsæt note og kildehenvisning via Sidehoved og sidefod</a:t>
            </a:r>
            <a:endParaRPr lang="da-DK" dirty="0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3D54D211-F678-43B6-83F6-F8C70CC00FA2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ED8BA9-577D-4C8D-ACBE-D3F5998F5923}" type="datetime1">
              <a:rPr lang="da-DK"/>
              <a:pPr/>
              <a:t>20-03-2019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Indsæt note og kildehenvisning via Sidehoved og sidefod</a:t>
            </a:r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E78DE6C9-77CF-433F-BC46-CEDBD19E5A4B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CC1CB3-3A52-42AD-BF39-3F9713E7E21A}" type="datetime1">
              <a:rPr lang="da-DK"/>
              <a:pPr/>
              <a:t>20-03-2019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Indsæt note og kildehenvisning via Sidehoved og sidefod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4F7DAAAA-420D-45C0-A854-DBF4A5AAD18F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C0B9C5-7140-4718-BA3D-C2C1F8A4E754}" type="datetime1">
              <a:rPr lang="da-DK"/>
              <a:pPr/>
              <a:t>20-03-2019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Indsæt note og kildehenvisning via Sidehoved og sidefod</a:t>
            </a:r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72A66ECC-3CFD-46A1-B999-73BB2E67FA5F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F6880D-091F-48D5-8D20-2F837618AB84}" type="datetime1">
              <a:rPr lang="da-DK"/>
              <a:pPr/>
              <a:t>20-03-2019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Indsæt note og kildehenvisning via Sidehoved og sidefod</a:t>
            </a:r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B531CB46-F7F5-4EC4-963C-0FB665528D5B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3.wmf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image" Target="../media/image3.wmf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31800" y="1277938"/>
            <a:ext cx="64785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800" rIns="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26112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1800" y="2497138"/>
            <a:ext cx="8277225" cy="333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</p:txBody>
      </p:sp>
      <p:sp>
        <p:nvSpPr>
          <p:cNvPr id="26112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8188" y="6273800"/>
            <a:ext cx="1619250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ts val="1400"/>
              </a:lnSpc>
              <a:defRPr sz="1000"/>
            </a:lvl1pPr>
          </a:lstStyle>
          <a:p>
            <a:fld id="{A9BCD095-9531-4652-A89C-A024EBF21B54}" type="datetime1">
              <a:rPr lang="da-DK"/>
              <a:pPr/>
              <a:t>20-03-2019</a:t>
            </a:fld>
            <a:endParaRPr lang="da-DK"/>
          </a:p>
        </p:txBody>
      </p:sp>
      <p:sp>
        <p:nvSpPr>
          <p:cNvPr id="26112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1800" y="6269038"/>
            <a:ext cx="6405563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9144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ts val="1400"/>
              </a:lnSpc>
              <a:defRPr sz="1000"/>
            </a:lvl1pPr>
          </a:lstStyle>
          <a:p>
            <a:r>
              <a:rPr lang="da-DK" dirty="0" smtClean="0"/>
              <a:t>Indsæt note og kildehenvisning via Sidehoved og sidefod</a:t>
            </a:r>
            <a:endParaRPr lang="da-DK" dirty="0"/>
          </a:p>
        </p:txBody>
      </p:sp>
      <p:sp>
        <p:nvSpPr>
          <p:cNvPr id="26112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8188" y="6451600"/>
            <a:ext cx="1619250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ts val="1400"/>
              </a:lnSpc>
              <a:defRPr sz="1000"/>
            </a:lvl1pPr>
          </a:lstStyle>
          <a:p>
            <a:r>
              <a:rPr lang="da-DK"/>
              <a:t>Side </a:t>
            </a:r>
            <a:fld id="{FEBB29CA-93C0-46BF-904E-F095A899BB4B}" type="slidenum">
              <a:rPr lang="da-DK"/>
              <a:pPr/>
              <a:t>‹nr.›</a:t>
            </a:fld>
            <a:endParaRPr lang="da-DK"/>
          </a:p>
        </p:txBody>
      </p:sp>
      <p:sp>
        <p:nvSpPr>
          <p:cNvPr id="261128" name="Line 8"/>
          <p:cNvSpPr>
            <a:spLocks noChangeShapeType="1"/>
          </p:cNvSpPr>
          <p:nvPr/>
        </p:nvSpPr>
        <p:spPr bwMode="auto">
          <a:xfrm>
            <a:off x="431800" y="6099175"/>
            <a:ext cx="6405563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261129" name="Line 9"/>
          <p:cNvSpPr>
            <a:spLocks noChangeShapeType="1"/>
          </p:cNvSpPr>
          <p:nvPr/>
        </p:nvSpPr>
        <p:spPr bwMode="auto">
          <a:xfrm>
            <a:off x="7088188" y="6099175"/>
            <a:ext cx="161925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261130" name="Line 10"/>
          <p:cNvSpPr>
            <a:spLocks noChangeShapeType="1"/>
          </p:cNvSpPr>
          <p:nvPr/>
        </p:nvSpPr>
        <p:spPr bwMode="auto">
          <a:xfrm>
            <a:off x="431800" y="1204913"/>
            <a:ext cx="18002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261158" name="Text Box 38"/>
          <p:cNvSpPr txBox="1">
            <a:spLocks noChangeArrowheads="1"/>
          </p:cNvSpPr>
          <p:nvPr/>
        </p:nvSpPr>
        <p:spPr bwMode="auto">
          <a:xfrm>
            <a:off x="9217025" y="2636838"/>
            <a:ext cx="1943100" cy="2835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da-DK" sz="1000" b="1">
                <a:solidFill>
                  <a:schemeClr val="bg1"/>
                </a:solidFill>
              </a:rPr>
              <a:t>Tekstniveauer: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a-DK" sz="1000">
                <a:solidFill>
                  <a:schemeClr val="bg1"/>
                </a:solidFill>
              </a:rPr>
              <a:t>For at skifte mellem de forskellige tekstniveauer, brug "Forøg list niveau"-knappen i værktøjslinjen "Formatering".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endParaRPr lang="da-DK" sz="1000">
              <a:solidFill>
                <a:schemeClr val="bg1"/>
              </a:solidFill>
            </a:endParaRP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a-DK" sz="1000">
                <a:solidFill>
                  <a:schemeClr val="bg1"/>
                </a:solidFill>
              </a:rPr>
              <a:t>For at komme tilbage til tidligere niveauer, brug "Formindsk list niveau"-knappen</a:t>
            </a:r>
          </a:p>
        </p:txBody>
      </p:sp>
      <p:grpSp>
        <p:nvGrpSpPr>
          <p:cNvPr id="261159" name="Group 23"/>
          <p:cNvGrpSpPr>
            <a:grpSpLocks/>
          </p:cNvGrpSpPr>
          <p:nvPr/>
        </p:nvGrpSpPr>
        <p:grpSpPr bwMode="auto">
          <a:xfrm>
            <a:off x="9612313" y="5589588"/>
            <a:ext cx="738187" cy="255587"/>
            <a:chOff x="-884047" y="3823106"/>
            <a:chExt cx="737997" cy="255588"/>
          </a:xfrm>
        </p:grpSpPr>
        <p:sp>
          <p:nvSpPr>
            <p:cNvPr id="15" name="Line 14"/>
            <p:cNvSpPr>
              <a:spLocks noChangeShapeType="1"/>
            </p:cNvSpPr>
            <p:nvPr/>
          </p:nvSpPr>
          <p:spPr bwMode="auto">
            <a:xfrm flipV="1">
              <a:off x="-884047" y="3951694"/>
              <a:ext cx="24282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pPr>
                <a:lnSpc>
                  <a:spcPct val="100000"/>
                </a:lnSpc>
                <a:defRPr/>
              </a:pPr>
              <a:endParaRPr lang="en-GB" sz="1800">
                <a:latin typeface="Arial" charset="0"/>
                <a:cs typeface="Arial" charset="0"/>
              </a:endParaRPr>
            </a:p>
          </p:txBody>
        </p:sp>
        <p:grpSp>
          <p:nvGrpSpPr>
            <p:cNvPr id="261161" name="Group 15"/>
            <p:cNvGrpSpPr>
              <a:grpSpLocks/>
            </p:cNvGrpSpPr>
            <p:nvPr/>
          </p:nvGrpSpPr>
          <p:grpSpPr bwMode="auto">
            <a:xfrm>
              <a:off x="-598488" y="3823106"/>
              <a:ext cx="452438" cy="255588"/>
              <a:chOff x="-318" y="2953"/>
              <a:chExt cx="285" cy="161"/>
            </a:xfrm>
          </p:grpSpPr>
          <p:pic>
            <p:nvPicPr>
              <p:cNvPr id="261162" name="Picture 16"/>
              <p:cNvPicPr>
                <a:picLocks noChangeAspect="1" noChangeArrowheads="1"/>
              </p:cNvPicPr>
              <p:nvPr/>
            </p:nvPicPr>
            <p:blipFill>
              <a:blip r:embed="rId14" cstate="print"/>
              <a:srcRect/>
              <a:stretch>
                <a:fillRect/>
              </a:stretch>
            </p:blipFill>
            <p:spPr bwMode="auto">
              <a:xfrm>
                <a:off x="-318" y="2953"/>
                <a:ext cx="285" cy="1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9" name="Line 17"/>
              <p:cNvSpPr>
                <a:spLocks noChangeShapeType="1"/>
              </p:cNvSpPr>
              <p:nvPr/>
            </p:nvSpPr>
            <p:spPr bwMode="auto">
              <a:xfrm>
                <a:off x="-165" y="2954"/>
                <a:ext cx="113" cy="16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lnSpc>
                    <a:spcPct val="100000"/>
                  </a:lnSpc>
                  <a:defRPr/>
                </a:pPr>
                <a:endParaRPr lang="en-GB" sz="18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20" name="Line 18"/>
              <p:cNvSpPr>
                <a:spLocks noChangeShapeType="1"/>
              </p:cNvSpPr>
              <p:nvPr/>
            </p:nvSpPr>
            <p:spPr bwMode="auto">
              <a:xfrm flipH="1">
                <a:off x="-159" y="2954"/>
                <a:ext cx="91" cy="16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lnSpc>
                    <a:spcPct val="100000"/>
                  </a:lnSpc>
                  <a:defRPr/>
                </a:pPr>
                <a:endParaRPr lang="en-GB" sz="1800">
                  <a:latin typeface="Arial" charset="0"/>
                  <a:cs typeface="Arial" charset="0"/>
                </a:endParaRPr>
              </a:p>
            </p:txBody>
          </p:sp>
        </p:grpSp>
      </p:grpSp>
      <p:grpSp>
        <p:nvGrpSpPr>
          <p:cNvPr id="261165" name="Group 19"/>
          <p:cNvGrpSpPr>
            <a:grpSpLocks/>
          </p:cNvGrpSpPr>
          <p:nvPr/>
        </p:nvGrpSpPr>
        <p:grpSpPr bwMode="auto">
          <a:xfrm>
            <a:off x="9658350" y="4214813"/>
            <a:ext cx="684213" cy="263525"/>
            <a:chOff x="-464" y="2256"/>
            <a:chExt cx="431" cy="166"/>
          </a:xfrm>
        </p:grpSpPr>
        <p:pic>
          <p:nvPicPr>
            <p:cNvPr id="261166" name="Picture 14" descr="fke3b.jpg"/>
            <p:cNvPicPr>
              <a:picLocks noChangeAspect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-464" y="2274"/>
              <a:ext cx="260" cy="1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" name="Line 21"/>
            <p:cNvSpPr>
              <a:spLocks noChangeShapeType="1"/>
            </p:cNvSpPr>
            <p:nvPr/>
          </p:nvSpPr>
          <p:spPr bwMode="auto">
            <a:xfrm>
              <a:off x="-464" y="2261"/>
              <a:ext cx="120" cy="1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lnSpc>
                  <a:spcPct val="100000"/>
                </a:lnSpc>
                <a:defRPr/>
              </a:pPr>
              <a:endParaRPr lang="en-GB" sz="1800">
                <a:latin typeface="Arial" charset="0"/>
                <a:cs typeface="Arial" charset="0"/>
              </a:endParaRPr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 flipH="1">
              <a:off x="-454" y="2256"/>
              <a:ext cx="116" cy="15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lnSpc>
                  <a:spcPct val="100000"/>
                </a:lnSpc>
                <a:defRPr/>
              </a:pPr>
              <a:endParaRPr lang="en-GB" sz="1800">
                <a:latin typeface="Arial" charset="0"/>
                <a:cs typeface="Arial" charset="0"/>
              </a:endParaRPr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 flipH="1">
              <a:off x="-169" y="2332"/>
              <a:ext cx="1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pPr>
                <a:lnSpc>
                  <a:spcPct val="100000"/>
                </a:lnSpc>
                <a:defRPr/>
              </a:pPr>
              <a:endParaRPr lang="en-GB" sz="1800">
                <a:latin typeface="Arial" charset="0"/>
                <a:cs typeface="Arial" charset="0"/>
              </a:endParaRPr>
            </a:p>
          </p:txBody>
        </p:sp>
      </p:grpSp>
      <p:sp>
        <p:nvSpPr>
          <p:cNvPr id="261170" name="Text Box 50"/>
          <p:cNvSpPr txBox="1">
            <a:spLocks noChangeArrowheads="1"/>
          </p:cNvSpPr>
          <p:nvPr/>
        </p:nvSpPr>
        <p:spPr bwMode="auto">
          <a:xfrm>
            <a:off x="9217025" y="-26988"/>
            <a:ext cx="1943100" cy="21494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da-DK" sz="1000" b="1">
                <a:solidFill>
                  <a:schemeClr val="bg1"/>
                </a:solidFill>
              </a:rPr>
              <a:t>Tilføj hjælpelinjer: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a-DK" sz="1000">
                <a:solidFill>
                  <a:schemeClr val="bg1"/>
                </a:solidFill>
              </a:rPr>
              <a:t>Højreklik et sted i det grå område rundt om dette dias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a-DK" sz="1000">
                <a:solidFill>
                  <a:schemeClr val="bg1"/>
                </a:solidFill>
              </a:rPr>
              <a:t>Vælg "Gitter og hjælpelinjer"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a-DK" sz="1000">
                <a:solidFill>
                  <a:schemeClr val="bg1"/>
                </a:solidFill>
              </a:rPr>
              <a:t>Vælg "Vis hjælpelinjer på skærm"</a:t>
            </a:r>
          </a:p>
        </p:txBody>
      </p:sp>
      <p:pic>
        <p:nvPicPr>
          <p:cNvPr id="2" name="Billede 1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4187" y="157862"/>
            <a:ext cx="1735137" cy="82286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90" r:id="rId12"/>
  </p:sldLayoutIdLst>
  <p:hf hdr="0"/>
  <p:txStyles>
    <p:titleStyle>
      <a:lvl1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2pPr>
      <a:lvl3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3pPr>
      <a:lvl4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4pPr>
      <a:lvl5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5pPr>
      <a:lvl6pPr marL="4572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6pPr>
      <a:lvl7pPr marL="9144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7pPr>
      <a:lvl8pPr marL="13716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8pPr>
      <a:lvl9pPr marL="18288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9pPr>
    </p:titleStyle>
    <p:bodyStyle>
      <a:lvl1pPr marL="142875" indent="-142875" algn="l" rtl="0" eaLnBrk="1" fontAlgn="base" hangingPunct="1">
        <a:lnSpc>
          <a:spcPts val="21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595313" indent="-133350" algn="l" rtl="0" eaLnBrk="1" fontAlgn="base" hangingPunct="1">
        <a:lnSpc>
          <a:spcPts val="1700"/>
        </a:lnSpc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2pPr>
      <a:lvl3pPr marL="1014413" indent="-104775" algn="l" rtl="0" eaLnBrk="1" fontAlgn="base" hangingPunct="1">
        <a:lnSpc>
          <a:spcPts val="1500"/>
        </a:lnSpc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3pPr>
      <a:lvl4pPr marL="1438275" indent="-100013" algn="l" rtl="0" eaLnBrk="1" fontAlgn="base" hangingPunct="1">
        <a:lnSpc>
          <a:spcPts val="1200"/>
        </a:lnSpc>
        <a:spcBef>
          <a:spcPct val="20000"/>
        </a:spcBef>
        <a:spcAft>
          <a:spcPct val="0"/>
        </a:spcAft>
        <a:buChar char="•"/>
        <a:defRPr sz="1000">
          <a:solidFill>
            <a:schemeClr val="tx1"/>
          </a:solidFill>
          <a:latin typeface="+mn-lt"/>
        </a:defRPr>
      </a:lvl4pPr>
      <a:lvl5pPr marL="1589088" indent="-87313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046288" indent="-87313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6pPr>
      <a:lvl7pPr marL="2503488" indent="-87313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7pPr>
      <a:lvl8pPr marL="2960688" indent="-87313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8pPr>
      <a:lvl9pPr marL="3417888" indent="-87313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53" name="Text Box 37"/>
          <p:cNvSpPr txBox="1">
            <a:spLocks noChangeArrowheads="1"/>
          </p:cNvSpPr>
          <p:nvPr/>
        </p:nvSpPr>
        <p:spPr bwMode="auto">
          <a:xfrm>
            <a:off x="9217025" y="2636838"/>
            <a:ext cx="1943100" cy="2835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da-DK" sz="1000" b="1">
                <a:solidFill>
                  <a:schemeClr val="bg1"/>
                </a:solidFill>
              </a:rPr>
              <a:t>Tekstniveauer: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a-DK" sz="1000">
                <a:solidFill>
                  <a:schemeClr val="bg1"/>
                </a:solidFill>
              </a:rPr>
              <a:t>For at skifte mellem de forskellige tekstniveauer, brug "Forøg list niveau"-knappen i værktøjslinjen "Formatering".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endParaRPr lang="da-DK" sz="1000">
              <a:solidFill>
                <a:schemeClr val="bg1"/>
              </a:solidFill>
            </a:endParaRP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a-DK" sz="1000">
                <a:solidFill>
                  <a:schemeClr val="bg1"/>
                </a:solidFill>
              </a:rPr>
              <a:t>For at komme tilbage til tidligere niveauer, brug "Formindsk list niveau"-knappen</a:t>
            </a:r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31800" y="1277938"/>
            <a:ext cx="64785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800" rIns="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Click to edit Master title style</a:t>
            </a:r>
          </a:p>
        </p:txBody>
      </p:sp>
      <p:sp>
        <p:nvSpPr>
          <p:cNvPr id="26522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1800" y="2497138"/>
            <a:ext cx="8277225" cy="333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</p:txBody>
      </p:sp>
      <p:sp>
        <p:nvSpPr>
          <p:cNvPr id="26522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8188" y="6273800"/>
            <a:ext cx="1619250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ts val="1400"/>
              </a:lnSpc>
              <a:defRPr sz="1000"/>
            </a:lvl1pPr>
          </a:lstStyle>
          <a:p>
            <a:fld id="{BC352298-C315-4BBD-A548-970C226952D9}" type="datetime1">
              <a:rPr lang="da-DK"/>
              <a:pPr/>
              <a:t>20-03-2019</a:t>
            </a:fld>
            <a:endParaRPr lang="da-DK"/>
          </a:p>
        </p:txBody>
      </p:sp>
      <p:sp>
        <p:nvSpPr>
          <p:cNvPr id="26522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1800" y="6269038"/>
            <a:ext cx="6405563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9144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ts val="1400"/>
              </a:lnSpc>
              <a:defRPr sz="1000"/>
            </a:lvl1pPr>
          </a:lstStyle>
          <a:p>
            <a:r>
              <a:rPr lang="da-DK" dirty="0" smtClean="0"/>
              <a:t>Indsæt note og kildehenvisning via Sidehoved og sidefod</a:t>
            </a:r>
            <a:endParaRPr lang="da-DK" dirty="0"/>
          </a:p>
        </p:txBody>
      </p:sp>
      <p:sp>
        <p:nvSpPr>
          <p:cNvPr id="26522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8188" y="6451600"/>
            <a:ext cx="1619250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ts val="1400"/>
              </a:lnSpc>
              <a:defRPr sz="1000"/>
            </a:lvl1pPr>
          </a:lstStyle>
          <a:p>
            <a:r>
              <a:rPr lang="da-DK"/>
              <a:t>Side </a:t>
            </a:r>
            <a:fld id="{0209D388-D3E6-4818-9633-399850AEFA2B}" type="slidenum">
              <a:rPr lang="da-DK"/>
              <a:pPr/>
              <a:t>‹nr.›</a:t>
            </a:fld>
            <a:endParaRPr lang="da-DK"/>
          </a:p>
        </p:txBody>
      </p:sp>
      <p:sp>
        <p:nvSpPr>
          <p:cNvPr id="265224" name="Line 8"/>
          <p:cNvSpPr>
            <a:spLocks noChangeShapeType="1"/>
          </p:cNvSpPr>
          <p:nvPr/>
        </p:nvSpPr>
        <p:spPr bwMode="auto">
          <a:xfrm>
            <a:off x="431800" y="6099175"/>
            <a:ext cx="6405563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265225" name="Line 9"/>
          <p:cNvSpPr>
            <a:spLocks noChangeShapeType="1"/>
          </p:cNvSpPr>
          <p:nvPr/>
        </p:nvSpPr>
        <p:spPr bwMode="auto">
          <a:xfrm>
            <a:off x="7088188" y="6099175"/>
            <a:ext cx="161925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265226" name="Line 10"/>
          <p:cNvSpPr>
            <a:spLocks noChangeShapeType="1"/>
          </p:cNvSpPr>
          <p:nvPr/>
        </p:nvSpPr>
        <p:spPr bwMode="auto">
          <a:xfrm>
            <a:off x="431800" y="1204913"/>
            <a:ext cx="18002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  <p:grpSp>
        <p:nvGrpSpPr>
          <p:cNvPr id="265242" name="Group 23"/>
          <p:cNvGrpSpPr>
            <a:grpSpLocks/>
          </p:cNvGrpSpPr>
          <p:nvPr/>
        </p:nvGrpSpPr>
        <p:grpSpPr bwMode="auto">
          <a:xfrm>
            <a:off x="9612313" y="5589588"/>
            <a:ext cx="738187" cy="255587"/>
            <a:chOff x="-884047" y="3823106"/>
            <a:chExt cx="737997" cy="255588"/>
          </a:xfrm>
        </p:grpSpPr>
        <p:sp>
          <p:nvSpPr>
            <p:cNvPr id="15" name="Line 14"/>
            <p:cNvSpPr>
              <a:spLocks noChangeShapeType="1"/>
            </p:cNvSpPr>
            <p:nvPr/>
          </p:nvSpPr>
          <p:spPr bwMode="auto">
            <a:xfrm flipV="1">
              <a:off x="-884047" y="3951694"/>
              <a:ext cx="24282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pPr>
                <a:lnSpc>
                  <a:spcPct val="100000"/>
                </a:lnSpc>
                <a:defRPr/>
              </a:pPr>
              <a:endParaRPr lang="en-GB" sz="1800">
                <a:latin typeface="Arial" charset="0"/>
                <a:cs typeface="Arial" charset="0"/>
              </a:endParaRPr>
            </a:p>
          </p:txBody>
        </p:sp>
        <p:grpSp>
          <p:nvGrpSpPr>
            <p:cNvPr id="265244" name="Group 15"/>
            <p:cNvGrpSpPr>
              <a:grpSpLocks/>
            </p:cNvGrpSpPr>
            <p:nvPr/>
          </p:nvGrpSpPr>
          <p:grpSpPr bwMode="auto">
            <a:xfrm>
              <a:off x="-598488" y="3823106"/>
              <a:ext cx="452438" cy="255588"/>
              <a:chOff x="-318" y="2953"/>
              <a:chExt cx="285" cy="161"/>
            </a:xfrm>
          </p:grpSpPr>
          <p:pic>
            <p:nvPicPr>
              <p:cNvPr id="265245" name="Picture 16"/>
              <p:cNvPicPr>
                <a:picLocks noChangeAspect="1" noChangeArrowheads="1"/>
              </p:cNvPicPr>
              <p:nvPr/>
            </p:nvPicPr>
            <p:blipFill>
              <a:blip r:embed="rId13" cstate="print"/>
              <a:srcRect/>
              <a:stretch>
                <a:fillRect/>
              </a:stretch>
            </p:blipFill>
            <p:spPr bwMode="auto">
              <a:xfrm>
                <a:off x="-318" y="2953"/>
                <a:ext cx="285" cy="1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9" name="Line 17"/>
              <p:cNvSpPr>
                <a:spLocks noChangeShapeType="1"/>
              </p:cNvSpPr>
              <p:nvPr/>
            </p:nvSpPr>
            <p:spPr bwMode="auto">
              <a:xfrm>
                <a:off x="-165" y="2954"/>
                <a:ext cx="113" cy="16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lnSpc>
                    <a:spcPct val="100000"/>
                  </a:lnSpc>
                  <a:defRPr/>
                </a:pPr>
                <a:endParaRPr lang="en-GB" sz="18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20" name="Line 18"/>
              <p:cNvSpPr>
                <a:spLocks noChangeShapeType="1"/>
              </p:cNvSpPr>
              <p:nvPr/>
            </p:nvSpPr>
            <p:spPr bwMode="auto">
              <a:xfrm flipH="1">
                <a:off x="-159" y="2954"/>
                <a:ext cx="91" cy="16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lnSpc>
                    <a:spcPct val="100000"/>
                  </a:lnSpc>
                  <a:defRPr/>
                </a:pPr>
                <a:endParaRPr lang="en-GB" sz="1800">
                  <a:latin typeface="Arial" charset="0"/>
                  <a:cs typeface="Arial" charset="0"/>
                </a:endParaRPr>
              </a:p>
            </p:txBody>
          </p:sp>
        </p:grpSp>
      </p:grpSp>
      <p:grpSp>
        <p:nvGrpSpPr>
          <p:cNvPr id="265248" name="Group 19"/>
          <p:cNvGrpSpPr>
            <a:grpSpLocks/>
          </p:cNvGrpSpPr>
          <p:nvPr/>
        </p:nvGrpSpPr>
        <p:grpSpPr bwMode="auto">
          <a:xfrm>
            <a:off x="9658350" y="4214813"/>
            <a:ext cx="684213" cy="263525"/>
            <a:chOff x="-464" y="2256"/>
            <a:chExt cx="431" cy="166"/>
          </a:xfrm>
        </p:grpSpPr>
        <p:pic>
          <p:nvPicPr>
            <p:cNvPr id="265249" name="Picture 14" descr="fke3b.jpg"/>
            <p:cNvPicPr>
              <a:picLocks noChangeAspect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-464" y="2274"/>
              <a:ext cx="260" cy="1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" name="Line 21"/>
            <p:cNvSpPr>
              <a:spLocks noChangeShapeType="1"/>
            </p:cNvSpPr>
            <p:nvPr/>
          </p:nvSpPr>
          <p:spPr bwMode="auto">
            <a:xfrm>
              <a:off x="-464" y="2261"/>
              <a:ext cx="120" cy="1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lnSpc>
                  <a:spcPct val="100000"/>
                </a:lnSpc>
                <a:defRPr/>
              </a:pPr>
              <a:endParaRPr lang="en-GB" sz="1800">
                <a:latin typeface="Arial" charset="0"/>
                <a:cs typeface="Arial" charset="0"/>
              </a:endParaRPr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 flipH="1">
              <a:off x="-454" y="2256"/>
              <a:ext cx="116" cy="15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lnSpc>
                  <a:spcPct val="100000"/>
                </a:lnSpc>
                <a:defRPr/>
              </a:pPr>
              <a:endParaRPr lang="en-GB" sz="1800">
                <a:latin typeface="Arial" charset="0"/>
                <a:cs typeface="Arial" charset="0"/>
              </a:endParaRPr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 flipH="1">
              <a:off x="-169" y="2332"/>
              <a:ext cx="1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pPr>
                <a:lnSpc>
                  <a:spcPct val="100000"/>
                </a:lnSpc>
                <a:defRPr/>
              </a:pPr>
              <a:endParaRPr lang="en-GB" sz="1800">
                <a:latin typeface="Arial" charset="0"/>
                <a:cs typeface="Arial" charset="0"/>
              </a:endParaRPr>
            </a:p>
          </p:txBody>
        </p:sp>
      </p:grpSp>
      <p:sp>
        <p:nvSpPr>
          <p:cNvPr id="265257" name="Text Box 41"/>
          <p:cNvSpPr txBox="1">
            <a:spLocks noChangeArrowheads="1"/>
          </p:cNvSpPr>
          <p:nvPr/>
        </p:nvSpPr>
        <p:spPr bwMode="auto">
          <a:xfrm>
            <a:off x="9217025" y="-26988"/>
            <a:ext cx="1943100" cy="21494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da-DK" sz="1000" b="1">
                <a:solidFill>
                  <a:schemeClr val="bg1"/>
                </a:solidFill>
              </a:rPr>
              <a:t>Tilføj hjælpelinjer: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a-DK" sz="1000">
                <a:solidFill>
                  <a:schemeClr val="bg1"/>
                </a:solidFill>
              </a:rPr>
              <a:t>Højreklik et sted i det grå område rundt om dette dias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a-DK" sz="1000">
                <a:solidFill>
                  <a:schemeClr val="bg1"/>
                </a:solidFill>
              </a:rPr>
              <a:t>Vælg "Gitter og hjælpelinjer"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a-DK" sz="1000">
                <a:solidFill>
                  <a:schemeClr val="bg1"/>
                </a:solidFill>
              </a:rPr>
              <a:t>Vælg "Vis hjælpelinjer på skærm"</a:t>
            </a:r>
          </a:p>
        </p:txBody>
      </p:sp>
      <p:pic>
        <p:nvPicPr>
          <p:cNvPr id="26" name="Billede 25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4187" y="157862"/>
            <a:ext cx="1735137" cy="82286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hf hdr="0"/>
  <p:txStyles>
    <p:titleStyle>
      <a:lvl1pPr algn="l" rtl="0" fontAlgn="base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2pPr>
      <a:lvl3pPr algn="l" rtl="0" fontAlgn="base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3pPr>
      <a:lvl4pPr algn="l" rtl="0" fontAlgn="base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4pPr>
      <a:lvl5pPr algn="l" rtl="0" fontAlgn="base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5pPr>
      <a:lvl6pPr marL="457200" algn="l" rtl="0" fontAlgn="base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6pPr>
      <a:lvl7pPr marL="914400" algn="l" rtl="0" fontAlgn="base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7pPr>
      <a:lvl8pPr marL="1371600" algn="l" rtl="0" fontAlgn="base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8pPr>
      <a:lvl9pPr marL="1828800" algn="l" rtl="0" fontAlgn="base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9pPr>
    </p:titleStyle>
    <p:bodyStyle>
      <a:lvl1pPr marL="142875" indent="-142875" algn="l" rtl="0" fontAlgn="base">
        <a:lnSpc>
          <a:spcPts val="21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595313" indent="-133350" algn="l" rtl="0" fontAlgn="base">
        <a:lnSpc>
          <a:spcPts val="1700"/>
        </a:lnSpc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2pPr>
      <a:lvl3pPr marL="1014413" indent="-104775" algn="l" rtl="0" fontAlgn="base">
        <a:lnSpc>
          <a:spcPts val="1500"/>
        </a:lnSpc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3pPr>
      <a:lvl4pPr marL="1438275" indent="-100013" algn="l" rtl="0" fontAlgn="base">
        <a:lnSpc>
          <a:spcPts val="1200"/>
        </a:lnSpc>
        <a:spcBef>
          <a:spcPct val="20000"/>
        </a:spcBef>
        <a:spcAft>
          <a:spcPct val="0"/>
        </a:spcAft>
        <a:buChar char="•"/>
        <a:defRPr sz="1000">
          <a:solidFill>
            <a:schemeClr val="tx1"/>
          </a:solidFill>
          <a:latin typeface="+mn-lt"/>
        </a:defRPr>
      </a:lvl4pPr>
      <a:lvl5pPr marL="1589088" indent="-87313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046288" indent="-87313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6pPr>
      <a:lvl7pPr marL="2503488" indent="-87313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7pPr>
      <a:lvl8pPr marL="2960688" indent="-87313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8pPr>
      <a:lvl9pPr marL="3417888" indent="-87313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31800" y="1277938"/>
            <a:ext cx="64785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800" rIns="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Click to edit Master title style</a:t>
            </a:r>
          </a:p>
        </p:txBody>
      </p:sp>
      <p:sp>
        <p:nvSpPr>
          <p:cNvPr id="2826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1800" y="2497138"/>
            <a:ext cx="8277225" cy="333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</p:txBody>
      </p:sp>
      <p:sp>
        <p:nvSpPr>
          <p:cNvPr id="2826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8188" y="6273800"/>
            <a:ext cx="1619250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ts val="1400"/>
              </a:lnSpc>
              <a:defRPr sz="1000"/>
            </a:lvl1pPr>
          </a:lstStyle>
          <a:p>
            <a:fld id="{B601E54E-EE4F-468E-8EC5-14AA3F89A0C4}" type="datetime1">
              <a:rPr lang="da-DK"/>
              <a:pPr/>
              <a:t>20-03-2019</a:t>
            </a:fld>
            <a:endParaRPr lang="da-DK"/>
          </a:p>
        </p:txBody>
      </p:sp>
      <p:sp>
        <p:nvSpPr>
          <p:cNvPr id="2826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1800" y="6269038"/>
            <a:ext cx="6405563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9144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ts val="1400"/>
              </a:lnSpc>
              <a:defRPr sz="1000"/>
            </a:lvl1pPr>
          </a:lstStyle>
          <a:p>
            <a:r>
              <a:rPr lang="da-DK" dirty="0" smtClean="0"/>
              <a:t>Indsæt note og kildehenvisning via Sidehoved og sidefod</a:t>
            </a:r>
            <a:endParaRPr lang="da-DK" dirty="0"/>
          </a:p>
        </p:txBody>
      </p:sp>
      <p:sp>
        <p:nvSpPr>
          <p:cNvPr id="2826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8188" y="6451600"/>
            <a:ext cx="1619250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ts val="1400"/>
              </a:lnSpc>
              <a:defRPr sz="1000"/>
            </a:lvl1pPr>
          </a:lstStyle>
          <a:p>
            <a:r>
              <a:rPr lang="da-DK"/>
              <a:t>Side </a:t>
            </a:r>
            <a:fld id="{C01D196F-7E18-49E4-B0E2-F9AB1FD569FD}" type="slidenum">
              <a:rPr lang="da-DK"/>
              <a:pPr/>
              <a:t>‹nr.›</a:t>
            </a:fld>
            <a:endParaRPr lang="da-DK"/>
          </a:p>
        </p:txBody>
      </p:sp>
      <p:sp>
        <p:nvSpPr>
          <p:cNvPr id="282632" name="Line 8"/>
          <p:cNvSpPr>
            <a:spLocks noChangeShapeType="1"/>
          </p:cNvSpPr>
          <p:nvPr/>
        </p:nvSpPr>
        <p:spPr bwMode="auto">
          <a:xfrm>
            <a:off x="431800" y="6099175"/>
            <a:ext cx="6405563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282633" name="Line 9"/>
          <p:cNvSpPr>
            <a:spLocks noChangeShapeType="1"/>
          </p:cNvSpPr>
          <p:nvPr/>
        </p:nvSpPr>
        <p:spPr bwMode="auto">
          <a:xfrm>
            <a:off x="7088188" y="6099175"/>
            <a:ext cx="161925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282634" name="Line 10"/>
          <p:cNvSpPr>
            <a:spLocks noChangeShapeType="1"/>
          </p:cNvSpPr>
          <p:nvPr/>
        </p:nvSpPr>
        <p:spPr bwMode="auto">
          <a:xfrm>
            <a:off x="431800" y="1204913"/>
            <a:ext cx="18002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282664" name="Text Box 40"/>
          <p:cNvSpPr txBox="1">
            <a:spLocks noChangeArrowheads="1"/>
          </p:cNvSpPr>
          <p:nvPr/>
        </p:nvSpPr>
        <p:spPr bwMode="auto">
          <a:xfrm>
            <a:off x="9217025" y="2636838"/>
            <a:ext cx="1943100" cy="2835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da-DK" sz="1000" b="1">
                <a:solidFill>
                  <a:schemeClr val="bg1"/>
                </a:solidFill>
              </a:rPr>
              <a:t>Tekstniveauer: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a-DK" sz="1000">
                <a:solidFill>
                  <a:schemeClr val="bg1"/>
                </a:solidFill>
              </a:rPr>
              <a:t>For at skifte mellem de forskellige tekstniveauer, brug "Forøg list niveau"-knappen i værktøjslinjen "Formatering".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endParaRPr lang="da-DK" sz="1000">
              <a:solidFill>
                <a:schemeClr val="bg1"/>
              </a:solidFill>
            </a:endParaRP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a-DK" sz="1000">
                <a:solidFill>
                  <a:schemeClr val="bg1"/>
                </a:solidFill>
              </a:rPr>
              <a:t>For at komme tilbage til tidligere niveauer, brug "Formindsk list niveau"-knappen</a:t>
            </a:r>
          </a:p>
        </p:txBody>
      </p:sp>
      <p:grpSp>
        <p:nvGrpSpPr>
          <p:cNvPr id="282665" name="Group 23"/>
          <p:cNvGrpSpPr>
            <a:grpSpLocks/>
          </p:cNvGrpSpPr>
          <p:nvPr/>
        </p:nvGrpSpPr>
        <p:grpSpPr bwMode="auto">
          <a:xfrm>
            <a:off x="9612313" y="5589588"/>
            <a:ext cx="738187" cy="255587"/>
            <a:chOff x="-884047" y="3823106"/>
            <a:chExt cx="737997" cy="255588"/>
          </a:xfrm>
        </p:grpSpPr>
        <p:sp>
          <p:nvSpPr>
            <p:cNvPr id="15" name="Line 14"/>
            <p:cNvSpPr>
              <a:spLocks noChangeShapeType="1"/>
            </p:cNvSpPr>
            <p:nvPr/>
          </p:nvSpPr>
          <p:spPr bwMode="auto">
            <a:xfrm flipV="1">
              <a:off x="-884047" y="3951694"/>
              <a:ext cx="24282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pPr>
                <a:lnSpc>
                  <a:spcPct val="100000"/>
                </a:lnSpc>
                <a:defRPr/>
              </a:pPr>
              <a:endParaRPr lang="en-GB" sz="1800">
                <a:latin typeface="Arial" charset="0"/>
                <a:cs typeface="Arial" charset="0"/>
              </a:endParaRPr>
            </a:p>
          </p:txBody>
        </p:sp>
        <p:grpSp>
          <p:nvGrpSpPr>
            <p:cNvPr id="282667" name="Group 15"/>
            <p:cNvGrpSpPr>
              <a:grpSpLocks/>
            </p:cNvGrpSpPr>
            <p:nvPr/>
          </p:nvGrpSpPr>
          <p:grpSpPr bwMode="auto">
            <a:xfrm>
              <a:off x="-598488" y="3823106"/>
              <a:ext cx="452438" cy="255588"/>
              <a:chOff x="-318" y="2953"/>
              <a:chExt cx="285" cy="161"/>
            </a:xfrm>
          </p:grpSpPr>
          <p:pic>
            <p:nvPicPr>
              <p:cNvPr id="282668" name="Picture 16"/>
              <p:cNvPicPr>
                <a:picLocks noChangeAspect="1" noChangeArrowheads="1"/>
              </p:cNvPicPr>
              <p:nvPr/>
            </p:nvPicPr>
            <p:blipFill>
              <a:blip r:embed="rId13" cstate="print"/>
              <a:srcRect/>
              <a:stretch>
                <a:fillRect/>
              </a:stretch>
            </p:blipFill>
            <p:spPr bwMode="auto">
              <a:xfrm>
                <a:off x="-318" y="2953"/>
                <a:ext cx="285" cy="1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9" name="Line 17"/>
              <p:cNvSpPr>
                <a:spLocks noChangeShapeType="1"/>
              </p:cNvSpPr>
              <p:nvPr/>
            </p:nvSpPr>
            <p:spPr bwMode="auto">
              <a:xfrm>
                <a:off x="-165" y="2954"/>
                <a:ext cx="113" cy="16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lnSpc>
                    <a:spcPct val="100000"/>
                  </a:lnSpc>
                  <a:defRPr/>
                </a:pPr>
                <a:endParaRPr lang="en-GB" sz="18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20" name="Line 18"/>
              <p:cNvSpPr>
                <a:spLocks noChangeShapeType="1"/>
              </p:cNvSpPr>
              <p:nvPr/>
            </p:nvSpPr>
            <p:spPr bwMode="auto">
              <a:xfrm flipH="1">
                <a:off x="-159" y="2954"/>
                <a:ext cx="91" cy="16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lnSpc>
                    <a:spcPct val="100000"/>
                  </a:lnSpc>
                  <a:defRPr/>
                </a:pPr>
                <a:endParaRPr lang="en-GB" sz="1800">
                  <a:latin typeface="Arial" charset="0"/>
                  <a:cs typeface="Arial" charset="0"/>
                </a:endParaRPr>
              </a:p>
            </p:txBody>
          </p:sp>
        </p:grpSp>
      </p:grpSp>
      <p:grpSp>
        <p:nvGrpSpPr>
          <p:cNvPr id="282671" name="Group 19"/>
          <p:cNvGrpSpPr>
            <a:grpSpLocks/>
          </p:cNvGrpSpPr>
          <p:nvPr/>
        </p:nvGrpSpPr>
        <p:grpSpPr bwMode="auto">
          <a:xfrm>
            <a:off x="9658350" y="4214813"/>
            <a:ext cx="684213" cy="263525"/>
            <a:chOff x="-464" y="2256"/>
            <a:chExt cx="431" cy="166"/>
          </a:xfrm>
        </p:grpSpPr>
        <p:pic>
          <p:nvPicPr>
            <p:cNvPr id="282672" name="Picture 14" descr="fke3b.jpg"/>
            <p:cNvPicPr>
              <a:picLocks noChangeAspect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-464" y="2274"/>
              <a:ext cx="260" cy="1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" name="Line 21"/>
            <p:cNvSpPr>
              <a:spLocks noChangeShapeType="1"/>
            </p:cNvSpPr>
            <p:nvPr/>
          </p:nvSpPr>
          <p:spPr bwMode="auto">
            <a:xfrm>
              <a:off x="-464" y="2261"/>
              <a:ext cx="120" cy="1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lnSpc>
                  <a:spcPct val="100000"/>
                </a:lnSpc>
                <a:defRPr/>
              </a:pPr>
              <a:endParaRPr lang="en-GB" sz="1800">
                <a:latin typeface="Arial" charset="0"/>
                <a:cs typeface="Arial" charset="0"/>
              </a:endParaRPr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 flipH="1">
              <a:off x="-454" y="2256"/>
              <a:ext cx="116" cy="15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lnSpc>
                  <a:spcPct val="100000"/>
                </a:lnSpc>
                <a:defRPr/>
              </a:pPr>
              <a:endParaRPr lang="en-GB" sz="1800">
                <a:latin typeface="Arial" charset="0"/>
                <a:cs typeface="Arial" charset="0"/>
              </a:endParaRPr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 flipH="1">
              <a:off x="-169" y="2332"/>
              <a:ext cx="1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pPr>
                <a:lnSpc>
                  <a:spcPct val="100000"/>
                </a:lnSpc>
                <a:defRPr/>
              </a:pPr>
              <a:endParaRPr lang="en-GB" sz="1800">
                <a:latin typeface="Arial" charset="0"/>
                <a:cs typeface="Arial" charset="0"/>
              </a:endParaRPr>
            </a:p>
          </p:txBody>
        </p:sp>
      </p:grpSp>
      <p:sp>
        <p:nvSpPr>
          <p:cNvPr id="282676" name="Text Box 52"/>
          <p:cNvSpPr txBox="1">
            <a:spLocks noChangeArrowheads="1"/>
          </p:cNvSpPr>
          <p:nvPr/>
        </p:nvSpPr>
        <p:spPr bwMode="auto">
          <a:xfrm>
            <a:off x="9217025" y="-26988"/>
            <a:ext cx="1943100" cy="21494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da-DK" sz="1000" b="1">
                <a:solidFill>
                  <a:schemeClr val="bg1"/>
                </a:solidFill>
              </a:rPr>
              <a:t>Tilføj hjælpelinjer: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a-DK" sz="1000">
                <a:solidFill>
                  <a:schemeClr val="bg1"/>
                </a:solidFill>
              </a:rPr>
              <a:t>Højreklik et sted i det grå område rundt om dette dias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a-DK" sz="1000">
                <a:solidFill>
                  <a:schemeClr val="bg1"/>
                </a:solidFill>
              </a:rPr>
              <a:t>Vælg "Gitter og hjælpelinjer"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a-DK" sz="1000">
                <a:solidFill>
                  <a:schemeClr val="bg1"/>
                </a:solidFill>
              </a:rPr>
              <a:t>Vælg "Vis hjælpelinjer på skærm"</a:t>
            </a:r>
          </a:p>
        </p:txBody>
      </p:sp>
      <p:pic>
        <p:nvPicPr>
          <p:cNvPr id="27" name="Billede 26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4187" y="157862"/>
            <a:ext cx="1735137" cy="82286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hf hdr="0"/>
  <p:txStyles>
    <p:titleStyle>
      <a:lvl1pPr algn="l" rtl="0" fontAlgn="base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2pPr>
      <a:lvl3pPr algn="l" rtl="0" fontAlgn="base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3pPr>
      <a:lvl4pPr algn="l" rtl="0" fontAlgn="base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4pPr>
      <a:lvl5pPr algn="l" rtl="0" fontAlgn="base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5pPr>
      <a:lvl6pPr marL="457200" algn="l" rtl="0" fontAlgn="base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6pPr>
      <a:lvl7pPr marL="914400" algn="l" rtl="0" fontAlgn="base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7pPr>
      <a:lvl8pPr marL="1371600" algn="l" rtl="0" fontAlgn="base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8pPr>
      <a:lvl9pPr marL="1828800" algn="l" rtl="0" fontAlgn="base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9pPr>
    </p:titleStyle>
    <p:bodyStyle>
      <a:lvl1pPr marL="142875" indent="-142875" algn="l" rtl="0" fontAlgn="base">
        <a:lnSpc>
          <a:spcPts val="21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595313" indent="-133350" algn="l" rtl="0" fontAlgn="base">
        <a:lnSpc>
          <a:spcPts val="1700"/>
        </a:lnSpc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2pPr>
      <a:lvl3pPr marL="1014413" indent="-104775" algn="l" rtl="0" fontAlgn="base">
        <a:lnSpc>
          <a:spcPts val="1500"/>
        </a:lnSpc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3pPr>
      <a:lvl4pPr marL="1438275" indent="-100013" algn="l" rtl="0" fontAlgn="base">
        <a:lnSpc>
          <a:spcPts val="1200"/>
        </a:lnSpc>
        <a:spcBef>
          <a:spcPct val="20000"/>
        </a:spcBef>
        <a:spcAft>
          <a:spcPct val="0"/>
        </a:spcAft>
        <a:buChar char="•"/>
        <a:defRPr sz="1000">
          <a:solidFill>
            <a:schemeClr val="tx1"/>
          </a:solidFill>
          <a:latin typeface="+mn-lt"/>
        </a:defRPr>
      </a:lvl4pPr>
      <a:lvl5pPr marL="1589088" indent="-87313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046288" indent="-87313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6pPr>
      <a:lvl7pPr marL="2503488" indent="-87313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7pPr>
      <a:lvl8pPr marL="2960688" indent="-87313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8pPr>
      <a:lvl9pPr marL="3417888" indent="-87313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wmf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hyperlink" Target="mailto:birgitte.holm@stukuvm.dk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14"/>
          <a:stretch/>
        </p:blipFill>
        <p:spPr>
          <a:xfrm>
            <a:off x="1" y="1268760"/>
            <a:ext cx="9143999" cy="5733257"/>
          </a:xfrm>
          <a:prstGeom prst="rect">
            <a:avLst/>
          </a:prstGeom>
        </p:spPr>
      </p:pic>
      <p:sp>
        <p:nvSpPr>
          <p:cNvPr id="8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/>
          <a:p>
            <a:fld id="{501F2498-FAC8-410B-90E4-97ABE54D834D}" type="datetime1">
              <a:rPr lang="da-DK"/>
              <a:pPr/>
              <a:t>20-03-2019</a:t>
            </a:fld>
            <a:endParaRPr lang="da-DK"/>
          </a:p>
        </p:txBody>
      </p:sp>
      <p:sp>
        <p:nvSpPr>
          <p:cNvPr id="10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da-DK"/>
              <a:t>Side </a:t>
            </a:r>
            <a:fld id="{D54C8A31-DC9F-4054-BA09-12FC084E7D0B}" type="slidenum">
              <a:rPr lang="da-DK"/>
              <a:pPr/>
              <a:t>1</a:t>
            </a:fld>
            <a:endParaRPr lang="da-DK"/>
          </a:p>
        </p:txBody>
      </p:sp>
      <p:sp>
        <p:nvSpPr>
          <p:cNvPr id="259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31800" y="2132856"/>
            <a:ext cx="6478588" cy="1008112"/>
          </a:xfrm>
        </p:spPr>
        <p:txBody>
          <a:bodyPr/>
          <a:lstStyle/>
          <a:p>
            <a:r>
              <a:rPr lang="da-DK" sz="4800" dirty="0" smtClean="0"/>
              <a:t>Merkantil FIP</a:t>
            </a:r>
            <a:endParaRPr lang="da-DK" sz="4800" dirty="0"/>
          </a:p>
        </p:txBody>
      </p:sp>
      <p:sp>
        <p:nvSpPr>
          <p:cNvPr id="259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31800" y="3284984"/>
            <a:ext cx="6478588" cy="2376264"/>
          </a:xfrm>
        </p:spPr>
        <p:txBody>
          <a:bodyPr/>
          <a:lstStyle/>
          <a:p>
            <a:r>
              <a:rPr lang="da-DK" sz="3200" b="1" dirty="0" smtClean="0"/>
              <a:t>Workshop</a:t>
            </a:r>
          </a:p>
          <a:p>
            <a:r>
              <a:rPr lang="da-DK" sz="3200" b="1" dirty="0" smtClean="0"/>
              <a:t>Afsætning</a:t>
            </a:r>
            <a:endParaRPr lang="da-DK" sz="3200" b="1" dirty="0" smtClean="0"/>
          </a:p>
          <a:p>
            <a:endParaRPr lang="da-DK" sz="3200" b="1" dirty="0"/>
          </a:p>
          <a:p>
            <a:r>
              <a:rPr lang="da-DK" sz="3200" b="1" dirty="0" smtClean="0"/>
              <a:t>25. marts i Horsens</a:t>
            </a:r>
          </a:p>
          <a:p>
            <a:r>
              <a:rPr lang="da-DK" sz="3200" b="1" dirty="0" smtClean="0"/>
              <a:t>27. marts i Roskilde</a:t>
            </a:r>
          </a:p>
          <a:p>
            <a:endParaRPr lang="da-DK" b="1" dirty="0" smtClean="0"/>
          </a:p>
          <a:p>
            <a:endParaRPr lang="da-DK" dirty="0"/>
          </a:p>
        </p:txBody>
      </p:sp>
      <p:sp>
        <p:nvSpPr>
          <p:cNvPr id="259078" name="Line 6"/>
          <p:cNvSpPr>
            <a:spLocks noChangeShapeType="1"/>
          </p:cNvSpPr>
          <p:nvPr/>
        </p:nvSpPr>
        <p:spPr bwMode="auto">
          <a:xfrm>
            <a:off x="431799" y="4135388"/>
            <a:ext cx="1800225" cy="0"/>
          </a:xfrm>
          <a:prstGeom prst="line">
            <a:avLst/>
          </a:prstGeom>
          <a:noFill/>
          <a:ln w="63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  <p:pic>
        <p:nvPicPr>
          <p:cNvPr id="259084" name="Picture 1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2409296" y="0"/>
            <a:ext cx="2281765" cy="171132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14" name="Rectangle 7"/>
          <p:cNvSpPr txBox="1">
            <a:spLocks noChangeArrowheads="1"/>
          </p:cNvSpPr>
          <p:nvPr/>
        </p:nvSpPr>
        <p:spPr bwMode="auto">
          <a:xfrm>
            <a:off x="7088400" y="6451200"/>
            <a:ext cx="1619250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rtl="0" fontAlgn="base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457200" algn="l" rtl="0"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914400" algn="l" rtl="0"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1371600" algn="l" rtl="0"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1828800" algn="l" rtl="0"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r>
              <a:rPr lang="da-DK" dirty="0" smtClean="0">
                <a:solidFill>
                  <a:schemeClr val="bg1"/>
                </a:solidFill>
              </a:rPr>
              <a:t>Side </a:t>
            </a:r>
            <a:fld id="{E2931405-45F6-4ED3-9481-1AAE8F998D71}" type="slidenum">
              <a:rPr lang="da-DK" smtClean="0">
                <a:solidFill>
                  <a:schemeClr val="bg1"/>
                </a:solidFill>
              </a:rPr>
              <a:pPr/>
              <a:t>1</a:t>
            </a:fld>
            <a:endParaRPr lang="da-DK" dirty="0">
              <a:solidFill>
                <a:schemeClr val="bg1"/>
              </a:solidFill>
            </a:endParaRPr>
          </a:p>
        </p:txBody>
      </p:sp>
      <p:sp>
        <p:nvSpPr>
          <p:cNvPr id="16" name="Rectangle 5"/>
          <p:cNvSpPr txBox="1">
            <a:spLocks noChangeArrowheads="1"/>
          </p:cNvSpPr>
          <p:nvPr/>
        </p:nvSpPr>
        <p:spPr bwMode="auto">
          <a:xfrm>
            <a:off x="7088400" y="6271200"/>
            <a:ext cx="1619250" cy="17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rtl="0" fontAlgn="base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457200" algn="l" rtl="0"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914400" algn="l" rtl="0"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1371600" algn="l" rtl="0"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1828800" algn="l" rtl="0"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fld id="{672FE470-62AA-438B-A7A4-EB5B9A2CD359}" type="datetime1">
              <a:rPr lang="da-DK" smtClean="0">
                <a:solidFill>
                  <a:schemeClr val="bg1"/>
                </a:solidFill>
              </a:rPr>
              <a:pPr/>
              <a:t>20-03-2019</a:t>
            </a:fld>
            <a:endParaRPr lang="da-DK" dirty="0">
              <a:solidFill>
                <a:schemeClr val="bg1"/>
              </a:solidFill>
            </a:endParaRPr>
          </a:p>
        </p:txBody>
      </p:sp>
      <p:pic>
        <p:nvPicPr>
          <p:cNvPr id="17" name="Billede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6939" y="116632"/>
            <a:ext cx="1815541" cy="8609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0589F-0CCA-4DED-BA44-3F2EB428B949}" type="datetime1">
              <a:rPr lang="da-DK"/>
              <a:pPr/>
              <a:t>20-03-2019</a:t>
            </a:fld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/>
              <a:t>Side </a:t>
            </a:r>
            <a:fld id="{AF4164EC-69D5-4DE4-BC0E-DBEA2AF90BE4}" type="slidenum">
              <a:rPr lang="da-DK"/>
              <a:pPr/>
              <a:t>2</a:t>
            </a:fld>
            <a:endParaRPr lang="da-DK"/>
          </a:p>
        </p:txBody>
      </p:sp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04664"/>
            <a:ext cx="6478588" cy="782960"/>
          </a:xfrm>
        </p:spPr>
        <p:txBody>
          <a:bodyPr/>
          <a:lstStyle/>
          <a:p>
            <a:r>
              <a:rPr lang="da-DK" sz="3200" dirty="0" smtClean="0"/>
              <a:t>Velkommen til workshop</a:t>
            </a:r>
            <a:endParaRPr lang="da-DK" sz="3200" dirty="0"/>
          </a:p>
        </p:txBody>
      </p:sp>
      <p:pic>
        <p:nvPicPr>
          <p:cNvPr id="178184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2409825" y="1191"/>
            <a:ext cx="2289174" cy="171688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2" name="Pladsholder til indhold 1"/>
          <p:cNvSpPr>
            <a:spLocks noGrp="1"/>
          </p:cNvSpPr>
          <p:nvPr>
            <p:ph idx="1"/>
          </p:nvPr>
        </p:nvSpPr>
        <p:spPr>
          <a:xfrm>
            <a:off x="431800" y="1556792"/>
            <a:ext cx="8277225" cy="4272508"/>
          </a:xfrm>
        </p:spPr>
        <p:txBody>
          <a:bodyPr/>
          <a:lstStyle/>
          <a:p>
            <a:pPr marL="0" lvl="0" indent="0">
              <a:buNone/>
            </a:pPr>
            <a:r>
              <a:rPr lang="da-DK" sz="2400" b="1" dirty="0" smtClean="0"/>
              <a:t>2 forskellige opgaver</a:t>
            </a:r>
            <a:endParaRPr lang="da-DK" dirty="0"/>
          </a:p>
          <a:p>
            <a:pPr marL="342900" lvl="0" indent="-342900">
              <a:buFont typeface="+mj-lt"/>
              <a:buAutoNum type="arabicPeriod"/>
            </a:pPr>
            <a:endParaRPr lang="da-DK" dirty="0" smtClean="0"/>
          </a:p>
          <a:p>
            <a:pPr marL="0" lvl="0" indent="0">
              <a:buNone/>
            </a:pPr>
            <a:r>
              <a:rPr lang="da-DK" b="1" dirty="0" smtClean="0"/>
              <a:t>Opgave 1: Service i Afsætning C </a:t>
            </a:r>
          </a:p>
          <a:p>
            <a:pPr marL="0" lvl="0" indent="0">
              <a:buNone/>
            </a:pPr>
            <a:r>
              <a:rPr lang="da-DK" b="1" dirty="0" smtClean="0"/>
              <a:t>Det faglige mål om Service og kundebetjening</a:t>
            </a:r>
          </a:p>
          <a:p>
            <a:pPr marL="0" lvl="0" indent="0">
              <a:buNone/>
            </a:pPr>
            <a:r>
              <a:rPr lang="da-DK" sz="1400" dirty="0" smtClean="0"/>
              <a:t>I grupper med ca. 4 personer arbejdes med forslag til, hvordan det faglige mål og kernestof kan udfoldes i undervisningen – gerne med gode eksempler.</a:t>
            </a:r>
          </a:p>
          <a:p>
            <a:pPr marL="0" lvl="0" indent="0">
              <a:buNone/>
            </a:pPr>
            <a:r>
              <a:rPr lang="da-DK" sz="1400" dirty="0" smtClean="0"/>
              <a:t>Forslag sendes til </a:t>
            </a:r>
            <a:r>
              <a:rPr lang="da-DK" sz="1400" dirty="0" smtClean="0">
                <a:hlinkClick r:id="rId4"/>
              </a:rPr>
              <a:t>birgitte.holm@stukuvm.dk</a:t>
            </a:r>
            <a:r>
              <a:rPr lang="da-DK" sz="1400" dirty="0" smtClean="0"/>
              <a:t> ved workshoppens afslutning.</a:t>
            </a:r>
          </a:p>
          <a:p>
            <a:pPr marL="0" lvl="0" indent="0">
              <a:buNone/>
            </a:pPr>
            <a:endParaRPr lang="da-DK" dirty="0"/>
          </a:p>
          <a:p>
            <a:pPr marL="0" lvl="0" indent="0">
              <a:buNone/>
            </a:pPr>
            <a:r>
              <a:rPr lang="da-DK" b="1" dirty="0"/>
              <a:t>Opgave 2: </a:t>
            </a:r>
          </a:p>
        </p:txBody>
      </p:sp>
      <p:pic>
        <p:nvPicPr>
          <p:cNvPr id="1026" name="Picture 2" descr="Billedresultat for kontor tradium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005064"/>
            <a:ext cx="1885181" cy="18851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469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0589F-0CCA-4DED-BA44-3F2EB428B949}" type="datetime1">
              <a:rPr lang="da-DK"/>
              <a:pPr/>
              <a:t>20-03-2019</a:t>
            </a:fld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/>
              <a:t>Side </a:t>
            </a:r>
            <a:fld id="{AF4164EC-69D5-4DE4-BC0E-DBEA2AF90BE4}" type="slidenum">
              <a:rPr lang="da-DK"/>
              <a:pPr/>
              <a:t>3</a:t>
            </a:fld>
            <a:endParaRPr lang="da-DK"/>
          </a:p>
        </p:txBody>
      </p:sp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04664"/>
            <a:ext cx="6478588" cy="782960"/>
          </a:xfrm>
        </p:spPr>
        <p:txBody>
          <a:bodyPr/>
          <a:lstStyle/>
          <a:p>
            <a:r>
              <a:rPr lang="da-DK" sz="3200" smtClean="0"/>
              <a:t>Afsætning </a:t>
            </a:r>
            <a:r>
              <a:rPr lang="da-DK" sz="3200" smtClean="0"/>
              <a:t>C </a:t>
            </a:r>
            <a:r>
              <a:rPr lang="da-DK" sz="2000" dirty="0" smtClean="0"/>
              <a:t>(opgave 1)</a:t>
            </a:r>
            <a:endParaRPr lang="da-DK" sz="2000" dirty="0"/>
          </a:p>
        </p:txBody>
      </p:sp>
      <p:pic>
        <p:nvPicPr>
          <p:cNvPr id="178184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2409825" y="1191"/>
            <a:ext cx="2289174" cy="171688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2" name="Pladsholder til indhold 1"/>
          <p:cNvSpPr>
            <a:spLocks noGrp="1"/>
          </p:cNvSpPr>
          <p:nvPr>
            <p:ph idx="1"/>
          </p:nvPr>
        </p:nvSpPr>
        <p:spPr>
          <a:xfrm>
            <a:off x="431800" y="1556792"/>
            <a:ext cx="8277225" cy="3888432"/>
          </a:xfrm>
        </p:spPr>
        <p:txBody>
          <a:bodyPr/>
          <a:lstStyle/>
          <a:p>
            <a:pPr marL="0" lvl="0" indent="0">
              <a:buNone/>
            </a:pPr>
            <a:r>
              <a:rPr lang="da-DK" sz="2400" b="1" dirty="0" smtClean="0"/>
              <a:t>Uddrag fra bekendtgørelse</a:t>
            </a:r>
          </a:p>
          <a:p>
            <a:pPr marL="0" lvl="0" indent="0">
              <a:buNone/>
            </a:pPr>
            <a:endParaRPr lang="da-DK" sz="2400" b="1" dirty="0"/>
          </a:p>
          <a:p>
            <a:pPr marL="0" lvl="0" indent="0">
              <a:buNone/>
            </a:pPr>
            <a:endParaRPr lang="da-DK" sz="2400" b="1" dirty="0"/>
          </a:p>
          <a:p>
            <a:endParaRPr lang="da-DK" dirty="0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415" y="2390920"/>
            <a:ext cx="8272042" cy="30408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boks 3"/>
          <p:cNvSpPr txBox="1"/>
          <p:nvPr/>
        </p:nvSpPr>
        <p:spPr>
          <a:xfrm rot="19643537">
            <a:off x="1480304" y="3475434"/>
            <a:ext cx="5112568" cy="443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 smtClean="0">
                <a:solidFill>
                  <a:schemeClr val="bg1">
                    <a:lumMod val="75000"/>
                  </a:schemeClr>
                </a:solidFill>
              </a:rPr>
              <a:t>Udkast</a:t>
            </a:r>
            <a:endParaRPr lang="da-DK" sz="60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Rektangel 5"/>
          <p:cNvSpPr/>
          <p:nvPr/>
        </p:nvSpPr>
        <p:spPr bwMode="auto">
          <a:xfrm>
            <a:off x="6538830" y="2419640"/>
            <a:ext cx="2160240" cy="3040860"/>
          </a:xfrm>
          <a:prstGeom prst="rect">
            <a:avLst/>
          </a:prstGeom>
          <a:noFill/>
          <a:ln w="57150" cap="flat" cmpd="sng" algn="ctr">
            <a:solidFill>
              <a:srgbClr val="387C7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3878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-præsentation KTS">
  <a:themeElements>
    <a:clrScheme name="Ministeriet for børn og undervisning 1">
      <a:dk1>
        <a:srgbClr val="000000"/>
      </a:dk1>
      <a:lt1>
        <a:srgbClr val="FFFFFF"/>
      </a:lt1>
      <a:dk2>
        <a:srgbClr val="B63333"/>
      </a:dk2>
      <a:lt2>
        <a:srgbClr val="537B8D"/>
      </a:lt2>
      <a:accent1>
        <a:srgbClr val="00641E"/>
      </a:accent1>
      <a:accent2>
        <a:srgbClr val="906B00"/>
      </a:accent2>
      <a:accent3>
        <a:srgbClr val="FFFFFF"/>
      </a:accent3>
      <a:accent4>
        <a:srgbClr val="000000"/>
      </a:accent4>
      <a:accent5>
        <a:srgbClr val="AAB8AB"/>
      </a:accent5>
      <a:accent6>
        <a:srgbClr val="826000"/>
      </a:accent6>
      <a:hlink>
        <a:srgbClr val="781D7E"/>
      </a:hlink>
      <a:folHlink>
        <a:srgbClr val="FDB945"/>
      </a:folHlink>
    </a:clrScheme>
    <a:fontScheme name="Ministeriet for børn og undervisning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FD67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ts val="18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FD67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ts val="18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</a:defRPr>
        </a:defPPr>
      </a:lstStyle>
    </a:lnDef>
  </a:objectDefaults>
  <a:extraClrSchemeLst>
    <a:extraClrScheme>
      <a:clrScheme name="Ministeriet for børn og undervisning 1">
        <a:dk1>
          <a:srgbClr val="000000"/>
        </a:dk1>
        <a:lt1>
          <a:srgbClr val="FFFFFF"/>
        </a:lt1>
        <a:dk2>
          <a:srgbClr val="B63333"/>
        </a:dk2>
        <a:lt2>
          <a:srgbClr val="537B8D"/>
        </a:lt2>
        <a:accent1>
          <a:srgbClr val="00641E"/>
        </a:accent1>
        <a:accent2>
          <a:srgbClr val="906B00"/>
        </a:accent2>
        <a:accent3>
          <a:srgbClr val="FFFFFF"/>
        </a:accent3>
        <a:accent4>
          <a:srgbClr val="000000"/>
        </a:accent4>
        <a:accent5>
          <a:srgbClr val="AAB8AB"/>
        </a:accent5>
        <a:accent6>
          <a:srgbClr val="826000"/>
        </a:accent6>
        <a:hlink>
          <a:srgbClr val="781D7E"/>
        </a:hlink>
        <a:folHlink>
          <a:srgbClr val="FDB94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lå - Ministeriet for børn og undervisning">
  <a:themeElements>
    <a:clrScheme name="Blå - Ministeriet for børn og undervisning 1">
      <a:dk1>
        <a:srgbClr val="000000"/>
      </a:dk1>
      <a:lt1>
        <a:srgbClr val="FFFFFF"/>
      </a:lt1>
      <a:dk2>
        <a:srgbClr val="B63333"/>
      </a:dk2>
      <a:lt2>
        <a:srgbClr val="537B8D"/>
      </a:lt2>
      <a:accent1>
        <a:srgbClr val="00641E"/>
      </a:accent1>
      <a:accent2>
        <a:srgbClr val="906B00"/>
      </a:accent2>
      <a:accent3>
        <a:srgbClr val="FFFFFF"/>
      </a:accent3>
      <a:accent4>
        <a:srgbClr val="000000"/>
      </a:accent4>
      <a:accent5>
        <a:srgbClr val="AAB8AB"/>
      </a:accent5>
      <a:accent6>
        <a:srgbClr val="826000"/>
      </a:accent6>
      <a:hlink>
        <a:srgbClr val="781D7E"/>
      </a:hlink>
      <a:folHlink>
        <a:srgbClr val="FDB945"/>
      </a:folHlink>
    </a:clrScheme>
    <a:fontScheme name="Blå - Ministeriet for børn og undervisning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FD67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ts val="18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FD67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ts val="18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</a:defRPr>
        </a:defPPr>
      </a:lstStyle>
    </a:lnDef>
  </a:objectDefaults>
  <a:extraClrSchemeLst>
    <a:extraClrScheme>
      <a:clrScheme name="Blå - Ministeriet for børn og undervisning 1">
        <a:dk1>
          <a:srgbClr val="000000"/>
        </a:dk1>
        <a:lt1>
          <a:srgbClr val="FFFFFF"/>
        </a:lt1>
        <a:dk2>
          <a:srgbClr val="B63333"/>
        </a:dk2>
        <a:lt2>
          <a:srgbClr val="537B8D"/>
        </a:lt2>
        <a:accent1>
          <a:srgbClr val="00641E"/>
        </a:accent1>
        <a:accent2>
          <a:srgbClr val="906B00"/>
        </a:accent2>
        <a:accent3>
          <a:srgbClr val="FFFFFF"/>
        </a:accent3>
        <a:accent4>
          <a:srgbClr val="000000"/>
        </a:accent4>
        <a:accent5>
          <a:srgbClr val="AAB8AB"/>
        </a:accent5>
        <a:accent6>
          <a:srgbClr val="826000"/>
        </a:accent6>
        <a:hlink>
          <a:srgbClr val="781D7E"/>
        </a:hlink>
        <a:folHlink>
          <a:srgbClr val="FDB94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Rød - Ministeriet for børn og undervisning">
  <a:themeElements>
    <a:clrScheme name="Rød - Ministeriet for børn og undervisning 1">
      <a:dk1>
        <a:srgbClr val="000000"/>
      </a:dk1>
      <a:lt1>
        <a:srgbClr val="FFFFFF"/>
      </a:lt1>
      <a:dk2>
        <a:srgbClr val="B63333"/>
      </a:dk2>
      <a:lt2>
        <a:srgbClr val="537B8D"/>
      </a:lt2>
      <a:accent1>
        <a:srgbClr val="00641E"/>
      </a:accent1>
      <a:accent2>
        <a:srgbClr val="906B00"/>
      </a:accent2>
      <a:accent3>
        <a:srgbClr val="FFFFFF"/>
      </a:accent3>
      <a:accent4>
        <a:srgbClr val="000000"/>
      </a:accent4>
      <a:accent5>
        <a:srgbClr val="AAB8AB"/>
      </a:accent5>
      <a:accent6>
        <a:srgbClr val="826000"/>
      </a:accent6>
      <a:hlink>
        <a:srgbClr val="781D7E"/>
      </a:hlink>
      <a:folHlink>
        <a:srgbClr val="FDB945"/>
      </a:folHlink>
    </a:clrScheme>
    <a:fontScheme name="Rød - Ministeriet for børn og undervisning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FD67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ts val="18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FD67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ts val="18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</a:defRPr>
        </a:defPPr>
      </a:lstStyle>
    </a:lnDef>
  </a:objectDefaults>
  <a:extraClrSchemeLst>
    <a:extraClrScheme>
      <a:clrScheme name="Rød - Ministeriet for børn og undervisning 1">
        <a:dk1>
          <a:srgbClr val="000000"/>
        </a:dk1>
        <a:lt1>
          <a:srgbClr val="FFFFFF"/>
        </a:lt1>
        <a:dk2>
          <a:srgbClr val="B63333"/>
        </a:dk2>
        <a:lt2>
          <a:srgbClr val="537B8D"/>
        </a:lt2>
        <a:accent1>
          <a:srgbClr val="00641E"/>
        </a:accent1>
        <a:accent2>
          <a:srgbClr val="906B00"/>
        </a:accent2>
        <a:accent3>
          <a:srgbClr val="FFFFFF"/>
        </a:accent3>
        <a:accent4>
          <a:srgbClr val="000000"/>
        </a:accent4>
        <a:accent5>
          <a:srgbClr val="AAB8AB"/>
        </a:accent5>
        <a:accent6>
          <a:srgbClr val="826000"/>
        </a:accent6>
        <a:hlink>
          <a:srgbClr val="781D7E"/>
        </a:hlink>
        <a:folHlink>
          <a:srgbClr val="FDB94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FABB37"/>
    </a:dk2>
    <a:lt2>
      <a:srgbClr val="00443B"/>
    </a:lt2>
    <a:accent1>
      <a:srgbClr val="957200"/>
    </a:accent1>
    <a:accent2>
      <a:srgbClr val="9A9B9B"/>
    </a:accent2>
    <a:accent3>
      <a:srgbClr val="FFFFFF"/>
    </a:accent3>
    <a:accent4>
      <a:srgbClr val="000000"/>
    </a:accent4>
    <a:accent5>
      <a:srgbClr val="C8BCAA"/>
    </a:accent5>
    <a:accent6>
      <a:srgbClr val="8B8C8C"/>
    </a:accent6>
    <a:hlink>
      <a:srgbClr val="639691"/>
    </a:hlink>
    <a:folHlink>
      <a:srgbClr val="BFD3D1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FABB37"/>
    </a:dk2>
    <a:lt2>
      <a:srgbClr val="00443B"/>
    </a:lt2>
    <a:accent1>
      <a:srgbClr val="957200"/>
    </a:accent1>
    <a:accent2>
      <a:srgbClr val="9A9B9B"/>
    </a:accent2>
    <a:accent3>
      <a:srgbClr val="FFFFFF"/>
    </a:accent3>
    <a:accent4>
      <a:srgbClr val="000000"/>
    </a:accent4>
    <a:accent5>
      <a:srgbClr val="C8BCAA"/>
    </a:accent5>
    <a:accent6>
      <a:srgbClr val="8B8C8C"/>
    </a:accent6>
    <a:hlink>
      <a:srgbClr val="639691"/>
    </a:hlink>
    <a:folHlink>
      <a:srgbClr val="BFD3D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PP-præsentation KTS</Template>
  <TotalTime>8955</TotalTime>
  <Words>176</Words>
  <Application>Microsoft Office PowerPoint</Application>
  <PresentationFormat>Skærmshow (4:3)</PresentationFormat>
  <Paragraphs>39</Paragraphs>
  <Slides>3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Diastitler</vt:lpstr>
      </vt:variant>
      <vt:variant>
        <vt:i4>3</vt:i4>
      </vt:variant>
    </vt:vector>
  </HeadingPairs>
  <TitlesOfParts>
    <vt:vector size="6" baseType="lpstr">
      <vt:lpstr>PP-præsentation KTS</vt:lpstr>
      <vt:lpstr>Blå - Ministeriet for børn og undervisning</vt:lpstr>
      <vt:lpstr>Rød - Ministeriet for børn og undervisning</vt:lpstr>
      <vt:lpstr>Merkantil FIP</vt:lpstr>
      <vt:lpstr>Velkommen til workshop</vt:lpstr>
      <vt:lpstr>Afsætning C (opgave 1)</vt:lpstr>
    </vt:vector>
  </TitlesOfParts>
  <Company>UNI-C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Mikkel Pilehave Jensen</dc:creator>
  <cp:lastModifiedBy>Birgitte Holm</cp:lastModifiedBy>
  <cp:revision>49</cp:revision>
  <dcterms:created xsi:type="dcterms:W3CDTF">2014-09-16T07:48:47Z</dcterms:created>
  <dcterms:modified xsi:type="dcterms:W3CDTF">2019-03-20T07:41:27Z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">
    <vt:lpwstr>www.skabelondesign.dk</vt:lpwstr>
  </property>
</Properties>
</file>