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16" name="Pladsholder til dato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27" name="Pladsholder til indhol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25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a-DK"/>
          </a:p>
        </p:txBody>
      </p:sp>
      <p:sp>
        <p:nvSpPr>
          <p:cNvPr id="16" name="Pladsholder til dias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19" name="Pladsholder til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dias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14" name="Pladsholder til indhol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dias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25" name="Pladsholder til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28" name="Pladsholder til indhol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24" name="Pladsholder til sidefod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26" name="Pladsholder til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25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29" name="Pladsholder til sidefod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/>
              <a:t>Klik på ikonet for at tilføje et billede</a:t>
            </a:r>
            <a:endParaRPr kumimoji="0" lang="en-US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dias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dsholder til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/>
              <a:t>Klik for at redigere i master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11" name="Pladsholder til dato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23DC25-D027-429B-B495-5CB3342879AA}" type="datetimeFigureOut">
              <a:rPr lang="da-DK" smtClean="0"/>
              <a:t>19-04-2018</a:t>
            </a:fld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178855-D4DF-43A3-B48B-9BDB40C728E4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Fempunktsbefaling (</a:t>
            </a:r>
            <a:r>
              <a:rPr lang="da-DK" dirty="0" err="1"/>
              <a:t>opord</a:t>
            </a:r>
            <a:r>
              <a:rPr lang="da-DK" dirty="0"/>
              <a:t>)</a:t>
            </a:r>
            <a:br>
              <a:rPr lang="da-DK" dirty="0"/>
            </a:br>
            <a:r>
              <a:rPr lang="da-DK" dirty="0"/>
              <a:t>operation </a:t>
            </a:r>
            <a:r>
              <a:rPr lang="da-DK" dirty="0" err="1"/>
              <a:t>iron</a:t>
            </a:r>
            <a:r>
              <a:rPr lang="da-DK" dirty="0"/>
              <a:t> empire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2 COY: Task Force Kilo Sierra, DTG 191030B APR 18</a:t>
            </a:r>
          </a:p>
        </p:txBody>
      </p:sp>
    </p:spTree>
    <p:extLst>
      <p:ext uri="{BB962C8B-B14F-4D97-AF65-F5344CB8AC3E}">
        <p14:creationId xmlns:p14="http://schemas.microsoft.com/office/powerpoint/2010/main" val="138852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1. situation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A: Fjenden</a:t>
            </a:r>
          </a:p>
          <a:p>
            <a:r>
              <a:rPr lang="da-DK" dirty="0"/>
              <a:t>MOI, ANTIHF, interne splittelser</a:t>
            </a:r>
          </a:p>
          <a:p>
            <a:r>
              <a:rPr lang="da-DK" dirty="0"/>
              <a:t> - forventes at forholde sig passivt ind til angreb</a:t>
            </a:r>
          </a:p>
          <a:p>
            <a:r>
              <a:rPr lang="da-DK" dirty="0"/>
              <a:t>B: Egne forhold</a:t>
            </a:r>
          </a:p>
          <a:p>
            <a:r>
              <a:rPr lang="da-DK" dirty="0" err="1"/>
              <a:t>Task</a:t>
            </a:r>
            <a:r>
              <a:rPr lang="da-DK" dirty="0"/>
              <a:t> Force Kilo Sierra inddelt i fem GRP under </a:t>
            </a:r>
            <a:r>
              <a:rPr lang="da-DK" dirty="0" err="1"/>
              <a:t>call</a:t>
            </a:r>
            <a:r>
              <a:rPr lang="da-DK" dirty="0"/>
              <a:t> sign Gabriel</a:t>
            </a:r>
          </a:p>
          <a:p>
            <a:r>
              <a:rPr lang="da-DK" dirty="0"/>
              <a:t>C: Til- og afgang</a:t>
            </a:r>
          </a:p>
          <a:p>
            <a:r>
              <a:rPr lang="da-DK" dirty="0"/>
              <a:t>NIL</a:t>
            </a:r>
          </a:p>
        </p:txBody>
      </p:sp>
    </p:spTree>
    <p:extLst>
      <p:ext uri="{BB962C8B-B14F-4D97-AF65-F5344CB8AC3E}">
        <p14:creationId xmlns:p14="http://schemas.microsoft.com/office/powerpoint/2010/main" val="267045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06" y="1162050"/>
            <a:ext cx="3800475" cy="56959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Eksempler på fjender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2946400" cy="3937000"/>
          </a:xfr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0768"/>
            <a:ext cx="59436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0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2: missionen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At finde og uskadeliggøre </a:t>
            </a:r>
            <a:r>
              <a:rPr lang="da-DK" u="sng" dirty="0"/>
              <a:t>fem</a:t>
            </a:r>
            <a:r>
              <a:rPr lang="da-DK" dirty="0"/>
              <a:t> improviserede sprængladninger i det lokale område ved korrekt at demontere dem og dermed undgå civile tab.</a:t>
            </a:r>
          </a:p>
        </p:txBody>
      </p:sp>
    </p:spTree>
    <p:extLst>
      <p:ext uri="{BB962C8B-B14F-4D97-AF65-F5344CB8AC3E}">
        <p14:creationId xmlns:p14="http://schemas.microsoft.com/office/powerpoint/2010/main" val="306557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3: Udførelse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GRP går mod hvert mål, A til 1, B til 2 osv.</a:t>
            </a:r>
          </a:p>
          <a:p>
            <a:r>
              <a:rPr lang="da-DK" dirty="0"/>
              <a:t>Efter uskadeliggørelse af bombe vender I tilbage til udgangspositionen.</a:t>
            </a:r>
          </a:p>
          <a:p>
            <a:r>
              <a:rPr lang="da-DK" dirty="0"/>
              <a:t>Ved hver post eksploderer bomben efter tre minutter.</a:t>
            </a:r>
          </a:p>
          <a:p>
            <a:r>
              <a:rPr lang="da-DK" dirty="0"/>
              <a:t>Sprængladning er afmonteret, når alle spørgsmål på arket er besvaret.</a:t>
            </a:r>
          </a:p>
        </p:txBody>
      </p:sp>
    </p:spTree>
    <p:extLst>
      <p:ext uri="{BB962C8B-B14F-4D97-AF65-F5344CB8AC3E}">
        <p14:creationId xmlns:p14="http://schemas.microsoft.com/office/powerpoint/2010/main" val="187994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4: Faglig tjeneste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Hver GRP medbringer skarpladte våben.</a:t>
            </a:r>
          </a:p>
          <a:p>
            <a:r>
              <a:rPr lang="da-DK" dirty="0"/>
              <a:t>Hver GRP medbringer EOD-udstyr.</a:t>
            </a:r>
          </a:p>
          <a:p>
            <a:r>
              <a:rPr lang="da-DK" dirty="0"/>
              <a:t>INGEN flammekastere eller giftposer!</a:t>
            </a:r>
          </a:p>
          <a:p>
            <a:r>
              <a:rPr lang="da-DK" dirty="0"/>
              <a:t>Vand medbringes herfra, lokale brønde forgiftede af fjendtlige styrker.</a:t>
            </a:r>
          </a:p>
          <a:p>
            <a:r>
              <a:rPr lang="da-DK" dirty="0"/>
              <a:t>Evt. fanger føres hertil; særligt uddannet personel vil forhøre dem på lærerværelset.</a:t>
            </a:r>
          </a:p>
          <a:p>
            <a:r>
              <a:rPr lang="da-DK" dirty="0"/>
              <a:t>Syge/sårede efterlades, hvis de ikke kan gå selv.</a:t>
            </a:r>
          </a:p>
        </p:txBody>
      </p:sp>
    </p:spTree>
    <p:extLst>
      <p:ext uri="{BB962C8B-B14F-4D97-AF65-F5344CB8AC3E}">
        <p14:creationId xmlns:p14="http://schemas.microsoft.com/office/powerpoint/2010/main" val="417685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5: kommando og signaltjeneste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Lyd- og lysdisciplin!</a:t>
            </a:r>
          </a:p>
          <a:p>
            <a:r>
              <a:rPr lang="da-DK" dirty="0"/>
              <a:t>Kommuniker med hånd- og armbevægelser</a:t>
            </a:r>
          </a:p>
          <a:p>
            <a:r>
              <a:rPr lang="da-DK" dirty="0"/>
              <a:t>Hver GRP medbringer kodet signaludstyr</a:t>
            </a:r>
          </a:p>
          <a:p>
            <a:r>
              <a:rPr lang="da-DK" dirty="0"/>
              <a:t>Farer man vild, kontaktes kommandoen</a:t>
            </a:r>
          </a:p>
        </p:txBody>
      </p:sp>
    </p:spTree>
    <p:extLst>
      <p:ext uri="{BB962C8B-B14F-4D97-AF65-F5344CB8AC3E}">
        <p14:creationId xmlns:p14="http://schemas.microsoft.com/office/powerpoint/2010/main" val="111288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8703</TotalTime>
  <Words>220</Words>
  <Application>Microsoft Office PowerPoint</Application>
  <PresentationFormat>Skærmshow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Franklin Gothic Book</vt:lpstr>
      <vt:lpstr>Franklin Gothic Medium</vt:lpstr>
      <vt:lpstr>Wingdings 2</vt:lpstr>
      <vt:lpstr>Trek</vt:lpstr>
      <vt:lpstr>Fempunktsbefaling (opord) operation iron empire</vt:lpstr>
      <vt:lpstr>1. situation</vt:lpstr>
      <vt:lpstr>Eksempler på fjender</vt:lpstr>
      <vt:lpstr>2: missionen</vt:lpstr>
      <vt:lpstr>3: Udførelse</vt:lpstr>
      <vt:lpstr>4: Faglig tjeneste</vt:lpstr>
      <vt:lpstr>5: kommando og signaltjeneste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Fempunktsbefaling (opord) operation iron empire</dc:title>
  <dc:creator>BP-2013</dc:creator>
  <cp:lastModifiedBy>5CD6462M29</cp:lastModifiedBy>
  <cp:revision>23</cp:revision>
  <dcterms:created xsi:type="dcterms:W3CDTF">2013-05-29T21:09:00Z</dcterms:created>
  <dcterms:modified xsi:type="dcterms:W3CDTF">2018-04-19T09:36:10Z</dcterms:modified>
</cp:coreProperties>
</file>