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  <p:sldId id="265" r:id="rId10"/>
    <p:sldId id="266" r:id="rId11"/>
    <p:sldId id="267" r:id="rId12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E6E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8523" autoAdjust="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E5FF3F-6B74-4651-B0D5-F3D5C9AE2E7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8CCA48B-64DD-4146-BE6E-D641C3EA9510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Valg af problemstilling, fag og område</a:t>
          </a:r>
          <a:endParaRPr lang="da-DK" dirty="0"/>
        </a:p>
      </dgm:t>
    </dgm:pt>
    <dgm:pt modelId="{3B8184C5-3329-40F3-89F7-6D9629AF6BBA}" type="parTrans" cxnId="{352A7D0C-6B1C-40DC-AE56-3D8F4B54EB10}">
      <dgm:prSet/>
      <dgm:spPr/>
      <dgm:t>
        <a:bodyPr/>
        <a:lstStyle/>
        <a:p>
          <a:endParaRPr lang="da-DK"/>
        </a:p>
      </dgm:t>
    </dgm:pt>
    <dgm:pt modelId="{4657D4DB-E709-4C03-8B73-A4B7A9FBB0DC}" type="sibTrans" cxnId="{352A7D0C-6B1C-40DC-AE56-3D8F4B54EB10}">
      <dgm:prSet/>
      <dgm:spPr/>
      <dgm:t>
        <a:bodyPr/>
        <a:lstStyle/>
        <a:p>
          <a:endParaRPr lang="da-DK"/>
        </a:p>
      </dgm:t>
    </dgm:pt>
    <dgm:pt modelId="{8CCCF5B4-8BAC-408F-BB13-8C99EEF3EBB9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Problemformulering</a:t>
          </a:r>
          <a:endParaRPr lang="da-DK" dirty="0"/>
        </a:p>
      </dgm:t>
    </dgm:pt>
    <dgm:pt modelId="{D8DF69FD-105B-4BA9-A22C-B8A4A1C902CF}" type="parTrans" cxnId="{6FC6032B-2A41-4C76-BE49-C5CBF2FB503A}">
      <dgm:prSet/>
      <dgm:spPr/>
      <dgm:t>
        <a:bodyPr/>
        <a:lstStyle/>
        <a:p>
          <a:endParaRPr lang="da-DK"/>
        </a:p>
      </dgm:t>
    </dgm:pt>
    <dgm:pt modelId="{C0BC1234-FCAF-47BA-B789-266E8FDD27C4}" type="sibTrans" cxnId="{6FC6032B-2A41-4C76-BE49-C5CBF2FB503A}">
      <dgm:prSet/>
      <dgm:spPr/>
      <dgm:t>
        <a:bodyPr/>
        <a:lstStyle/>
        <a:p>
          <a:endParaRPr lang="da-DK"/>
        </a:p>
      </dgm:t>
    </dgm:pt>
    <dgm:pt modelId="{4072EA23-B646-4AE0-9C6A-2B26755DD564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Mundtlig prøve</a:t>
          </a:r>
          <a:endParaRPr lang="da-DK" dirty="0"/>
        </a:p>
      </dgm:t>
    </dgm:pt>
    <dgm:pt modelId="{06BE922E-CE3C-4158-AFAD-510791F3B3F2}" type="parTrans" cxnId="{87D1F64A-5071-4578-AC22-F3E15DA89008}">
      <dgm:prSet/>
      <dgm:spPr/>
      <dgm:t>
        <a:bodyPr/>
        <a:lstStyle/>
        <a:p>
          <a:endParaRPr lang="da-DK"/>
        </a:p>
      </dgm:t>
    </dgm:pt>
    <dgm:pt modelId="{0A3BF3CB-05B4-4DE6-86C2-44B069C646E8}" type="sibTrans" cxnId="{87D1F64A-5071-4578-AC22-F3E15DA89008}">
      <dgm:prSet/>
      <dgm:spPr/>
      <dgm:t>
        <a:bodyPr/>
        <a:lstStyle/>
        <a:p>
          <a:endParaRPr lang="da-DK"/>
        </a:p>
      </dgm:t>
    </dgm:pt>
    <dgm:pt modelId="{2DE8CDC4-3C3A-4D47-BDF5-DACD885E0A3B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Opgaveformulering, projektperiode</a:t>
          </a:r>
          <a:endParaRPr lang="da-DK" dirty="0"/>
        </a:p>
      </dgm:t>
    </dgm:pt>
    <dgm:pt modelId="{F2BD0E6A-E75C-44F4-836A-28119750A815}" type="parTrans" cxnId="{45D2A955-0C2D-440A-B430-D56281BF5FE5}">
      <dgm:prSet/>
      <dgm:spPr/>
      <dgm:t>
        <a:bodyPr/>
        <a:lstStyle/>
        <a:p>
          <a:endParaRPr lang="da-DK"/>
        </a:p>
      </dgm:t>
    </dgm:pt>
    <dgm:pt modelId="{2C628090-1745-4C70-860F-1C225A0721B6}" type="sibTrans" cxnId="{45D2A955-0C2D-440A-B430-D56281BF5FE5}">
      <dgm:prSet/>
      <dgm:spPr/>
      <dgm:t>
        <a:bodyPr/>
        <a:lstStyle/>
        <a:p>
          <a:endParaRPr lang="da-DK"/>
        </a:p>
      </dgm:t>
    </dgm:pt>
    <dgm:pt modelId="{99CB66D8-E0E0-4100-B39E-FF4F87EB3482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Aflevering af </a:t>
          </a:r>
          <a:r>
            <a:rPr lang="da-DK" dirty="0" smtClean="0"/>
            <a:t>SOP</a:t>
          </a:r>
          <a:endParaRPr lang="da-DK" dirty="0"/>
        </a:p>
      </dgm:t>
    </dgm:pt>
    <dgm:pt modelId="{67030036-5CBA-4B98-AAF0-264B33D1434F}" type="parTrans" cxnId="{913099DC-7496-4E86-808D-B344E842C4A1}">
      <dgm:prSet/>
      <dgm:spPr/>
      <dgm:t>
        <a:bodyPr/>
        <a:lstStyle/>
        <a:p>
          <a:endParaRPr lang="da-DK"/>
        </a:p>
      </dgm:t>
    </dgm:pt>
    <dgm:pt modelId="{3CC96993-9F81-4DE6-AAAD-55418463794C}" type="sibTrans" cxnId="{913099DC-7496-4E86-808D-B344E842C4A1}">
      <dgm:prSet/>
      <dgm:spPr/>
      <dgm:t>
        <a:bodyPr/>
        <a:lstStyle/>
        <a:p>
          <a:endParaRPr lang="da-DK"/>
        </a:p>
      </dgm:t>
    </dgm:pt>
    <dgm:pt modelId="{2B5DCE50-5B66-482D-9373-0B51EF8783E3}" type="pres">
      <dgm:prSet presAssocID="{2EE5FF3F-6B74-4651-B0D5-F3D5C9AE2E78}" presName="CompostProcess" presStyleCnt="0">
        <dgm:presLayoutVars>
          <dgm:dir/>
          <dgm:resizeHandles val="exact"/>
        </dgm:presLayoutVars>
      </dgm:prSet>
      <dgm:spPr/>
    </dgm:pt>
    <dgm:pt modelId="{3F61B328-B8B2-45C8-A0D8-AA4B01A108BE}" type="pres">
      <dgm:prSet presAssocID="{2EE5FF3F-6B74-4651-B0D5-F3D5C9AE2E78}" presName="arrow" presStyleLbl="bgShp" presStyleIdx="0" presStyleCnt="1"/>
      <dgm:spPr/>
    </dgm:pt>
    <dgm:pt modelId="{C9AEA75C-0C44-4A37-A336-3D651E48385A}" type="pres">
      <dgm:prSet presAssocID="{2EE5FF3F-6B74-4651-B0D5-F3D5C9AE2E78}" presName="linearProcess" presStyleCnt="0"/>
      <dgm:spPr/>
    </dgm:pt>
    <dgm:pt modelId="{589EE36C-8904-4A27-93E5-7D69A3B824DF}" type="pres">
      <dgm:prSet presAssocID="{D8CCA48B-64DD-4146-BE6E-D641C3EA951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B12DA41-485B-416A-9483-7AD91E420347}" type="pres">
      <dgm:prSet presAssocID="{4657D4DB-E709-4C03-8B73-A4B7A9FBB0DC}" presName="sibTrans" presStyleCnt="0"/>
      <dgm:spPr/>
    </dgm:pt>
    <dgm:pt modelId="{8413C044-E401-43A4-822F-EFF0709EE4F9}" type="pres">
      <dgm:prSet presAssocID="{8CCCF5B4-8BAC-408F-BB13-8C99EEF3EBB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C506F5F-23FE-4E2B-926B-11F7B484FB06}" type="pres">
      <dgm:prSet presAssocID="{C0BC1234-FCAF-47BA-B789-266E8FDD27C4}" presName="sibTrans" presStyleCnt="0"/>
      <dgm:spPr/>
    </dgm:pt>
    <dgm:pt modelId="{AB3F6AB9-B6A8-479C-8BAE-FA296F509BC7}" type="pres">
      <dgm:prSet presAssocID="{2DE8CDC4-3C3A-4D47-BDF5-DACD885E0A3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E12D53E-86B2-4CF2-B669-9606EEE218EA}" type="pres">
      <dgm:prSet presAssocID="{2C628090-1745-4C70-860F-1C225A0721B6}" presName="sibTrans" presStyleCnt="0"/>
      <dgm:spPr/>
    </dgm:pt>
    <dgm:pt modelId="{0DAEAE9C-CBF5-4F11-9935-46EC60B89B45}" type="pres">
      <dgm:prSet presAssocID="{99CB66D8-E0E0-4100-B39E-FF4F87EB3482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89F07BC-DCE8-4C12-B07C-5C1198E59C71}" type="pres">
      <dgm:prSet presAssocID="{3CC96993-9F81-4DE6-AAAD-55418463794C}" presName="sibTrans" presStyleCnt="0"/>
      <dgm:spPr/>
    </dgm:pt>
    <dgm:pt modelId="{00F4D6B8-5453-43A1-8081-BC9F50427D3B}" type="pres">
      <dgm:prSet presAssocID="{4072EA23-B646-4AE0-9C6A-2B26755DD564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8B081D6-C623-4053-B3A9-EBA54371E723}" type="presOf" srcId="{2DE8CDC4-3C3A-4D47-BDF5-DACD885E0A3B}" destId="{AB3F6AB9-B6A8-479C-8BAE-FA296F509BC7}" srcOrd="0" destOrd="0" presId="urn:microsoft.com/office/officeart/2005/8/layout/hProcess9"/>
    <dgm:cxn modelId="{AC08BFE3-D61B-42F9-8142-278FA9AD0764}" type="presOf" srcId="{4072EA23-B646-4AE0-9C6A-2B26755DD564}" destId="{00F4D6B8-5453-43A1-8081-BC9F50427D3B}" srcOrd="0" destOrd="0" presId="urn:microsoft.com/office/officeart/2005/8/layout/hProcess9"/>
    <dgm:cxn modelId="{342F0B2C-C66D-44D0-9BE6-47858952F531}" type="presOf" srcId="{8CCCF5B4-8BAC-408F-BB13-8C99EEF3EBB9}" destId="{8413C044-E401-43A4-822F-EFF0709EE4F9}" srcOrd="0" destOrd="0" presId="urn:microsoft.com/office/officeart/2005/8/layout/hProcess9"/>
    <dgm:cxn modelId="{507C73D3-A62F-409E-9B15-B5F5C5EFA426}" type="presOf" srcId="{99CB66D8-E0E0-4100-B39E-FF4F87EB3482}" destId="{0DAEAE9C-CBF5-4F11-9935-46EC60B89B45}" srcOrd="0" destOrd="0" presId="urn:microsoft.com/office/officeart/2005/8/layout/hProcess9"/>
    <dgm:cxn modelId="{FD9C2469-AC67-4017-8DAE-E800BB83F421}" type="presOf" srcId="{D8CCA48B-64DD-4146-BE6E-D641C3EA9510}" destId="{589EE36C-8904-4A27-93E5-7D69A3B824DF}" srcOrd="0" destOrd="0" presId="urn:microsoft.com/office/officeart/2005/8/layout/hProcess9"/>
    <dgm:cxn modelId="{9802DE9D-72F6-49FD-96A4-486BFEF0E2F2}" type="presOf" srcId="{2EE5FF3F-6B74-4651-B0D5-F3D5C9AE2E78}" destId="{2B5DCE50-5B66-482D-9373-0B51EF8783E3}" srcOrd="0" destOrd="0" presId="urn:microsoft.com/office/officeart/2005/8/layout/hProcess9"/>
    <dgm:cxn modelId="{913099DC-7496-4E86-808D-B344E842C4A1}" srcId="{2EE5FF3F-6B74-4651-B0D5-F3D5C9AE2E78}" destId="{99CB66D8-E0E0-4100-B39E-FF4F87EB3482}" srcOrd="3" destOrd="0" parTransId="{67030036-5CBA-4B98-AAF0-264B33D1434F}" sibTransId="{3CC96993-9F81-4DE6-AAAD-55418463794C}"/>
    <dgm:cxn modelId="{352A7D0C-6B1C-40DC-AE56-3D8F4B54EB10}" srcId="{2EE5FF3F-6B74-4651-B0D5-F3D5C9AE2E78}" destId="{D8CCA48B-64DD-4146-BE6E-D641C3EA9510}" srcOrd="0" destOrd="0" parTransId="{3B8184C5-3329-40F3-89F7-6D9629AF6BBA}" sibTransId="{4657D4DB-E709-4C03-8B73-A4B7A9FBB0DC}"/>
    <dgm:cxn modelId="{87D1F64A-5071-4578-AC22-F3E15DA89008}" srcId="{2EE5FF3F-6B74-4651-B0D5-F3D5C9AE2E78}" destId="{4072EA23-B646-4AE0-9C6A-2B26755DD564}" srcOrd="4" destOrd="0" parTransId="{06BE922E-CE3C-4158-AFAD-510791F3B3F2}" sibTransId="{0A3BF3CB-05B4-4DE6-86C2-44B069C646E8}"/>
    <dgm:cxn modelId="{6FC6032B-2A41-4C76-BE49-C5CBF2FB503A}" srcId="{2EE5FF3F-6B74-4651-B0D5-F3D5C9AE2E78}" destId="{8CCCF5B4-8BAC-408F-BB13-8C99EEF3EBB9}" srcOrd="1" destOrd="0" parTransId="{D8DF69FD-105B-4BA9-A22C-B8A4A1C902CF}" sibTransId="{C0BC1234-FCAF-47BA-B789-266E8FDD27C4}"/>
    <dgm:cxn modelId="{45D2A955-0C2D-440A-B430-D56281BF5FE5}" srcId="{2EE5FF3F-6B74-4651-B0D5-F3D5C9AE2E78}" destId="{2DE8CDC4-3C3A-4D47-BDF5-DACD885E0A3B}" srcOrd="2" destOrd="0" parTransId="{F2BD0E6A-E75C-44F4-836A-28119750A815}" sibTransId="{2C628090-1745-4C70-860F-1C225A0721B6}"/>
    <dgm:cxn modelId="{A61AEBD2-C665-41C1-B970-471A49366617}" type="presParOf" srcId="{2B5DCE50-5B66-482D-9373-0B51EF8783E3}" destId="{3F61B328-B8B2-45C8-A0D8-AA4B01A108BE}" srcOrd="0" destOrd="0" presId="urn:microsoft.com/office/officeart/2005/8/layout/hProcess9"/>
    <dgm:cxn modelId="{B97D690E-E439-4D20-B30B-3C838C27F3AA}" type="presParOf" srcId="{2B5DCE50-5B66-482D-9373-0B51EF8783E3}" destId="{C9AEA75C-0C44-4A37-A336-3D651E48385A}" srcOrd="1" destOrd="0" presId="urn:microsoft.com/office/officeart/2005/8/layout/hProcess9"/>
    <dgm:cxn modelId="{CC1E8A58-C02F-43A0-9BF7-5CD02CCA71E6}" type="presParOf" srcId="{C9AEA75C-0C44-4A37-A336-3D651E48385A}" destId="{589EE36C-8904-4A27-93E5-7D69A3B824DF}" srcOrd="0" destOrd="0" presId="urn:microsoft.com/office/officeart/2005/8/layout/hProcess9"/>
    <dgm:cxn modelId="{4649B927-196D-4824-8EC5-E96398447DAF}" type="presParOf" srcId="{C9AEA75C-0C44-4A37-A336-3D651E48385A}" destId="{2B12DA41-485B-416A-9483-7AD91E420347}" srcOrd="1" destOrd="0" presId="urn:microsoft.com/office/officeart/2005/8/layout/hProcess9"/>
    <dgm:cxn modelId="{19A99324-B0B8-463C-81F2-65B9C21B91EF}" type="presParOf" srcId="{C9AEA75C-0C44-4A37-A336-3D651E48385A}" destId="{8413C044-E401-43A4-822F-EFF0709EE4F9}" srcOrd="2" destOrd="0" presId="urn:microsoft.com/office/officeart/2005/8/layout/hProcess9"/>
    <dgm:cxn modelId="{661DA7A9-63E9-4BF0-A492-73650D9B62CD}" type="presParOf" srcId="{C9AEA75C-0C44-4A37-A336-3D651E48385A}" destId="{8C506F5F-23FE-4E2B-926B-11F7B484FB06}" srcOrd="3" destOrd="0" presId="urn:microsoft.com/office/officeart/2005/8/layout/hProcess9"/>
    <dgm:cxn modelId="{1837EC19-3562-4303-A702-8A54D0C18926}" type="presParOf" srcId="{C9AEA75C-0C44-4A37-A336-3D651E48385A}" destId="{AB3F6AB9-B6A8-479C-8BAE-FA296F509BC7}" srcOrd="4" destOrd="0" presId="urn:microsoft.com/office/officeart/2005/8/layout/hProcess9"/>
    <dgm:cxn modelId="{F223FDEF-3462-40D7-A51E-DF6A159D48B4}" type="presParOf" srcId="{C9AEA75C-0C44-4A37-A336-3D651E48385A}" destId="{8E12D53E-86B2-4CF2-B669-9606EEE218EA}" srcOrd="5" destOrd="0" presId="urn:microsoft.com/office/officeart/2005/8/layout/hProcess9"/>
    <dgm:cxn modelId="{B192FF42-E32A-40D0-94CA-82E64673B8C1}" type="presParOf" srcId="{C9AEA75C-0C44-4A37-A336-3D651E48385A}" destId="{0DAEAE9C-CBF5-4F11-9935-46EC60B89B45}" srcOrd="6" destOrd="0" presId="urn:microsoft.com/office/officeart/2005/8/layout/hProcess9"/>
    <dgm:cxn modelId="{0F0360F0-C8A3-42E9-BEB9-1969F4CE7C0B}" type="presParOf" srcId="{C9AEA75C-0C44-4A37-A336-3D651E48385A}" destId="{C89F07BC-DCE8-4C12-B07C-5C1198E59C71}" srcOrd="7" destOrd="0" presId="urn:microsoft.com/office/officeart/2005/8/layout/hProcess9"/>
    <dgm:cxn modelId="{12335451-1AA4-4FFC-9E3B-2999B2377BE9}" type="presParOf" srcId="{C9AEA75C-0C44-4A37-A336-3D651E48385A}" destId="{00F4D6B8-5453-43A1-8081-BC9F50427D3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CEC11-BA79-4FAD-AB04-50B9986555B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816B307-9DAB-4FAE-A57B-1A37C0893959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Vejledningsproces forud for valg af problemstilling, område og fag</a:t>
          </a:r>
          <a:endParaRPr lang="da-DK" dirty="0"/>
        </a:p>
      </dgm:t>
    </dgm:pt>
    <dgm:pt modelId="{5D145C1E-CE24-4535-810C-CD42DFFD363B}" type="parTrans" cxnId="{32164B76-86FE-42E2-9D1E-FF164A693E54}">
      <dgm:prSet/>
      <dgm:spPr/>
      <dgm:t>
        <a:bodyPr/>
        <a:lstStyle/>
        <a:p>
          <a:endParaRPr lang="da-DK"/>
        </a:p>
      </dgm:t>
    </dgm:pt>
    <dgm:pt modelId="{33209CEA-BC45-49C9-80A9-1C699A46AE81}" type="sibTrans" cxnId="{32164B76-86FE-42E2-9D1E-FF164A693E54}">
      <dgm:prSet/>
      <dgm:spPr/>
      <dgm:t>
        <a:bodyPr/>
        <a:lstStyle/>
        <a:p>
          <a:endParaRPr lang="da-DK"/>
        </a:p>
      </dgm:t>
    </dgm:pt>
    <dgm:pt modelId="{94844713-B6D8-4009-8A4F-59743D27AFD7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Endelig opgaveformulering ud fra elevens problemformulering</a:t>
          </a:r>
          <a:endParaRPr lang="da-DK" dirty="0"/>
        </a:p>
      </dgm:t>
    </dgm:pt>
    <dgm:pt modelId="{D2AE5C27-2FD8-4EFA-A9C2-DB1EF3BF67CB}" type="parTrans" cxnId="{ADF21016-B7C8-44B3-AF30-E87C603413FC}">
      <dgm:prSet/>
      <dgm:spPr/>
      <dgm:t>
        <a:bodyPr/>
        <a:lstStyle/>
        <a:p>
          <a:endParaRPr lang="da-DK"/>
        </a:p>
      </dgm:t>
    </dgm:pt>
    <dgm:pt modelId="{78121FED-CD96-4D1E-B10D-5791411BE007}" type="sibTrans" cxnId="{ADF21016-B7C8-44B3-AF30-E87C603413FC}">
      <dgm:prSet/>
      <dgm:spPr/>
      <dgm:t>
        <a:bodyPr/>
        <a:lstStyle/>
        <a:p>
          <a:endParaRPr lang="da-DK"/>
        </a:p>
      </dgm:t>
    </dgm:pt>
    <dgm:pt modelId="{FC47EC24-4446-42A5-AEA5-C5459AC1604E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Læs </a:t>
          </a:r>
          <a:r>
            <a:rPr lang="da-DK" dirty="0" smtClean="0"/>
            <a:t>SOP</a:t>
          </a:r>
          <a:endParaRPr lang="da-DK" dirty="0" smtClean="0"/>
        </a:p>
      </dgm:t>
    </dgm:pt>
    <dgm:pt modelId="{1A7F291F-A74B-4595-9944-B1D830AF4706}" type="parTrans" cxnId="{DDC50F29-9CDE-4A00-BDEC-1B44091E60E8}">
      <dgm:prSet/>
      <dgm:spPr/>
      <dgm:t>
        <a:bodyPr/>
        <a:lstStyle/>
        <a:p>
          <a:endParaRPr lang="da-DK"/>
        </a:p>
      </dgm:t>
    </dgm:pt>
    <dgm:pt modelId="{9897A74F-611B-4A29-B6E6-958898F8F73B}" type="sibTrans" cxnId="{DDC50F29-9CDE-4A00-BDEC-1B44091E60E8}">
      <dgm:prSet/>
      <dgm:spPr/>
      <dgm:t>
        <a:bodyPr/>
        <a:lstStyle/>
        <a:p>
          <a:endParaRPr lang="da-DK"/>
        </a:p>
      </dgm:t>
    </dgm:pt>
    <dgm:pt modelId="{0C00BCDD-57E8-4CBD-84C1-AE8C4DC45E36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Drøft områder og problemstillinger som skal indgå i den mundtlige prøve med censor</a:t>
          </a:r>
        </a:p>
      </dgm:t>
    </dgm:pt>
    <dgm:pt modelId="{E1699F73-8894-4E85-8EBD-851EB32F2909}" type="parTrans" cxnId="{63A0E515-E609-4238-AA29-BACE5589E9C5}">
      <dgm:prSet/>
      <dgm:spPr/>
      <dgm:t>
        <a:bodyPr/>
        <a:lstStyle/>
        <a:p>
          <a:endParaRPr lang="da-DK"/>
        </a:p>
      </dgm:t>
    </dgm:pt>
    <dgm:pt modelId="{EA704970-3212-4925-A262-BB4FED3B1D6F}" type="sibTrans" cxnId="{63A0E515-E609-4238-AA29-BACE5589E9C5}">
      <dgm:prSet/>
      <dgm:spPr/>
      <dgm:t>
        <a:bodyPr/>
        <a:lstStyle/>
        <a:p>
          <a:endParaRPr lang="da-DK"/>
        </a:p>
      </dgm:t>
    </dgm:pt>
    <dgm:pt modelId="{9BFE0473-C8D6-4268-808C-9AB1821F5653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Mundtlig prøve</a:t>
          </a:r>
        </a:p>
      </dgm:t>
    </dgm:pt>
    <dgm:pt modelId="{38A2E3FE-2535-4136-8393-AEE50CFF98D6}" type="parTrans" cxnId="{B669494B-6127-4A9E-9EDE-3D96624B4321}">
      <dgm:prSet/>
      <dgm:spPr/>
      <dgm:t>
        <a:bodyPr/>
        <a:lstStyle/>
        <a:p>
          <a:endParaRPr lang="da-DK"/>
        </a:p>
      </dgm:t>
    </dgm:pt>
    <dgm:pt modelId="{A921D4D7-A75F-4098-A458-73F42790F7E0}" type="sibTrans" cxnId="{B669494B-6127-4A9E-9EDE-3D96624B4321}">
      <dgm:prSet/>
      <dgm:spPr/>
      <dgm:t>
        <a:bodyPr/>
        <a:lstStyle/>
        <a:p>
          <a:endParaRPr lang="da-DK"/>
        </a:p>
      </dgm:t>
    </dgm:pt>
    <dgm:pt modelId="{127A8A2B-4203-411B-8220-51E56E3B2D85}" type="pres">
      <dgm:prSet presAssocID="{385CEC11-BA79-4FAD-AB04-50B9986555B4}" presName="CompostProcess" presStyleCnt="0">
        <dgm:presLayoutVars>
          <dgm:dir/>
          <dgm:resizeHandles val="exact"/>
        </dgm:presLayoutVars>
      </dgm:prSet>
      <dgm:spPr/>
    </dgm:pt>
    <dgm:pt modelId="{922CB550-67F4-4C40-BC53-D6B89264656E}" type="pres">
      <dgm:prSet presAssocID="{385CEC11-BA79-4FAD-AB04-50B9986555B4}" presName="arrow" presStyleLbl="bgShp" presStyleIdx="0" presStyleCnt="1"/>
      <dgm:spPr/>
    </dgm:pt>
    <dgm:pt modelId="{5FD57BEC-8F4E-41B9-9A98-CCC214DB314C}" type="pres">
      <dgm:prSet presAssocID="{385CEC11-BA79-4FAD-AB04-50B9986555B4}" presName="linearProcess" presStyleCnt="0"/>
      <dgm:spPr/>
    </dgm:pt>
    <dgm:pt modelId="{25DDE6EB-5F29-419D-86A2-BCEABB2F3ED2}" type="pres">
      <dgm:prSet presAssocID="{3816B307-9DAB-4FAE-A57B-1A37C089395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91B525-7A60-4E76-9BE8-E52BAFD4AACF}" type="pres">
      <dgm:prSet presAssocID="{33209CEA-BC45-49C9-80A9-1C699A46AE81}" presName="sibTrans" presStyleCnt="0"/>
      <dgm:spPr/>
    </dgm:pt>
    <dgm:pt modelId="{8F01783D-CDD5-41CF-AA86-7ABDCAFA279B}" type="pres">
      <dgm:prSet presAssocID="{94844713-B6D8-4009-8A4F-59743D27AFD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CE74667-3B56-4717-B9EF-B82391B5CD28}" type="pres">
      <dgm:prSet presAssocID="{78121FED-CD96-4D1E-B10D-5791411BE007}" presName="sibTrans" presStyleCnt="0"/>
      <dgm:spPr/>
    </dgm:pt>
    <dgm:pt modelId="{C880268F-77CF-4627-8925-F5F64E885DF7}" type="pres">
      <dgm:prSet presAssocID="{FC47EC24-4446-42A5-AEA5-C5459AC1604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FCEAA9C-5DE4-47DA-A526-71AFED4CAFE5}" type="pres">
      <dgm:prSet presAssocID="{9897A74F-611B-4A29-B6E6-958898F8F73B}" presName="sibTrans" presStyleCnt="0"/>
      <dgm:spPr/>
    </dgm:pt>
    <dgm:pt modelId="{D7813469-28D7-43CB-AC3A-060DE6DA5816}" type="pres">
      <dgm:prSet presAssocID="{0C00BCDD-57E8-4CBD-84C1-AE8C4DC45E3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A725360-7587-49A4-93E6-76577F44C218}" type="pres">
      <dgm:prSet presAssocID="{EA704970-3212-4925-A262-BB4FED3B1D6F}" presName="sibTrans" presStyleCnt="0"/>
      <dgm:spPr/>
    </dgm:pt>
    <dgm:pt modelId="{8EACD72E-7528-4133-AD82-C9824BA5D51C}" type="pres">
      <dgm:prSet presAssocID="{9BFE0473-C8D6-4268-808C-9AB1821F565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6B7FDF3-25D0-4CD7-8502-77C3672C419E}" type="presOf" srcId="{0C00BCDD-57E8-4CBD-84C1-AE8C4DC45E36}" destId="{D7813469-28D7-43CB-AC3A-060DE6DA5816}" srcOrd="0" destOrd="0" presId="urn:microsoft.com/office/officeart/2005/8/layout/hProcess9"/>
    <dgm:cxn modelId="{B669494B-6127-4A9E-9EDE-3D96624B4321}" srcId="{385CEC11-BA79-4FAD-AB04-50B9986555B4}" destId="{9BFE0473-C8D6-4268-808C-9AB1821F5653}" srcOrd="4" destOrd="0" parTransId="{38A2E3FE-2535-4136-8393-AEE50CFF98D6}" sibTransId="{A921D4D7-A75F-4098-A458-73F42790F7E0}"/>
    <dgm:cxn modelId="{DDC50F29-9CDE-4A00-BDEC-1B44091E60E8}" srcId="{385CEC11-BA79-4FAD-AB04-50B9986555B4}" destId="{FC47EC24-4446-42A5-AEA5-C5459AC1604E}" srcOrd="2" destOrd="0" parTransId="{1A7F291F-A74B-4595-9944-B1D830AF4706}" sibTransId="{9897A74F-611B-4A29-B6E6-958898F8F73B}"/>
    <dgm:cxn modelId="{D8D6E146-6EB0-48D3-A0B5-E16793211076}" type="presOf" srcId="{FC47EC24-4446-42A5-AEA5-C5459AC1604E}" destId="{C880268F-77CF-4627-8925-F5F64E885DF7}" srcOrd="0" destOrd="0" presId="urn:microsoft.com/office/officeart/2005/8/layout/hProcess9"/>
    <dgm:cxn modelId="{8D253478-4A04-4817-AB96-944264F5A5F5}" type="presOf" srcId="{94844713-B6D8-4009-8A4F-59743D27AFD7}" destId="{8F01783D-CDD5-41CF-AA86-7ABDCAFA279B}" srcOrd="0" destOrd="0" presId="urn:microsoft.com/office/officeart/2005/8/layout/hProcess9"/>
    <dgm:cxn modelId="{63A0E515-E609-4238-AA29-BACE5589E9C5}" srcId="{385CEC11-BA79-4FAD-AB04-50B9986555B4}" destId="{0C00BCDD-57E8-4CBD-84C1-AE8C4DC45E36}" srcOrd="3" destOrd="0" parTransId="{E1699F73-8894-4E85-8EBD-851EB32F2909}" sibTransId="{EA704970-3212-4925-A262-BB4FED3B1D6F}"/>
    <dgm:cxn modelId="{32164B76-86FE-42E2-9D1E-FF164A693E54}" srcId="{385CEC11-BA79-4FAD-AB04-50B9986555B4}" destId="{3816B307-9DAB-4FAE-A57B-1A37C0893959}" srcOrd="0" destOrd="0" parTransId="{5D145C1E-CE24-4535-810C-CD42DFFD363B}" sibTransId="{33209CEA-BC45-49C9-80A9-1C699A46AE81}"/>
    <dgm:cxn modelId="{B07FF9E4-E19F-47DC-ACF3-15FA3C48BA67}" type="presOf" srcId="{385CEC11-BA79-4FAD-AB04-50B9986555B4}" destId="{127A8A2B-4203-411B-8220-51E56E3B2D85}" srcOrd="0" destOrd="0" presId="urn:microsoft.com/office/officeart/2005/8/layout/hProcess9"/>
    <dgm:cxn modelId="{1F715278-271F-4B48-A512-CBC29D6E183D}" type="presOf" srcId="{9BFE0473-C8D6-4268-808C-9AB1821F5653}" destId="{8EACD72E-7528-4133-AD82-C9824BA5D51C}" srcOrd="0" destOrd="0" presId="urn:microsoft.com/office/officeart/2005/8/layout/hProcess9"/>
    <dgm:cxn modelId="{3316A524-8218-4D90-BEB7-11A142802E50}" type="presOf" srcId="{3816B307-9DAB-4FAE-A57B-1A37C0893959}" destId="{25DDE6EB-5F29-419D-86A2-BCEABB2F3ED2}" srcOrd="0" destOrd="0" presId="urn:microsoft.com/office/officeart/2005/8/layout/hProcess9"/>
    <dgm:cxn modelId="{ADF21016-B7C8-44B3-AF30-E87C603413FC}" srcId="{385CEC11-BA79-4FAD-AB04-50B9986555B4}" destId="{94844713-B6D8-4009-8A4F-59743D27AFD7}" srcOrd="1" destOrd="0" parTransId="{D2AE5C27-2FD8-4EFA-A9C2-DB1EF3BF67CB}" sibTransId="{78121FED-CD96-4D1E-B10D-5791411BE007}"/>
    <dgm:cxn modelId="{8237C7A8-D780-4235-93C3-92844E126EE3}" type="presParOf" srcId="{127A8A2B-4203-411B-8220-51E56E3B2D85}" destId="{922CB550-67F4-4C40-BC53-D6B89264656E}" srcOrd="0" destOrd="0" presId="urn:microsoft.com/office/officeart/2005/8/layout/hProcess9"/>
    <dgm:cxn modelId="{8FBBECED-0FC9-46D1-A161-B1602916E436}" type="presParOf" srcId="{127A8A2B-4203-411B-8220-51E56E3B2D85}" destId="{5FD57BEC-8F4E-41B9-9A98-CCC214DB314C}" srcOrd="1" destOrd="0" presId="urn:microsoft.com/office/officeart/2005/8/layout/hProcess9"/>
    <dgm:cxn modelId="{F9540CC0-8BE8-49AD-94B0-565D2030921F}" type="presParOf" srcId="{5FD57BEC-8F4E-41B9-9A98-CCC214DB314C}" destId="{25DDE6EB-5F29-419D-86A2-BCEABB2F3ED2}" srcOrd="0" destOrd="0" presId="urn:microsoft.com/office/officeart/2005/8/layout/hProcess9"/>
    <dgm:cxn modelId="{20104C72-5B40-4202-ABBF-B06296B5E0AA}" type="presParOf" srcId="{5FD57BEC-8F4E-41B9-9A98-CCC214DB314C}" destId="{0A91B525-7A60-4E76-9BE8-E52BAFD4AACF}" srcOrd="1" destOrd="0" presId="urn:microsoft.com/office/officeart/2005/8/layout/hProcess9"/>
    <dgm:cxn modelId="{FF414E42-A82D-469C-9090-2845B07613CF}" type="presParOf" srcId="{5FD57BEC-8F4E-41B9-9A98-CCC214DB314C}" destId="{8F01783D-CDD5-41CF-AA86-7ABDCAFA279B}" srcOrd="2" destOrd="0" presId="urn:microsoft.com/office/officeart/2005/8/layout/hProcess9"/>
    <dgm:cxn modelId="{EFD10BF7-8D68-468B-9065-6245068B212E}" type="presParOf" srcId="{5FD57BEC-8F4E-41B9-9A98-CCC214DB314C}" destId="{1CE74667-3B56-4717-B9EF-B82391B5CD28}" srcOrd="3" destOrd="0" presId="urn:microsoft.com/office/officeart/2005/8/layout/hProcess9"/>
    <dgm:cxn modelId="{2B83C498-1BCF-46C3-A0D1-03A7498A1D0C}" type="presParOf" srcId="{5FD57BEC-8F4E-41B9-9A98-CCC214DB314C}" destId="{C880268F-77CF-4627-8925-F5F64E885DF7}" srcOrd="4" destOrd="0" presId="urn:microsoft.com/office/officeart/2005/8/layout/hProcess9"/>
    <dgm:cxn modelId="{68927E4D-00C0-4DFB-BE1A-427F66EF9B30}" type="presParOf" srcId="{5FD57BEC-8F4E-41B9-9A98-CCC214DB314C}" destId="{8FCEAA9C-5DE4-47DA-A526-71AFED4CAFE5}" srcOrd="5" destOrd="0" presId="urn:microsoft.com/office/officeart/2005/8/layout/hProcess9"/>
    <dgm:cxn modelId="{3C63F0C6-793E-4594-9123-DA21CC8C519F}" type="presParOf" srcId="{5FD57BEC-8F4E-41B9-9A98-CCC214DB314C}" destId="{D7813469-28D7-43CB-AC3A-060DE6DA5816}" srcOrd="6" destOrd="0" presId="urn:microsoft.com/office/officeart/2005/8/layout/hProcess9"/>
    <dgm:cxn modelId="{C6C91C9B-1A72-4E12-AC5F-7449DDAE4A06}" type="presParOf" srcId="{5FD57BEC-8F4E-41B9-9A98-CCC214DB314C}" destId="{1A725360-7587-49A4-93E6-76577F44C218}" srcOrd="7" destOrd="0" presId="urn:microsoft.com/office/officeart/2005/8/layout/hProcess9"/>
    <dgm:cxn modelId="{071C49A7-1159-40BF-BFD2-A065A85A2112}" type="presParOf" srcId="{5FD57BEC-8F4E-41B9-9A98-CCC214DB314C}" destId="{8EACD72E-7528-4133-AD82-C9824BA5D51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3E0A0A-07EE-4D92-B66F-9353EA575F8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A9A50F1-39AA-4D8A-9589-0C7D97EAAAEB}">
      <dgm:prSet phldrT="[Tekst]"/>
      <dgm:spPr/>
      <dgm:t>
        <a:bodyPr/>
        <a:lstStyle/>
        <a:p>
          <a:r>
            <a:rPr lang="da-DK" dirty="0" smtClean="0"/>
            <a:t>Modtag oplysning om censur – op til en uge før offentliggørelse af den mundtlige eksamensplan</a:t>
          </a:r>
          <a:endParaRPr lang="da-DK" dirty="0"/>
        </a:p>
      </dgm:t>
    </dgm:pt>
    <dgm:pt modelId="{1FD847AA-C272-4CDC-AA17-1D5C8EDEF7A3}" type="parTrans" cxnId="{36308886-E173-4EA4-9807-69405691D235}">
      <dgm:prSet/>
      <dgm:spPr/>
    </dgm:pt>
    <dgm:pt modelId="{52B8A881-4576-416E-95A9-45FB97803994}" type="sibTrans" cxnId="{36308886-E173-4EA4-9807-69405691D235}">
      <dgm:prSet/>
      <dgm:spPr/>
    </dgm:pt>
    <dgm:pt modelId="{E28F36DA-381E-4961-9137-653354C2E9D3}">
      <dgm:prSet phldrT="[Tekst]"/>
      <dgm:spPr/>
      <dgm:t>
        <a:bodyPr/>
        <a:lstStyle/>
        <a:p>
          <a:r>
            <a:rPr lang="da-DK" dirty="0" smtClean="0"/>
            <a:t>Læs </a:t>
          </a:r>
          <a:r>
            <a:rPr lang="da-DK" dirty="0" smtClean="0"/>
            <a:t>SOP</a:t>
          </a:r>
          <a:endParaRPr lang="da-DK" dirty="0"/>
        </a:p>
      </dgm:t>
    </dgm:pt>
    <dgm:pt modelId="{A5404AD9-3300-48A0-9269-A427FB32EF97}" type="parTrans" cxnId="{C46C332F-497B-497F-9162-E40D4A27A5A5}">
      <dgm:prSet/>
      <dgm:spPr/>
    </dgm:pt>
    <dgm:pt modelId="{EC8E0563-2E28-4728-92F7-B5373CAAB525}" type="sibTrans" cxnId="{C46C332F-497B-497F-9162-E40D4A27A5A5}">
      <dgm:prSet/>
      <dgm:spPr/>
    </dgm:pt>
    <dgm:pt modelId="{C1D6829F-C581-4735-A37B-5842F39828B5}">
      <dgm:prSet phldrT="[Tekst]"/>
      <dgm:spPr/>
      <dgm:t>
        <a:bodyPr/>
        <a:lstStyle/>
        <a:p>
          <a:r>
            <a:rPr lang="da-DK" dirty="0" smtClean="0"/>
            <a:t>Drøft områder og problemstillinger som skal indgå i den mundtlige prøve med eksaminator</a:t>
          </a:r>
          <a:endParaRPr lang="da-DK" dirty="0"/>
        </a:p>
      </dgm:t>
    </dgm:pt>
    <dgm:pt modelId="{8908D3D3-7C64-49B8-A922-5FA1B5FBF7ED}" type="parTrans" cxnId="{746F4549-BBE0-4FA6-9D2D-EFB016F93D35}">
      <dgm:prSet/>
      <dgm:spPr/>
    </dgm:pt>
    <dgm:pt modelId="{4657EB13-A5A8-428D-959F-34A2283ABBC1}" type="sibTrans" cxnId="{746F4549-BBE0-4FA6-9D2D-EFB016F93D35}">
      <dgm:prSet/>
      <dgm:spPr/>
    </dgm:pt>
    <dgm:pt modelId="{C37BB5E8-5E93-47C2-8D37-F91F7BB5A94C}">
      <dgm:prSet phldrT="[Tekst]"/>
      <dgm:spPr/>
      <dgm:t>
        <a:bodyPr/>
        <a:lstStyle/>
        <a:p>
          <a:r>
            <a:rPr lang="da-DK" dirty="0" smtClean="0"/>
            <a:t>Mundtlig prøve</a:t>
          </a:r>
          <a:endParaRPr lang="da-DK" dirty="0"/>
        </a:p>
      </dgm:t>
    </dgm:pt>
    <dgm:pt modelId="{8F5680A9-8ACC-425B-88F7-ADDE87CD00FA}" type="parTrans" cxnId="{4FF60A28-55FC-44D7-9FAD-99D05761C2C3}">
      <dgm:prSet/>
      <dgm:spPr/>
    </dgm:pt>
    <dgm:pt modelId="{45622F42-4C43-4012-8242-06DC58DCBDA2}" type="sibTrans" cxnId="{4FF60A28-55FC-44D7-9FAD-99D05761C2C3}">
      <dgm:prSet/>
      <dgm:spPr/>
    </dgm:pt>
    <dgm:pt modelId="{4F8D5379-5879-4FEF-B33C-1F922B9849B6}" type="pres">
      <dgm:prSet presAssocID="{093E0A0A-07EE-4D92-B66F-9353EA575F88}" presName="CompostProcess" presStyleCnt="0">
        <dgm:presLayoutVars>
          <dgm:dir/>
          <dgm:resizeHandles val="exact"/>
        </dgm:presLayoutVars>
      </dgm:prSet>
      <dgm:spPr/>
    </dgm:pt>
    <dgm:pt modelId="{CA2F62EA-68FE-4E35-B4AB-16EF91DD7D1F}" type="pres">
      <dgm:prSet presAssocID="{093E0A0A-07EE-4D92-B66F-9353EA575F88}" presName="arrow" presStyleLbl="bgShp" presStyleIdx="0" presStyleCnt="1"/>
      <dgm:spPr/>
    </dgm:pt>
    <dgm:pt modelId="{BD731438-BFA5-4995-A10A-90184BDF4904}" type="pres">
      <dgm:prSet presAssocID="{093E0A0A-07EE-4D92-B66F-9353EA575F88}" presName="linearProcess" presStyleCnt="0"/>
      <dgm:spPr/>
    </dgm:pt>
    <dgm:pt modelId="{40157482-AD48-4E23-BA21-AC8FDD308254}" type="pres">
      <dgm:prSet presAssocID="{8A9A50F1-39AA-4D8A-9589-0C7D97EAAAE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194CC10-C68A-482E-AFB7-02DCFA7304DB}" type="pres">
      <dgm:prSet presAssocID="{52B8A881-4576-416E-95A9-45FB97803994}" presName="sibTrans" presStyleCnt="0"/>
      <dgm:spPr/>
    </dgm:pt>
    <dgm:pt modelId="{84B8D160-16BF-46F9-B761-B8E505B6EA53}" type="pres">
      <dgm:prSet presAssocID="{E28F36DA-381E-4961-9137-653354C2E9D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F84738B-9EC1-4BF2-A781-95BB0EEA8858}" type="pres">
      <dgm:prSet presAssocID="{EC8E0563-2E28-4728-92F7-B5373CAAB525}" presName="sibTrans" presStyleCnt="0"/>
      <dgm:spPr/>
    </dgm:pt>
    <dgm:pt modelId="{91E25A7B-DD7F-42FB-AE9A-167F22F91B82}" type="pres">
      <dgm:prSet presAssocID="{C1D6829F-C581-4735-A37B-5842F39828B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ED5F259-977C-49E0-8BEB-0EAFCE866401}" type="pres">
      <dgm:prSet presAssocID="{4657EB13-A5A8-428D-959F-34A2283ABBC1}" presName="sibTrans" presStyleCnt="0"/>
      <dgm:spPr/>
    </dgm:pt>
    <dgm:pt modelId="{49EE53B3-A39C-44BB-9778-32C4DC34AD2A}" type="pres">
      <dgm:prSet presAssocID="{C37BB5E8-5E93-47C2-8D37-F91F7BB5A94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B8937F97-5142-4B76-BDA6-0A73CA6DDD4A}" type="presOf" srcId="{E28F36DA-381E-4961-9137-653354C2E9D3}" destId="{84B8D160-16BF-46F9-B761-B8E505B6EA53}" srcOrd="0" destOrd="0" presId="urn:microsoft.com/office/officeart/2005/8/layout/hProcess9"/>
    <dgm:cxn modelId="{36308886-E173-4EA4-9807-69405691D235}" srcId="{093E0A0A-07EE-4D92-B66F-9353EA575F88}" destId="{8A9A50F1-39AA-4D8A-9589-0C7D97EAAAEB}" srcOrd="0" destOrd="0" parTransId="{1FD847AA-C272-4CDC-AA17-1D5C8EDEF7A3}" sibTransId="{52B8A881-4576-416E-95A9-45FB97803994}"/>
    <dgm:cxn modelId="{746F4549-BBE0-4FA6-9D2D-EFB016F93D35}" srcId="{093E0A0A-07EE-4D92-B66F-9353EA575F88}" destId="{C1D6829F-C581-4735-A37B-5842F39828B5}" srcOrd="2" destOrd="0" parTransId="{8908D3D3-7C64-49B8-A922-5FA1B5FBF7ED}" sibTransId="{4657EB13-A5A8-428D-959F-34A2283ABBC1}"/>
    <dgm:cxn modelId="{C46C332F-497B-497F-9162-E40D4A27A5A5}" srcId="{093E0A0A-07EE-4D92-B66F-9353EA575F88}" destId="{E28F36DA-381E-4961-9137-653354C2E9D3}" srcOrd="1" destOrd="0" parTransId="{A5404AD9-3300-48A0-9269-A427FB32EF97}" sibTransId="{EC8E0563-2E28-4728-92F7-B5373CAAB525}"/>
    <dgm:cxn modelId="{610B2E43-F2EB-41B8-8B08-79544DEE96C5}" type="presOf" srcId="{C1D6829F-C581-4735-A37B-5842F39828B5}" destId="{91E25A7B-DD7F-42FB-AE9A-167F22F91B82}" srcOrd="0" destOrd="0" presId="urn:microsoft.com/office/officeart/2005/8/layout/hProcess9"/>
    <dgm:cxn modelId="{4FF60A28-55FC-44D7-9FAD-99D05761C2C3}" srcId="{093E0A0A-07EE-4D92-B66F-9353EA575F88}" destId="{C37BB5E8-5E93-47C2-8D37-F91F7BB5A94C}" srcOrd="3" destOrd="0" parTransId="{8F5680A9-8ACC-425B-88F7-ADDE87CD00FA}" sibTransId="{45622F42-4C43-4012-8242-06DC58DCBDA2}"/>
    <dgm:cxn modelId="{A62AA25F-1825-47AE-AAA1-69B965484B40}" type="presOf" srcId="{093E0A0A-07EE-4D92-B66F-9353EA575F88}" destId="{4F8D5379-5879-4FEF-B33C-1F922B9849B6}" srcOrd="0" destOrd="0" presId="urn:microsoft.com/office/officeart/2005/8/layout/hProcess9"/>
    <dgm:cxn modelId="{711300D6-837B-4212-B7D7-05F2DF6E85DB}" type="presOf" srcId="{8A9A50F1-39AA-4D8A-9589-0C7D97EAAAEB}" destId="{40157482-AD48-4E23-BA21-AC8FDD308254}" srcOrd="0" destOrd="0" presId="urn:microsoft.com/office/officeart/2005/8/layout/hProcess9"/>
    <dgm:cxn modelId="{FA4B9232-E701-4B2D-82FE-0767995F7EC4}" type="presOf" srcId="{C37BB5E8-5E93-47C2-8D37-F91F7BB5A94C}" destId="{49EE53B3-A39C-44BB-9778-32C4DC34AD2A}" srcOrd="0" destOrd="0" presId="urn:microsoft.com/office/officeart/2005/8/layout/hProcess9"/>
    <dgm:cxn modelId="{C9777DE0-E0B1-4645-965E-B0FBCE5427C3}" type="presParOf" srcId="{4F8D5379-5879-4FEF-B33C-1F922B9849B6}" destId="{CA2F62EA-68FE-4E35-B4AB-16EF91DD7D1F}" srcOrd="0" destOrd="0" presId="urn:microsoft.com/office/officeart/2005/8/layout/hProcess9"/>
    <dgm:cxn modelId="{F2C881D2-7984-467D-91B0-16A3EAE49E7A}" type="presParOf" srcId="{4F8D5379-5879-4FEF-B33C-1F922B9849B6}" destId="{BD731438-BFA5-4995-A10A-90184BDF4904}" srcOrd="1" destOrd="0" presId="urn:microsoft.com/office/officeart/2005/8/layout/hProcess9"/>
    <dgm:cxn modelId="{85555F4A-E6B5-48F9-BC98-D0A0BD16F5A7}" type="presParOf" srcId="{BD731438-BFA5-4995-A10A-90184BDF4904}" destId="{40157482-AD48-4E23-BA21-AC8FDD308254}" srcOrd="0" destOrd="0" presId="urn:microsoft.com/office/officeart/2005/8/layout/hProcess9"/>
    <dgm:cxn modelId="{ACC52138-D2F7-49CC-BF41-8779825AE25E}" type="presParOf" srcId="{BD731438-BFA5-4995-A10A-90184BDF4904}" destId="{9194CC10-C68A-482E-AFB7-02DCFA7304DB}" srcOrd="1" destOrd="0" presId="urn:microsoft.com/office/officeart/2005/8/layout/hProcess9"/>
    <dgm:cxn modelId="{04E7684C-56C2-4E64-82F4-CBC8C31D8CCA}" type="presParOf" srcId="{BD731438-BFA5-4995-A10A-90184BDF4904}" destId="{84B8D160-16BF-46F9-B761-B8E505B6EA53}" srcOrd="2" destOrd="0" presId="urn:microsoft.com/office/officeart/2005/8/layout/hProcess9"/>
    <dgm:cxn modelId="{83F44766-2079-4632-A28A-446E2C75C5A6}" type="presParOf" srcId="{BD731438-BFA5-4995-A10A-90184BDF4904}" destId="{EF84738B-9EC1-4BF2-A781-95BB0EEA8858}" srcOrd="3" destOrd="0" presId="urn:microsoft.com/office/officeart/2005/8/layout/hProcess9"/>
    <dgm:cxn modelId="{8C6E43F3-9DE7-4EAD-938F-796F34EA45CD}" type="presParOf" srcId="{BD731438-BFA5-4995-A10A-90184BDF4904}" destId="{91E25A7B-DD7F-42FB-AE9A-167F22F91B82}" srcOrd="4" destOrd="0" presId="urn:microsoft.com/office/officeart/2005/8/layout/hProcess9"/>
    <dgm:cxn modelId="{56306D1F-DF13-4CA8-B8F7-E0E576157826}" type="presParOf" srcId="{BD731438-BFA5-4995-A10A-90184BDF4904}" destId="{8ED5F259-977C-49E0-8BEB-0EAFCE866401}" srcOrd="5" destOrd="0" presId="urn:microsoft.com/office/officeart/2005/8/layout/hProcess9"/>
    <dgm:cxn modelId="{871A9E0A-3FA8-47E8-8CF7-7CCC5C6C0232}" type="presParOf" srcId="{BD731438-BFA5-4995-A10A-90184BDF4904}" destId="{49EE53B3-A39C-44BB-9778-32C4DC34AD2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E5FF3F-6B74-4651-B0D5-F3D5C9AE2E7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8CCA48B-64DD-4146-BE6E-D641C3EA9510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Valg af problemstilling, fag og område</a:t>
          </a:r>
          <a:endParaRPr lang="da-DK" dirty="0"/>
        </a:p>
      </dgm:t>
    </dgm:pt>
    <dgm:pt modelId="{3B8184C5-3329-40F3-89F7-6D9629AF6BBA}" type="parTrans" cxnId="{352A7D0C-6B1C-40DC-AE56-3D8F4B54EB10}">
      <dgm:prSet/>
      <dgm:spPr/>
      <dgm:t>
        <a:bodyPr/>
        <a:lstStyle/>
        <a:p>
          <a:endParaRPr lang="da-DK"/>
        </a:p>
      </dgm:t>
    </dgm:pt>
    <dgm:pt modelId="{4657D4DB-E709-4C03-8B73-A4B7A9FBB0DC}" type="sibTrans" cxnId="{352A7D0C-6B1C-40DC-AE56-3D8F4B54EB10}">
      <dgm:prSet/>
      <dgm:spPr/>
      <dgm:t>
        <a:bodyPr/>
        <a:lstStyle/>
        <a:p>
          <a:endParaRPr lang="da-DK"/>
        </a:p>
      </dgm:t>
    </dgm:pt>
    <dgm:pt modelId="{8CCCF5B4-8BAC-408F-BB13-8C99EEF3EBB9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Problemformulering</a:t>
          </a:r>
          <a:endParaRPr lang="da-DK" dirty="0"/>
        </a:p>
      </dgm:t>
    </dgm:pt>
    <dgm:pt modelId="{D8DF69FD-105B-4BA9-A22C-B8A4A1C902CF}" type="parTrans" cxnId="{6FC6032B-2A41-4C76-BE49-C5CBF2FB503A}">
      <dgm:prSet/>
      <dgm:spPr/>
      <dgm:t>
        <a:bodyPr/>
        <a:lstStyle/>
        <a:p>
          <a:endParaRPr lang="da-DK"/>
        </a:p>
      </dgm:t>
    </dgm:pt>
    <dgm:pt modelId="{C0BC1234-FCAF-47BA-B789-266E8FDD27C4}" type="sibTrans" cxnId="{6FC6032B-2A41-4C76-BE49-C5CBF2FB503A}">
      <dgm:prSet/>
      <dgm:spPr/>
      <dgm:t>
        <a:bodyPr/>
        <a:lstStyle/>
        <a:p>
          <a:endParaRPr lang="da-DK"/>
        </a:p>
      </dgm:t>
    </dgm:pt>
    <dgm:pt modelId="{4072EA23-B646-4AE0-9C6A-2B26755DD564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Mundtlig prøve</a:t>
          </a:r>
          <a:endParaRPr lang="da-DK" dirty="0"/>
        </a:p>
      </dgm:t>
    </dgm:pt>
    <dgm:pt modelId="{06BE922E-CE3C-4158-AFAD-510791F3B3F2}" type="parTrans" cxnId="{87D1F64A-5071-4578-AC22-F3E15DA89008}">
      <dgm:prSet/>
      <dgm:spPr/>
      <dgm:t>
        <a:bodyPr/>
        <a:lstStyle/>
        <a:p>
          <a:endParaRPr lang="da-DK"/>
        </a:p>
      </dgm:t>
    </dgm:pt>
    <dgm:pt modelId="{0A3BF3CB-05B4-4DE6-86C2-44B069C646E8}" type="sibTrans" cxnId="{87D1F64A-5071-4578-AC22-F3E15DA89008}">
      <dgm:prSet/>
      <dgm:spPr/>
      <dgm:t>
        <a:bodyPr/>
        <a:lstStyle/>
        <a:p>
          <a:endParaRPr lang="da-DK"/>
        </a:p>
      </dgm:t>
    </dgm:pt>
    <dgm:pt modelId="{2DE8CDC4-3C3A-4D47-BDF5-DACD885E0A3B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Opgaveformulering, projektperiode</a:t>
          </a:r>
          <a:endParaRPr lang="da-DK" dirty="0"/>
        </a:p>
      </dgm:t>
    </dgm:pt>
    <dgm:pt modelId="{F2BD0E6A-E75C-44F4-836A-28119750A815}" type="parTrans" cxnId="{45D2A955-0C2D-440A-B430-D56281BF5FE5}">
      <dgm:prSet/>
      <dgm:spPr/>
      <dgm:t>
        <a:bodyPr/>
        <a:lstStyle/>
        <a:p>
          <a:endParaRPr lang="da-DK"/>
        </a:p>
      </dgm:t>
    </dgm:pt>
    <dgm:pt modelId="{2C628090-1745-4C70-860F-1C225A0721B6}" type="sibTrans" cxnId="{45D2A955-0C2D-440A-B430-D56281BF5FE5}">
      <dgm:prSet/>
      <dgm:spPr/>
      <dgm:t>
        <a:bodyPr/>
        <a:lstStyle/>
        <a:p>
          <a:endParaRPr lang="da-DK"/>
        </a:p>
      </dgm:t>
    </dgm:pt>
    <dgm:pt modelId="{99CB66D8-E0E0-4100-B39E-FF4F87EB3482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Aflevering af </a:t>
          </a:r>
          <a:r>
            <a:rPr lang="da-DK" dirty="0" smtClean="0"/>
            <a:t>SOP</a:t>
          </a:r>
          <a:endParaRPr lang="da-DK" dirty="0"/>
        </a:p>
      </dgm:t>
    </dgm:pt>
    <dgm:pt modelId="{67030036-5CBA-4B98-AAF0-264B33D1434F}" type="parTrans" cxnId="{913099DC-7496-4E86-808D-B344E842C4A1}">
      <dgm:prSet/>
      <dgm:spPr/>
      <dgm:t>
        <a:bodyPr/>
        <a:lstStyle/>
        <a:p>
          <a:endParaRPr lang="da-DK"/>
        </a:p>
      </dgm:t>
    </dgm:pt>
    <dgm:pt modelId="{3CC96993-9F81-4DE6-AAAD-55418463794C}" type="sibTrans" cxnId="{913099DC-7496-4E86-808D-B344E842C4A1}">
      <dgm:prSet/>
      <dgm:spPr/>
      <dgm:t>
        <a:bodyPr/>
        <a:lstStyle/>
        <a:p>
          <a:endParaRPr lang="da-DK"/>
        </a:p>
      </dgm:t>
    </dgm:pt>
    <dgm:pt modelId="{2B5DCE50-5B66-482D-9373-0B51EF8783E3}" type="pres">
      <dgm:prSet presAssocID="{2EE5FF3F-6B74-4651-B0D5-F3D5C9AE2E78}" presName="CompostProcess" presStyleCnt="0">
        <dgm:presLayoutVars>
          <dgm:dir/>
          <dgm:resizeHandles val="exact"/>
        </dgm:presLayoutVars>
      </dgm:prSet>
      <dgm:spPr/>
    </dgm:pt>
    <dgm:pt modelId="{3F61B328-B8B2-45C8-A0D8-AA4B01A108BE}" type="pres">
      <dgm:prSet presAssocID="{2EE5FF3F-6B74-4651-B0D5-F3D5C9AE2E78}" presName="arrow" presStyleLbl="bgShp" presStyleIdx="0" presStyleCnt="1"/>
      <dgm:spPr/>
    </dgm:pt>
    <dgm:pt modelId="{C9AEA75C-0C44-4A37-A336-3D651E48385A}" type="pres">
      <dgm:prSet presAssocID="{2EE5FF3F-6B74-4651-B0D5-F3D5C9AE2E78}" presName="linearProcess" presStyleCnt="0"/>
      <dgm:spPr/>
    </dgm:pt>
    <dgm:pt modelId="{589EE36C-8904-4A27-93E5-7D69A3B824DF}" type="pres">
      <dgm:prSet presAssocID="{D8CCA48B-64DD-4146-BE6E-D641C3EA951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B12DA41-485B-416A-9483-7AD91E420347}" type="pres">
      <dgm:prSet presAssocID="{4657D4DB-E709-4C03-8B73-A4B7A9FBB0DC}" presName="sibTrans" presStyleCnt="0"/>
      <dgm:spPr/>
    </dgm:pt>
    <dgm:pt modelId="{8413C044-E401-43A4-822F-EFF0709EE4F9}" type="pres">
      <dgm:prSet presAssocID="{8CCCF5B4-8BAC-408F-BB13-8C99EEF3EBB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C506F5F-23FE-4E2B-926B-11F7B484FB06}" type="pres">
      <dgm:prSet presAssocID="{C0BC1234-FCAF-47BA-B789-266E8FDD27C4}" presName="sibTrans" presStyleCnt="0"/>
      <dgm:spPr/>
    </dgm:pt>
    <dgm:pt modelId="{AB3F6AB9-B6A8-479C-8BAE-FA296F509BC7}" type="pres">
      <dgm:prSet presAssocID="{2DE8CDC4-3C3A-4D47-BDF5-DACD885E0A3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E12D53E-86B2-4CF2-B669-9606EEE218EA}" type="pres">
      <dgm:prSet presAssocID="{2C628090-1745-4C70-860F-1C225A0721B6}" presName="sibTrans" presStyleCnt="0"/>
      <dgm:spPr/>
    </dgm:pt>
    <dgm:pt modelId="{0DAEAE9C-CBF5-4F11-9935-46EC60B89B45}" type="pres">
      <dgm:prSet presAssocID="{99CB66D8-E0E0-4100-B39E-FF4F87EB3482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89F07BC-DCE8-4C12-B07C-5C1198E59C71}" type="pres">
      <dgm:prSet presAssocID="{3CC96993-9F81-4DE6-AAAD-55418463794C}" presName="sibTrans" presStyleCnt="0"/>
      <dgm:spPr/>
    </dgm:pt>
    <dgm:pt modelId="{00F4D6B8-5453-43A1-8081-BC9F50427D3B}" type="pres">
      <dgm:prSet presAssocID="{4072EA23-B646-4AE0-9C6A-2B26755DD564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8B081D6-C623-4053-B3A9-EBA54371E723}" type="presOf" srcId="{2DE8CDC4-3C3A-4D47-BDF5-DACD885E0A3B}" destId="{AB3F6AB9-B6A8-479C-8BAE-FA296F509BC7}" srcOrd="0" destOrd="0" presId="urn:microsoft.com/office/officeart/2005/8/layout/hProcess9"/>
    <dgm:cxn modelId="{AC08BFE3-D61B-42F9-8142-278FA9AD0764}" type="presOf" srcId="{4072EA23-B646-4AE0-9C6A-2B26755DD564}" destId="{00F4D6B8-5453-43A1-8081-BC9F50427D3B}" srcOrd="0" destOrd="0" presId="urn:microsoft.com/office/officeart/2005/8/layout/hProcess9"/>
    <dgm:cxn modelId="{342F0B2C-C66D-44D0-9BE6-47858952F531}" type="presOf" srcId="{8CCCF5B4-8BAC-408F-BB13-8C99EEF3EBB9}" destId="{8413C044-E401-43A4-822F-EFF0709EE4F9}" srcOrd="0" destOrd="0" presId="urn:microsoft.com/office/officeart/2005/8/layout/hProcess9"/>
    <dgm:cxn modelId="{507C73D3-A62F-409E-9B15-B5F5C5EFA426}" type="presOf" srcId="{99CB66D8-E0E0-4100-B39E-FF4F87EB3482}" destId="{0DAEAE9C-CBF5-4F11-9935-46EC60B89B45}" srcOrd="0" destOrd="0" presId="urn:microsoft.com/office/officeart/2005/8/layout/hProcess9"/>
    <dgm:cxn modelId="{FD9C2469-AC67-4017-8DAE-E800BB83F421}" type="presOf" srcId="{D8CCA48B-64DD-4146-BE6E-D641C3EA9510}" destId="{589EE36C-8904-4A27-93E5-7D69A3B824DF}" srcOrd="0" destOrd="0" presId="urn:microsoft.com/office/officeart/2005/8/layout/hProcess9"/>
    <dgm:cxn modelId="{9802DE9D-72F6-49FD-96A4-486BFEF0E2F2}" type="presOf" srcId="{2EE5FF3F-6B74-4651-B0D5-F3D5C9AE2E78}" destId="{2B5DCE50-5B66-482D-9373-0B51EF8783E3}" srcOrd="0" destOrd="0" presId="urn:microsoft.com/office/officeart/2005/8/layout/hProcess9"/>
    <dgm:cxn modelId="{913099DC-7496-4E86-808D-B344E842C4A1}" srcId="{2EE5FF3F-6B74-4651-B0D5-F3D5C9AE2E78}" destId="{99CB66D8-E0E0-4100-B39E-FF4F87EB3482}" srcOrd="3" destOrd="0" parTransId="{67030036-5CBA-4B98-AAF0-264B33D1434F}" sibTransId="{3CC96993-9F81-4DE6-AAAD-55418463794C}"/>
    <dgm:cxn modelId="{352A7D0C-6B1C-40DC-AE56-3D8F4B54EB10}" srcId="{2EE5FF3F-6B74-4651-B0D5-F3D5C9AE2E78}" destId="{D8CCA48B-64DD-4146-BE6E-D641C3EA9510}" srcOrd="0" destOrd="0" parTransId="{3B8184C5-3329-40F3-89F7-6D9629AF6BBA}" sibTransId="{4657D4DB-E709-4C03-8B73-A4B7A9FBB0DC}"/>
    <dgm:cxn modelId="{87D1F64A-5071-4578-AC22-F3E15DA89008}" srcId="{2EE5FF3F-6B74-4651-B0D5-F3D5C9AE2E78}" destId="{4072EA23-B646-4AE0-9C6A-2B26755DD564}" srcOrd="4" destOrd="0" parTransId="{06BE922E-CE3C-4158-AFAD-510791F3B3F2}" sibTransId="{0A3BF3CB-05B4-4DE6-86C2-44B069C646E8}"/>
    <dgm:cxn modelId="{6FC6032B-2A41-4C76-BE49-C5CBF2FB503A}" srcId="{2EE5FF3F-6B74-4651-B0D5-F3D5C9AE2E78}" destId="{8CCCF5B4-8BAC-408F-BB13-8C99EEF3EBB9}" srcOrd="1" destOrd="0" parTransId="{D8DF69FD-105B-4BA9-A22C-B8A4A1C902CF}" sibTransId="{C0BC1234-FCAF-47BA-B789-266E8FDD27C4}"/>
    <dgm:cxn modelId="{45D2A955-0C2D-440A-B430-D56281BF5FE5}" srcId="{2EE5FF3F-6B74-4651-B0D5-F3D5C9AE2E78}" destId="{2DE8CDC4-3C3A-4D47-BDF5-DACD885E0A3B}" srcOrd="2" destOrd="0" parTransId="{F2BD0E6A-E75C-44F4-836A-28119750A815}" sibTransId="{2C628090-1745-4C70-860F-1C225A0721B6}"/>
    <dgm:cxn modelId="{A61AEBD2-C665-41C1-B970-471A49366617}" type="presParOf" srcId="{2B5DCE50-5B66-482D-9373-0B51EF8783E3}" destId="{3F61B328-B8B2-45C8-A0D8-AA4B01A108BE}" srcOrd="0" destOrd="0" presId="urn:microsoft.com/office/officeart/2005/8/layout/hProcess9"/>
    <dgm:cxn modelId="{B97D690E-E439-4D20-B30B-3C838C27F3AA}" type="presParOf" srcId="{2B5DCE50-5B66-482D-9373-0B51EF8783E3}" destId="{C9AEA75C-0C44-4A37-A336-3D651E48385A}" srcOrd="1" destOrd="0" presId="urn:microsoft.com/office/officeart/2005/8/layout/hProcess9"/>
    <dgm:cxn modelId="{CC1E8A58-C02F-43A0-9BF7-5CD02CCA71E6}" type="presParOf" srcId="{C9AEA75C-0C44-4A37-A336-3D651E48385A}" destId="{589EE36C-8904-4A27-93E5-7D69A3B824DF}" srcOrd="0" destOrd="0" presId="urn:microsoft.com/office/officeart/2005/8/layout/hProcess9"/>
    <dgm:cxn modelId="{4649B927-196D-4824-8EC5-E96398447DAF}" type="presParOf" srcId="{C9AEA75C-0C44-4A37-A336-3D651E48385A}" destId="{2B12DA41-485B-416A-9483-7AD91E420347}" srcOrd="1" destOrd="0" presId="urn:microsoft.com/office/officeart/2005/8/layout/hProcess9"/>
    <dgm:cxn modelId="{19A99324-B0B8-463C-81F2-65B9C21B91EF}" type="presParOf" srcId="{C9AEA75C-0C44-4A37-A336-3D651E48385A}" destId="{8413C044-E401-43A4-822F-EFF0709EE4F9}" srcOrd="2" destOrd="0" presId="urn:microsoft.com/office/officeart/2005/8/layout/hProcess9"/>
    <dgm:cxn modelId="{661DA7A9-63E9-4BF0-A492-73650D9B62CD}" type="presParOf" srcId="{C9AEA75C-0C44-4A37-A336-3D651E48385A}" destId="{8C506F5F-23FE-4E2B-926B-11F7B484FB06}" srcOrd="3" destOrd="0" presId="urn:microsoft.com/office/officeart/2005/8/layout/hProcess9"/>
    <dgm:cxn modelId="{1837EC19-3562-4303-A702-8A54D0C18926}" type="presParOf" srcId="{C9AEA75C-0C44-4A37-A336-3D651E48385A}" destId="{AB3F6AB9-B6A8-479C-8BAE-FA296F509BC7}" srcOrd="4" destOrd="0" presId="urn:microsoft.com/office/officeart/2005/8/layout/hProcess9"/>
    <dgm:cxn modelId="{F223FDEF-3462-40D7-A51E-DF6A159D48B4}" type="presParOf" srcId="{C9AEA75C-0C44-4A37-A336-3D651E48385A}" destId="{8E12D53E-86B2-4CF2-B669-9606EEE218EA}" srcOrd="5" destOrd="0" presId="urn:microsoft.com/office/officeart/2005/8/layout/hProcess9"/>
    <dgm:cxn modelId="{B192FF42-E32A-40D0-94CA-82E64673B8C1}" type="presParOf" srcId="{C9AEA75C-0C44-4A37-A336-3D651E48385A}" destId="{0DAEAE9C-CBF5-4F11-9935-46EC60B89B45}" srcOrd="6" destOrd="0" presId="urn:microsoft.com/office/officeart/2005/8/layout/hProcess9"/>
    <dgm:cxn modelId="{0F0360F0-C8A3-42E9-BEB9-1969F4CE7C0B}" type="presParOf" srcId="{C9AEA75C-0C44-4A37-A336-3D651E48385A}" destId="{C89F07BC-DCE8-4C12-B07C-5C1198E59C71}" srcOrd="7" destOrd="0" presId="urn:microsoft.com/office/officeart/2005/8/layout/hProcess9"/>
    <dgm:cxn modelId="{12335451-1AA4-4FFC-9E3B-2999B2377BE9}" type="presParOf" srcId="{C9AEA75C-0C44-4A37-A336-3D651E48385A}" destId="{00F4D6B8-5453-43A1-8081-BC9F50427D3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5CEC11-BA79-4FAD-AB04-50B9986555B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816B307-9DAB-4FAE-A57B-1A37C0893959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Vejledningsproces forud for valg af problemstilling, område og fag</a:t>
          </a:r>
          <a:endParaRPr lang="da-DK" dirty="0"/>
        </a:p>
      </dgm:t>
    </dgm:pt>
    <dgm:pt modelId="{5D145C1E-CE24-4535-810C-CD42DFFD363B}" type="parTrans" cxnId="{32164B76-86FE-42E2-9D1E-FF164A693E54}">
      <dgm:prSet/>
      <dgm:spPr/>
      <dgm:t>
        <a:bodyPr/>
        <a:lstStyle/>
        <a:p>
          <a:endParaRPr lang="da-DK"/>
        </a:p>
      </dgm:t>
    </dgm:pt>
    <dgm:pt modelId="{33209CEA-BC45-49C9-80A9-1C699A46AE81}" type="sibTrans" cxnId="{32164B76-86FE-42E2-9D1E-FF164A693E54}">
      <dgm:prSet/>
      <dgm:spPr/>
      <dgm:t>
        <a:bodyPr/>
        <a:lstStyle/>
        <a:p>
          <a:endParaRPr lang="da-DK"/>
        </a:p>
      </dgm:t>
    </dgm:pt>
    <dgm:pt modelId="{94844713-B6D8-4009-8A4F-59743D27AFD7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Endelig opgaveformulering ud fra elevens problemformulering</a:t>
          </a:r>
          <a:endParaRPr lang="da-DK" dirty="0"/>
        </a:p>
      </dgm:t>
    </dgm:pt>
    <dgm:pt modelId="{D2AE5C27-2FD8-4EFA-A9C2-DB1EF3BF67CB}" type="parTrans" cxnId="{ADF21016-B7C8-44B3-AF30-E87C603413FC}">
      <dgm:prSet/>
      <dgm:spPr/>
      <dgm:t>
        <a:bodyPr/>
        <a:lstStyle/>
        <a:p>
          <a:endParaRPr lang="da-DK"/>
        </a:p>
      </dgm:t>
    </dgm:pt>
    <dgm:pt modelId="{78121FED-CD96-4D1E-B10D-5791411BE007}" type="sibTrans" cxnId="{ADF21016-B7C8-44B3-AF30-E87C603413FC}">
      <dgm:prSet/>
      <dgm:spPr/>
      <dgm:t>
        <a:bodyPr/>
        <a:lstStyle/>
        <a:p>
          <a:endParaRPr lang="da-DK"/>
        </a:p>
      </dgm:t>
    </dgm:pt>
    <dgm:pt modelId="{FC47EC24-4446-42A5-AEA5-C5459AC1604E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Læs </a:t>
          </a:r>
          <a:r>
            <a:rPr lang="da-DK" dirty="0" smtClean="0"/>
            <a:t>SOP</a:t>
          </a:r>
          <a:endParaRPr lang="da-DK" dirty="0" smtClean="0"/>
        </a:p>
      </dgm:t>
    </dgm:pt>
    <dgm:pt modelId="{1A7F291F-A74B-4595-9944-B1D830AF4706}" type="parTrans" cxnId="{DDC50F29-9CDE-4A00-BDEC-1B44091E60E8}">
      <dgm:prSet/>
      <dgm:spPr/>
      <dgm:t>
        <a:bodyPr/>
        <a:lstStyle/>
        <a:p>
          <a:endParaRPr lang="da-DK"/>
        </a:p>
      </dgm:t>
    </dgm:pt>
    <dgm:pt modelId="{9897A74F-611B-4A29-B6E6-958898F8F73B}" type="sibTrans" cxnId="{DDC50F29-9CDE-4A00-BDEC-1B44091E60E8}">
      <dgm:prSet/>
      <dgm:spPr/>
      <dgm:t>
        <a:bodyPr/>
        <a:lstStyle/>
        <a:p>
          <a:endParaRPr lang="da-DK"/>
        </a:p>
      </dgm:t>
    </dgm:pt>
    <dgm:pt modelId="{0C00BCDD-57E8-4CBD-84C1-AE8C4DC45E36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Drøft områder og problemstillinger som skal indgå i den mundtlige prøve med censor</a:t>
          </a:r>
        </a:p>
      </dgm:t>
    </dgm:pt>
    <dgm:pt modelId="{E1699F73-8894-4E85-8EBD-851EB32F2909}" type="parTrans" cxnId="{63A0E515-E609-4238-AA29-BACE5589E9C5}">
      <dgm:prSet/>
      <dgm:spPr/>
      <dgm:t>
        <a:bodyPr/>
        <a:lstStyle/>
        <a:p>
          <a:endParaRPr lang="da-DK"/>
        </a:p>
      </dgm:t>
    </dgm:pt>
    <dgm:pt modelId="{EA704970-3212-4925-A262-BB4FED3B1D6F}" type="sibTrans" cxnId="{63A0E515-E609-4238-AA29-BACE5589E9C5}">
      <dgm:prSet/>
      <dgm:spPr/>
      <dgm:t>
        <a:bodyPr/>
        <a:lstStyle/>
        <a:p>
          <a:endParaRPr lang="da-DK"/>
        </a:p>
      </dgm:t>
    </dgm:pt>
    <dgm:pt modelId="{9BFE0473-C8D6-4268-808C-9AB1821F5653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a-DK" dirty="0" smtClean="0"/>
            <a:t>Mundtlig prøve</a:t>
          </a:r>
        </a:p>
      </dgm:t>
    </dgm:pt>
    <dgm:pt modelId="{38A2E3FE-2535-4136-8393-AEE50CFF98D6}" type="parTrans" cxnId="{B669494B-6127-4A9E-9EDE-3D96624B4321}">
      <dgm:prSet/>
      <dgm:spPr/>
      <dgm:t>
        <a:bodyPr/>
        <a:lstStyle/>
        <a:p>
          <a:endParaRPr lang="da-DK"/>
        </a:p>
      </dgm:t>
    </dgm:pt>
    <dgm:pt modelId="{A921D4D7-A75F-4098-A458-73F42790F7E0}" type="sibTrans" cxnId="{B669494B-6127-4A9E-9EDE-3D96624B4321}">
      <dgm:prSet/>
      <dgm:spPr/>
      <dgm:t>
        <a:bodyPr/>
        <a:lstStyle/>
        <a:p>
          <a:endParaRPr lang="da-DK"/>
        </a:p>
      </dgm:t>
    </dgm:pt>
    <dgm:pt modelId="{127A8A2B-4203-411B-8220-51E56E3B2D85}" type="pres">
      <dgm:prSet presAssocID="{385CEC11-BA79-4FAD-AB04-50B9986555B4}" presName="CompostProcess" presStyleCnt="0">
        <dgm:presLayoutVars>
          <dgm:dir/>
          <dgm:resizeHandles val="exact"/>
        </dgm:presLayoutVars>
      </dgm:prSet>
      <dgm:spPr/>
    </dgm:pt>
    <dgm:pt modelId="{922CB550-67F4-4C40-BC53-D6B89264656E}" type="pres">
      <dgm:prSet presAssocID="{385CEC11-BA79-4FAD-AB04-50B9986555B4}" presName="arrow" presStyleLbl="bgShp" presStyleIdx="0" presStyleCnt="1"/>
      <dgm:spPr/>
    </dgm:pt>
    <dgm:pt modelId="{5FD57BEC-8F4E-41B9-9A98-CCC214DB314C}" type="pres">
      <dgm:prSet presAssocID="{385CEC11-BA79-4FAD-AB04-50B9986555B4}" presName="linearProcess" presStyleCnt="0"/>
      <dgm:spPr/>
    </dgm:pt>
    <dgm:pt modelId="{25DDE6EB-5F29-419D-86A2-BCEABB2F3ED2}" type="pres">
      <dgm:prSet presAssocID="{3816B307-9DAB-4FAE-A57B-1A37C089395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91B525-7A60-4E76-9BE8-E52BAFD4AACF}" type="pres">
      <dgm:prSet presAssocID="{33209CEA-BC45-49C9-80A9-1C699A46AE81}" presName="sibTrans" presStyleCnt="0"/>
      <dgm:spPr/>
    </dgm:pt>
    <dgm:pt modelId="{8F01783D-CDD5-41CF-AA86-7ABDCAFA279B}" type="pres">
      <dgm:prSet presAssocID="{94844713-B6D8-4009-8A4F-59743D27AFD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CE74667-3B56-4717-B9EF-B82391B5CD28}" type="pres">
      <dgm:prSet presAssocID="{78121FED-CD96-4D1E-B10D-5791411BE007}" presName="sibTrans" presStyleCnt="0"/>
      <dgm:spPr/>
    </dgm:pt>
    <dgm:pt modelId="{C880268F-77CF-4627-8925-F5F64E885DF7}" type="pres">
      <dgm:prSet presAssocID="{FC47EC24-4446-42A5-AEA5-C5459AC1604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FCEAA9C-5DE4-47DA-A526-71AFED4CAFE5}" type="pres">
      <dgm:prSet presAssocID="{9897A74F-611B-4A29-B6E6-958898F8F73B}" presName="sibTrans" presStyleCnt="0"/>
      <dgm:spPr/>
    </dgm:pt>
    <dgm:pt modelId="{D7813469-28D7-43CB-AC3A-060DE6DA5816}" type="pres">
      <dgm:prSet presAssocID="{0C00BCDD-57E8-4CBD-84C1-AE8C4DC45E3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A725360-7587-49A4-93E6-76577F44C218}" type="pres">
      <dgm:prSet presAssocID="{EA704970-3212-4925-A262-BB4FED3B1D6F}" presName="sibTrans" presStyleCnt="0"/>
      <dgm:spPr/>
    </dgm:pt>
    <dgm:pt modelId="{8EACD72E-7528-4133-AD82-C9824BA5D51C}" type="pres">
      <dgm:prSet presAssocID="{9BFE0473-C8D6-4268-808C-9AB1821F565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6B7FDF3-25D0-4CD7-8502-77C3672C419E}" type="presOf" srcId="{0C00BCDD-57E8-4CBD-84C1-AE8C4DC45E36}" destId="{D7813469-28D7-43CB-AC3A-060DE6DA5816}" srcOrd="0" destOrd="0" presId="urn:microsoft.com/office/officeart/2005/8/layout/hProcess9"/>
    <dgm:cxn modelId="{B669494B-6127-4A9E-9EDE-3D96624B4321}" srcId="{385CEC11-BA79-4FAD-AB04-50B9986555B4}" destId="{9BFE0473-C8D6-4268-808C-9AB1821F5653}" srcOrd="4" destOrd="0" parTransId="{38A2E3FE-2535-4136-8393-AEE50CFF98D6}" sibTransId="{A921D4D7-A75F-4098-A458-73F42790F7E0}"/>
    <dgm:cxn modelId="{DDC50F29-9CDE-4A00-BDEC-1B44091E60E8}" srcId="{385CEC11-BA79-4FAD-AB04-50B9986555B4}" destId="{FC47EC24-4446-42A5-AEA5-C5459AC1604E}" srcOrd="2" destOrd="0" parTransId="{1A7F291F-A74B-4595-9944-B1D830AF4706}" sibTransId="{9897A74F-611B-4A29-B6E6-958898F8F73B}"/>
    <dgm:cxn modelId="{D8D6E146-6EB0-48D3-A0B5-E16793211076}" type="presOf" srcId="{FC47EC24-4446-42A5-AEA5-C5459AC1604E}" destId="{C880268F-77CF-4627-8925-F5F64E885DF7}" srcOrd="0" destOrd="0" presId="urn:microsoft.com/office/officeart/2005/8/layout/hProcess9"/>
    <dgm:cxn modelId="{8D253478-4A04-4817-AB96-944264F5A5F5}" type="presOf" srcId="{94844713-B6D8-4009-8A4F-59743D27AFD7}" destId="{8F01783D-CDD5-41CF-AA86-7ABDCAFA279B}" srcOrd="0" destOrd="0" presId="urn:microsoft.com/office/officeart/2005/8/layout/hProcess9"/>
    <dgm:cxn modelId="{63A0E515-E609-4238-AA29-BACE5589E9C5}" srcId="{385CEC11-BA79-4FAD-AB04-50B9986555B4}" destId="{0C00BCDD-57E8-4CBD-84C1-AE8C4DC45E36}" srcOrd="3" destOrd="0" parTransId="{E1699F73-8894-4E85-8EBD-851EB32F2909}" sibTransId="{EA704970-3212-4925-A262-BB4FED3B1D6F}"/>
    <dgm:cxn modelId="{32164B76-86FE-42E2-9D1E-FF164A693E54}" srcId="{385CEC11-BA79-4FAD-AB04-50B9986555B4}" destId="{3816B307-9DAB-4FAE-A57B-1A37C0893959}" srcOrd="0" destOrd="0" parTransId="{5D145C1E-CE24-4535-810C-CD42DFFD363B}" sibTransId="{33209CEA-BC45-49C9-80A9-1C699A46AE81}"/>
    <dgm:cxn modelId="{B07FF9E4-E19F-47DC-ACF3-15FA3C48BA67}" type="presOf" srcId="{385CEC11-BA79-4FAD-AB04-50B9986555B4}" destId="{127A8A2B-4203-411B-8220-51E56E3B2D85}" srcOrd="0" destOrd="0" presId="urn:microsoft.com/office/officeart/2005/8/layout/hProcess9"/>
    <dgm:cxn modelId="{1F715278-271F-4B48-A512-CBC29D6E183D}" type="presOf" srcId="{9BFE0473-C8D6-4268-808C-9AB1821F5653}" destId="{8EACD72E-7528-4133-AD82-C9824BA5D51C}" srcOrd="0" destOrd="0" presId="urn:microsoft.com/office/officeart/2005/8/layout/hProcess9"/>
    <dgm:cxn modelId="{3316A524-8218-4D90-BEB7-11A142802E50}" type="presOf" srcId="{3816B307-9DAB-4FAE-A57B-1A37C0893959}" destId="{25DDE6EB-5F29-419D-86A2-BCEABB2F3ED2}" srcOrd="0" destOrd="0" presId="urn:microsoft.com/office/officeart/2005/8/layout/hProcess9"/>
    <dgm:cxn modelId="{ADF21016-B7C8-44B3-AF30-E87C603413FC}" srcId="{385CEC11-BA79-4FAD-AB04-50B9986555B4}" destId="{94844713-B6D8-4009-8A4F-59743D27AFD7}" srcOrd="1" destOrd="0" parTransId="{D2AE5C27-2FD8-4EFA-A9C2-DB1EF3BF67CB}" sibTransId="{78121FED-CD96-4D1E-B10D-5791411BE007}"/>
    <dgm:cxn modelId="{8237C7A8-D780-4235-93C3-92844E126EE3}" type="presParOf" srcId="{127A8A2B-4203-411B-8220-51E56E3B2D85}" destId="{922CB550-67F4-4C40-BC53-D6B89264656E}" srcOrd="0" destOrd="0" presId="urn:microsoft.com/office/officeart/2005/8/layout/hProcess9"/>
    <dgm:cxn modelId="{8FBBECED-0FC9-46D1-A161-B1602916E436}" type="presParOf" srcId="{127A8A2B-4203-411B-8220-51E56E3B2D85}" destId="{5FD57BEC-8F4E-41B9-9A98-CCC214DB314C}" srcOrd="1" destOrd="0" presId="urn:microsoft.com/office/officeart/2005/8/layout/hProcess9"/>
    <dgm:cxn modelId="{F9540CC0-8BE8-49AD-94B0-565D2030921F}" type="presParOf" srcId="{5FD57BEC-8F4E-41B9-9A98-CCC214DB314C}" destId="{25DDE6EB-5F29-419D-86A2-BCEABB2F3ED2}" srcOrd="0" destOrd="0" presId="urn:microsoft.com/office/officeart/2005/8/layout/hProcess9"/>
    <dgm:cxn modelId="{20104C72-5B40-4202-ABBF-B06296B5E0AA}" type="presParOf" srcId="{5FD57BEC-8F4E-41B9-9A98-CCC214DB314C}" destId="{0A91B525-7A60-4E76-9BE8-E52BAFD4AACF}" srcOrd="1" destOrd="0" presId="urn:microsoft.com/office/officeart/2005/8/layout/hProcess9"/>
    <dgm:cxn modelId="{FF414E42-A82D-469C-9090-2845B07613CF}" type="presParOf" srcId="{5FD57BEC-8F4E-41B9-9A98-CCC214DB314C}" destId="{8F01783D-CDD5-41CF-AA86-7ABDCAFA279B}" srcOrd="2" destOrd="0" presId="urn:microsoft.com/office/officeart/2005/8/layout/hProcess9"/>
    <dgm:cxn modelId="{EFD10BF7-8D68-468B-9065-6245068B212E}" type="presParOf" srcId="{5FD57BEC-8F4E-41B9-9A98-CCC214DB314C}" destId="{1CE74667-3B56-4717-B9EF-B82391B5CD28}" srcOrd="3" destOrd="0" presId="urn:microsoft.com/office/officeart/2005/8/layout/hProcess9"/>
    <dgm:cxn modelId="{2B83C498-1BCF-46C3-A0D1-03A7498A1D0C}" type="presParOf" srcId="{5FD57BEC-8F4E-41B9-9A98-CCC214DB314C}" destId="{C880268F-77CF-4627-8925-F5F64E885DF7}" srcOrd="4" destOrd="0" presId="urn:microsoft.com/office/officeart/2005/8/layout/hProcess9"/>
    <dgm:cxn modelId="{68927E4D-00C0-4DFB-BE1A-427F66EF9B30}" type="presParOf" srcId="{5FD57BEC-8F4E-41B9-9A98-CCC214DB314C}" destId="{8FCEAA9C-5DE4-47DA-A526-71AFED4CAFE5}" srcOrd="5" destOrd="0" presId="urn:microsoft.com/office/officeart/2005/8/layout/hProcess9"/>
    <dgm:cxn modelId="{3C63F0C6-793E-4594-9123-DA21CC8C519F}" type="presParOf" srcId="{5FD57BEC-8F4E-41B9-9A98-CCC214DB314C}" destId="{D7813469-28D7-43CB-AC3A-060DE6DA5816}" srcOrd="6" destOrd="0" presId="urn:microsoft.com/office/officeart/2005/8/layout/hProcess9"/>
    <dgm:cxn modelId="{C6C91C9B-1A72-4E12-AC5F-7449DDAE4A06}" type="presParOf" srcId="{5FD57BEC-8F4E-41B9-9A98-CCC214DB314C}" destId="{1A725360-7587-49A4-93E6-76577F44C218}" srcOrd="7" destOrd="0" presId="urn:microsoft.com/office/officeart/2005/8/layout/hProcess9"/>
    <dgm:cxn modelId="{071C49A7-1159-40BF-BFD2-A065A85A2112}" type="presParOf" srcId="{5FD57BEC-8F4E-41B9-9A98-CCC214DB314C}" destId="{8EACD72E-7528-4133-AD82-C9824BA5D51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3E0A0A-07EE-4D92-B66F-9353EA575F8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A9A50F1-39AA-4D8A-9589-0C7D97EAAAEB}">
      <dgm:prSet phldrT="[Tekst]"/>
      <dgm:spPr/>
      <dgm:t>
        <a:bodyPr/>
        <a:lstStyle/>
        <a:p>
          <a:r>
            <a:rPr lang="da-DK" dirty="0" smtClean="0"/>
            <a:t>Modtag oplysning om censur – op til en uge før offentliggørelse af den mundtlige eksamensplan</a:t>
          </a:r>
          <a:endParaRPr lang="da-DK" dirty="0"/>
        </a:p>
      </dgm:t>
    </dgm:pt>
    <dgm:pt modelId="{1FD847AA-C272-4CDC-AA17-1D5C8EDEF7A3}" type="parTrans" cxnId="{36308886-E173-4EA4-9807-69405691D235}">
      <dgm:prSet/>
      <dgm:spPr/>
      <dgm:t>
        <a:bodyPr/>
        <a:lstStyle/>
        <a:p>
          <a:endParaRPr lang="da-DK"/>
        </a:p>
      </dgm:t>
    </dgm:pt>
    <dgm:pt modelId="{52B8A881-4576-416E-95A9-45FB97803994}" type="sibTrans" cxnId="{36308886-E173-4EA4-9807-69405691D235}">
      <dgm:prSet/>
      <dgm:spPr/>
      <dgm:t>
        <a:bodyPr/>
        <a:lstStyle/>
        <a:p>
          <a:endParaRPr lang="da-DK"/>
        </a:p>
      </dgm:t>
    </dgm:pt>
    <dgm:pt modelId="{E28F36DA-381E-4961-9137-653354C2E9D3}">
      <dgm:prSet phldrT="[Tekst]"/>
      <dgm:spPr/>
      <dgm:t>
        <a:bodyPr/>
        <a:lstStyle/>
        <a:p>
          <a:r>
            <a:rPr lang="da-DK" dirty="0" smtClean="0"/>
            <a:t>Læs </a:t>
          </a:r>
          <a:r>
            <a:rPr lang="da-DK" dirty="0" smtClean="0"/>
            <a:t>SOP</a:t>
          </a:r>
          <a:endParaRPr lang="da-DK" dirty="0"/>
        </a:p>
      </dgm:t>
    </dgm:pt>
    <dgm:pt modelId="{A5404AD9-3300-48A0-9269-A427FB32EF97}" type="parTrans" cxnId="{C46C332F-497B-497F-9162-E40D4A27A5A5}">
      <dgm:prSet/>
      <dgm:spPr/>
      <dgm:t>
        <a:bodyPr/>
        <a:lstStyle/>
        <a:p>
          <a:endParaRPr lang="da-DK"/>
        </a:p>
      </dgm:t>
    </dgm:pt>
    <dgm:pt modelId="{EC8E0563-2E28-4728-92F7-B5373CAAB525}" type="sibTrans" cxnId="{C46C332F-497B-497F-9162-E40D4A27A5A5}">
      <dgm:prSet/>
      <dgm:spPr/>
      <dgm:t>
        <a:bodyPr/>
        <a:lstStyle/>
        <a:p>
          <a:endParaRPr lang="da-DK"/>
        </a:p>
      </dgm:t>
    </dgm:pt>
    <dgm:pt modelId="{C1D6829F-C581-4735-A37B-5842F39828B5}">
      <dgm:prSet phldrT="[Tekst]"/>
      <dgm:spPr/>
      <dgm:t>
        <a:bodyPr/>
        <a:lstStyle/>
        <a:p>
          <a:r>
            <a:rPr lang="da-DK" dirty="0" smtClean="0"/>
            <a:t>Drøft områder og problemstillinger som skal indgå i den mundtlige prøve med eksaminator</a:t>
          </a:r>
          <a:endParaRPr lang="da-DK" dirty="0"/>
        </a:p>
      </dgm:t>
    </dgm:pt>
    <dgm:pt modelId="{8908D3D3-7C64-49B8-A922-5FA1B5FBF7ED}" type="parTrans" cxnId="{746F4549-BBE0-4FA6-9D2D-EFB016F93D35}">
      <dgm:prSet/>
      <dgm:spPr/>
      <dgm:t>
        <a:bodyPr/>
        <a:lstStyle/>
        <a:p>
          <a:endParaRPr lang="da-DK"/>
        </a:p>
      </dgm:t>
    </dgm:pt>
    <dgm:pt modelId="{4657EB13-A5A8-428D-959F-34A2283ABBC1}" type="sibTrans" cxnId="{746F4549-BBE0-4FA6-9D2D-EFB016F93D35}">
      <dgm:prSet/>
      <dgm:spPr/>
      <dgm:t>
        <a:bodyPr/>
        <a:lstStyle/>
        <a:p>
          <a:endParaRPr lang="da-DK"/>
        </a:p>
      </dgm:t>
    </dgm:pt>
    <dgm:pt modelId="{C37BB5E8-5E93-47C2-8D37-F91F7BB5A94C}">
      <dgm:prSet phldrT="[Tekst]"/>
      <dgm:spPr/>
      <dgm:t>
        <a:bodyPr/>
        <a:lstStyle/>
        <a:p>
          <a:r>
            <a:rPr lang="da-DK" dirty="0" smtClean="0"/>
            <a:t>Mundtlig prøve</a:t>
          </a:r>
          <a:endParaRPr lang="da-DK" dirty="0"/>
        </a:p>
      </dgm:t>
    </dgm:pt>
    <dgm:pt modelId="{8F5680A9-8ACC-425B-88F7-ADDE87CD00FA}" type="parTrans" cxnId="{4FF60A28-55FC-44D7-9FAD-99D05761C2C3}">
      <dgm:prSet/>
      <dgm:spPr/>
      <dgm:t>
        <a:bodyPr/>
        <a:lstStyle/>
        <a:p>
          <a:endParaRPr lang="da-DK"/>
        </a:p>
      </dgm:t>
    </dgm:pt>
    <dgm:pt modelId="{45622F42-4C43-4012-8242-06DC58DCBDA2}" type="sibTrans" cxnId="{4FF60A28-55FC-44D7-9FAD-99D05761C2C3}">
      <dgm:prSet/>
      <dgm:spPr/>
      <dgm:t>
        <a:bodyPr/>
        <a:lstStyle/>
        <a:p>
          <a:endParaRPr lang="da-DK"/>
        </a:p>
      </dgm:t>
    </dgm:pt>
    <dgm:pt modelId="{4F8D5379-5879-4FEF-B33C-1F922B9849B6}" type="pres">
      <dgm:prSet presAssocID="{093E0A0A-07EE-4D92-B66F-9353EA575F88}" presName="CompostProcess" presStyleCnt="0">
        <dgm:presLayoutVars>
          <dgm:dir/>
          <dgm:resizeHandles val="exact"/>
        </dgm:presLayoutVars>
      </dgm:prSet>
      <dgm:spPr/>
    </dgm:pt>
    <dgm:pt modelId="{CA2F62EA-68FE-4E35-B4AB-16EF91DD7D1F}" type="pres">
      <dgm:prSet presAssocID="{093E0A0A-07EE-4D92-B66F-9353EA575F88}" presName="arrow" presStyleLbl="bgShp" presStyleIdx="0" presStyleCnt="1"/>
      <dgm:spPr/>
    </dgm:pt>
    <dgm:pt modelId="{BD731438-BFA5-4995-A10A-90184BDF4904}" type="pres">
      <dgm:prSet presAssocID="{093E0A0A-07EE-4D92-B66F-9353EA575F88}" presName="linearProcess" presStyleCnt="0"/>
      <dgm:spPr/>
    </dgm:pt>
    <dgm:pt modelId="{40157482-AD48-4E23-BA21-AC8FDD308254}" type="pres">
      <dgm:prSet presAssocID="{8A9A50F1-39AA-4D8A-9589-0C7D97EAAAE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194CC10-C68A-482E-AFB7-02DCFA7304DB}" type="pres">
      <dgm:prSet presAssocID="{52B8A881-4576-416E-95A9-45FB97803994}" presName="sibTrans" presStyleCnt="0"/>
      <dgm:spPr/>
    </dgm:pt>
    <dgm:pt modelId="{84B8D160-16BF-46F9-B761-B8E505B6EA53}" type="pres">
      <dgm:prSet presAssocID="{E28F36DA-381E-4961-9137-653354C2E9D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F84738B-9EC1-4BF2-A781-95BB0EEA8858}" type="pres">
      <dgm:prSet presAssocID="{EC8E0563-2E28-4728-92F7-B5373CAAB525}" presName="sibTrans" presStyleCnt="0"/>
      <dgm:spPr/>
    </dgm:pt>
    <dgm:pt modelId="{91E25A7B-DD7F-42FB-AE9A-167F22F91B82}" type="pres">
      <dgm:prSet presAssocID="{C1D6829F-C581-4735-A37B-5842F39828B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ED5F259-977C-49E0-8BEB-0EAFCE866401}" type="pres">
      <dgm:prSet presAssocID="{4657EB13-A5A8-428D-959F-34A2283ABBC1}" presName="sibTrans" presStyleCnt="0"/>
      <dgm:spPr/>
    </dgm:pt>
    <dgm:pt modelId="{49EE53B3-A39C-44BB-9778-32C4DC34AD2A}" type="pres">
      <dgm:prSet presAssocID="{C37BB5E8-5E93-47C2-8D37-F91F7BB5A94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B8937F97-5142-4B76-BDA6-0A73CA6DDD4A}" type="presOf" srcId="{E28F36DA-381E-4961-9137-653354C2E9D3}" destId="{84B8D160-16BF-46F9-B761-B8E505B6EA53}" srcOrd="0" destOrd="0" presId="urn:microsoft.com/office/officeart/2005/8/layout/hProcess9"/>
    <dgm:cxn modelId="{36308886-E173-4EA4-9807-69405691D235}" srcId="{093E0A0A-07EE-4D92-B66F-9353EA575F88}" destId="{8A9A50F1-39AA-4D8A-9589-0C7D97EAAAEB}" srcOrd="0" destOrd="0" parTransId="{1FD847AA-C272-4CDC-AA17-1D5C8EDEF7A3}" sibTransId="{52B8A881-4576-416E-95A9-45FB97803994}"/>
    <dgm:cxn modelId="{746F4549-BBE0-4FA6-9D2D-EFB016F93D35}" srcId="{093E0A0A-07EE-4D92-B66F-9353EA575F88}" destId="{C1D6829F-C581-4735-A37B-5842F39828B5}" srcOrd="2" destOrd="0" parTransId="{8908D3D3-7C64-49B8-A922-5FA1B5FBF7ED}" sibTransId="{4657EB13-A5A8-428D-959F-34A2283ABBC1}"/>
    <dgm:cxn modelId="{C46C332F-497B-497F-9162-E40D4A27A5A5}" srcId="{093E0A0A-07EE-4D92-B66F-9353EA575F88}" destId="{E28F36DA-381E-4961-9137-653354C2E9D3}" srcOrd="1" destOrd="0" parTransId="{A5404AD9-3300-48A0-9269-A427FB32EF97}" sibTransId="{EC8E0563-2E28-4728-92F7-B5373CAAB525}"/>
    <dgm:cxn modelId="{610B2E43-F2EB-41B8-8B08-79544DEE96C5}" type="presOf" srcId="{C1D6829F-C581-4735-A37B-5842F39828B5}" destId="{91E25A7B-DD7F-42FB-AE9A-167F22F91B82}" srcOrd="0" destOrd="0" presId="urn:microsoft.com/office/officeart/2005/8/layout/hProcess9"/>
    <dgm:cxn modelId="{4FF60A28-55FC-44D7-9FAD-99D05761C2C3}" srcId="{093E0A0A-07EE-4D92-B66F-9353EA575F88}" destId="{C37BB5E8-5E93-47C2-8D37-F91F7BB5A94C}" srcOrd="3" destOrd="0" parTransId="{8F5680A9-8ACC-425B-88F7-ADDE87CD00FA}" sibTransId="{45622F42-4C43-4012-8242-06DC58DCBDA2}"/>
    <dgm:cxn modelId="{A62AA25F-1825-47AE-AAA1-69B965484B40}" type="presOf" srcId="{093E0A0A-07EE-4D92-B66F-9353EA575F88}" destId="{4F8D5379-5879-4FEF-B33C-1F922B9849B6}" srcOrd="0" destOrd="0" presId="urn:microsoft.com/office/officeart/2005/8/layout/hProcess9"/>
    <dgm:cxn modelId="{711300D6-837B-4212-B7D7-05F2DF6E85DB}" type="presOf" srcId="{8A9A50F1-39AA-4D8A-9589-0C7D97EAAAEB}" destId="{40157482-AD48-4E23-BA21-AC8FDD308254}" srcOrd="0" destOrd="0" presId="urn:microsoft.com/office/officeart/2005/8/layout/hProcess9"/>
    <dgm:cxn modelId="{FA4B9232-E701-4B2D-82FE-0767995F7EC4}" type="presOf" srcId="{C37BB5E8-5E93-47C2-8D37-F91F7BB5A94C}" destId="{49EE53B3-A39C-44BB-9778-32C4DC34AD2A}" srcOrd="0" destOrd="0" presId="urn:microsoft.com/office/officeart/2005/8/layout/hProcess9"/>
    <dgm:cxn modelId="{C9777DE0-E0B1-4645-965E-B0FBCE5427C3}" type="presParOf" srcId="{4F8D5379-5879-4FEF-B33C-1F922B9849B6}" destId="{CA2F62EA-68FE-4E35-B4AB-16EF91DD7D1F}" srcOrd="0" destOrd="0" presId="urn:microsoft.com/office/officeart/2005/8/layout/hProcess9"/>
    <dgm:cxn modelId="{F2C881D2-7984-467D-91B0-16A3EAE49E7A}" type="presParOf" srcId="{4F8D5379-5879-4FEF-B33C-1F922B9849B6}" destId="{BD731438-BFA5-4995-A10A-90184BDF4904}" srcOrd="1" destOrd="0" presId="urn:microsoft.com/office/officeart/2005/8/layout/hProcess9"/>
    <dgm:cxn modelId="{85555F4A-E6B5-48F9-BC98-D0A0BD16F5A7}" type="presParOf" srcId="{BD731438-BFA5-4995-A10A-90184BDF4904}" destId="{40157482-AD48-4E23-BA21-AC8FDD308254}" srcOrd="0" destOrd="0" presId="urn:microsoft.com/office/officeart/2005/8/layout/hProcess9"/>
    <dgm:cxn modelId="{ACC52138-D2F7-49CC-BF41-8779825AE25E}" type="presParOf" srcId="{BD731438-BFA5-4995-A10A-90184BDF4904}" destId="{9194CC10-C68A-482E-AFB7-02DCFA7304DB}" srcOrd="1" destOrd="0" presId="urn:microsoft.com/office/officeart/2005/8/layout/hProcess9"/>
    <dgm:cxn modelId="{04E7684C-56C2-4E64-82F4-CBC8C31D8CCA}" type="presParOf" srcId="{BD731438-BFA5-4995-A10A-90184BDF4904}" destId="{84B8D160-16BF-46F9-B761-B8E505B6EA53}" srcOrd="2" destOrd="0" presId="urn:microsoft.com/office/officeart/2005/8/layout/hProcess9"/>
    <dgm:cxn modelId="{83F44766-2079-4632-A28A-446E2C75C5A6}" type="presParOf" srcId="{BD731438-BFA5-4995-A10A-90184BDF4904}" destId="{EF84738B-9EC1-4BF2-A781-95BB0EEA8858}" srcOrd="3" destOrd="0" presId="urn:microsoft.com/office/officeart/2005/8/layout/hProcess9"/>
    <dgm:cxn modelId="{8C6E43F3-9DE7-4EAD-938F-796F34EA45CD}" type="presParOf" srcId="{BD731438-BFA5-4995-A10A-90184BDF4904}" destId="{91E25A7B-DD7F-42FB-AE9A-167F22F91B82}" srcOrd="4" destOrd="0" presId="urn:microsoft.com/office/officeart/2005/8/layout/hProcess9"/>
    <dgm:cxn modelId="{56306D1F-DF13-4CA8-B8F7-E0E576157826}" type="presParOf" srcId="{BD731438-BFA5-4995-A10A-90184BDF4904}" destId="{8ED5F259-977C-49E0-8BEB-0EAFCE866401}" srcOrd="5" destOrd="0" presId="urn:microsoft.com/office/officeart/2005/8/layout/hProcess9"/>
    <dgm:cxn modelId="{871A9E0A-3FA8-47E8-8CF7-7CCC5C6C0232}" type="presParOf" srcId="{BD731438-BFA5-4995-A10A-90184BDF4904}" destId="{49EE53B3-A39C-44BB-9778-32C4DC34AD2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B328-B8B2-45C8-A0D8-AA4B01A108BE}">
      <dsp:nvSpPr>
        <dsp:cNvPr id="0" name=""/>
        <dsp:cNvSpPr/>
      </dsp:nvSpPr>
      <dsp:spPr>
        <a:xfrm>
          <a:off x="833437" y="0"/>
          <a:ext cx="9445625" cy="45180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9EE36C-8904-4A27-93E5-7D69A3B824DF}">
      <dsp:nvSpPr>
        <dsp:cNvPr id="0" name=""/>
        <dsp:cNvSpPr/>
      </dsp:nvSpPr>
      <dsp:spPr>
        <a:xfrm>
          <a:off x="4883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Valg af problemstilling, fag og område</a:t>
          </a:r>
          <a:endParaRPr lang="da-DK" sz="1400" kern="1200" dirty="0"/>
        </a:p>
      </dsp:txBody>
      <dsp:txXfrm>
        <a:off x="93104" y="1443628"/>
        <a:ext cx="1958698" cy="1630768"/>
      </dsp:txXfrm>
    </dsp:sp>
    <dsp:sp modelId="{8413C044-E401-43A4-822F-EFF0709EE4F9}">
      <dsp:nvSpPr>
        <dsp:cNvPr id="0" name=""/>
        <dsp:cNvSpPr/>
      </dsp:nvSpPr>
      <dsp:spPr>
        <a:xfrm>
          <a:off x="2246781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Problemformulering</a:t>
          </a:r>
          <a:endParaRPr lang="da-DK" sz="1400" kern="1200" dirty="0"/>
        </a:p>
      </dsp:txBody>
      <dsp:txXfrm>
        <a:off x="2335002" y="1443628"/>
        <a:ext cx="1958698" cy="1630768"/>
      </dsp:txXfrm>
    </dsp:sp>
    <dsp:sp modelId="{AB3F6AB9-B6A8-479C-8BAE-FA296F509BC7}">
      <dsp:nvSpPr>
        <dsp:cNvPr id="0" name=""/>
        <dsp:cNvSpPr/>
      </dsp:nvSpPr>
      <dsp:spPr>
        <a:xfrm>
          <a:off x="4488679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Opgaveformulering, projektperiode</a:t>
          </a:r>
          <a:endParaRPr lang="da-DK" sz="1400" kern="1200" dirty="0"/>
        </a:p>
      </dsp:txBody>
      <dsp:txXfrm>
        <a:off x="4576900" y="1443628"/>
        <a:ext cx="1958698" cy="1630768"/>
      </dsp:txXfrm>
    </dsp:sp>
    <dsp:sp modelId="{0DAEAE9C-CBF5-4F11-9935-46EC60B89B45}">
      <dsp:nvSpPr>
        <dsp:cNvPr id="0" name=""/>
        <dsp:cNvSpPr/>
      </dsp:nvSpPr>
      <dsp:spPr>
        <a:xfrm>
          <a:off x="6730577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Aflevering af </a:t>
          </a:r>
          <a:r>
            <a:rPr lang="da-DK" sz="1400" kern="1200" dirty="0" smtClean="0"/>
            <a:t>SOP</a:t>
          </a:r>
          <a:endParaRPr lang="da-DK" sz="1400" kern="1200" dirty="0"/>
        </a:p>
      </dsp:txBody>
      <dsp:txXfrm>
        <a:off x="6818798" y="1443628"/>
        <a:ext cx="1958698" cy="1630768"/>
      </dsp:txXfrm>
    </dsp:sp>
    <dsp:sp modelId="{00F4D6B8-5453-43A1-8081-BC9F50427D3B}">
      <dsp:nvSpPr>
        <dsp:cNvPr id="0" name=""/>
        <dsp:cNvSpPr/>
      </dsp:nvSpPr>
      <dsp:spPr>
        <a:xfrm>
          <a:off x="8972475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Mundtlig prøve</a:t>
          </a:r>
          <a:endParaRPr lang="da-DK" sz="1400" kern="1200" dirty="0"/>
        </a:p>
      </dsp:txBody>
      <dsp:txXfrm>
        <a:off x="9060696" y="1443628"/>
        <a:ext cx="1958698" cy="1630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CB550-67F4-4C40-BC53-D6B89264656E}">
      <dsp:nvSpPr>
        <dsp:cNvPr id="0" name=""/>
        <dsp:cNvSpPr/>
      </dsp:nvSpPr>
      <dsp:spPr>
        <a:xfrm>
          <a:off x="833437" y="0"/>
          <a:ext cx="9445625" cy="45180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DE6EB-5F29-419D-86A2-BCEABB2F3ED2}">
      <dsp:nvSpPr>
        <dsp:cNvPr id="0" name=""/>
        <dsp:cNvSpPr/>
      </dsp:nvSpPr>
      <dsp:spPr>
        <a:xfrm>
          <a:off x="4883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Vejledningsproces forud for valg af problemstilling, område og fag</a:t>
          </a:r>
          <a:endParaRPr lang="da-DK" sz="1400" kern="1200" dirty="0"/>
        </a:p>
      </dsp:txBody>
      <dsp:txXfrm>
        <a:off x="93104" y="1443628"/>
        <a:ext cx="1958698" cy="1630768"/>
      </dsp:txXfrm>
    </dsp:sp>
    <dsp:sp modelId="{8F01783D-CDD5-41CF-AA86-7ABDCAFA279B}">
      <dsp:nvSpPr>
        <dsp:cNvPr id="0" name=""/>
        <dsp:cNvSpPr/>
      </dsp:nvSpPr>
      <dsp:spPr>
        <a:xfrm>
          <a:off x="2246781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Endelig opgaveformulering ud fra elevens problemformulering</a:t>
          </a:r>
          <a:endParaRPr lang="da-DK" sz="1400" kern="1200" dirty="0"/>
        </a:p>
      </dsp:txBody>
      <dsp:txXfrm>
        <a:off x="2335002" y="1443628"/>
        <a:ext cx="1958698" cy="1630768"/>
      </dsp:txXfrm>
    </dsp:sp>
    <dsp:sp modelId="{C880268F-77CF-4627-8925-F5F64E885DF7}">
      <dsp:nvSpPr>
        <dsp:cNvPr id="0" name=""/>
        <dsp:cNvSpPr/>
      </dsp:nvSpPr>
      <dsp:spPr>
        <a:xfrm>
          <a:off x="4488679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Læs </a:t>
          </a:r>
          <a:r>
            <a:rPr lang="da-DK" sz="1400" kern="1200" dirty="0" smtClean="0"/>
            <a:t>SOP</a:t>
          </a:r>
          <a:endParaRPr lang="da-DK" sz="1400" kern="1200" dirty="0" smtClean="0"/>
        </a:p>
      </dsp:txBody>
      <dsp:txXfrm>
        <a:off x="4576900" y="1443628"/>
        <a:ext cx="1958698" cy="1630768"/>
      </dsp:txXfrm>
    </dsp:sp>
    <dsp:sp modelId="{D7813469-28D7-43CB-AC3A-060DE6DA5816}">
      <dsp:nvSpPr>
        <dsp:cNvPr id="0" name=""/>
        <dsp:cNvSpPr/>
      </dsp:nvSpPr>
      <dsp:spPr>
        <a:xfrm>
          <a:off x="6730577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Drøft områder og problemstillinger som skal indgå i den mundtlige prøve med censor</a:t>
          </a:r>
        </a:p>
      </dsp:txBody>
      <dsp:txXfrm>
        <a:off x="6818798" y="1443628"/>
        <a:ext cx="1958698" cy="1630768"/>
      </dsp:txXfrm>
    </dsp:sp>
    <dsp:sp modelId="{8EACD72E-7528-4133-AD82-C9824BA5D51C}">
      <dsp:nvSpPr>
        <dsp:cNvPr id="0" name=""/>
        <dsp:cNvSpPr/>
      </dsp:nvSpPr>
      <dsp:spPr>
        <a:xfrm>
          <a:off x="8972475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Mundtlig prøve</a:t>
          </a:r>
        </a:p>
      </dsp:txBody>
      <dsp:txXfrm>
        <a:off x="9060696" y="1443628"/>
        <a:ext cx="1958698" cy="16307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F62EA-68FE-4E35-B4AB-16EF91DD7D1F}">
      <dsp:nvSpPr>
        <dsp:cNvPr id="0" name=""/>
        <dsp:cNvSpPr/>
      </dsp:nvSpPr>
      <dsp:spPr>
        <a:xfrm>
          <a:off x="833437" y="0"/>
          <a:ext cx="9445625" cy="45180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57482-AD48-4E23-BA21-AC8FDD308254}">
      <dsp:nvSpPr>
        <dsp:cNvPr id="0" name=""/>
        <dsp:cNvSpPr/>
      </dsp:nvSpPr>
      <dsp:spPr>
        <a:xfrm>
          <a:off x="5561" y="1355407"/>
          <a:ext cx="267503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Modtag oplysning om censur – op til en uge før offentliggørelse af den mundtlige eksamensplan</a:t>
          </a:r>
          <a:endParaRPr lang="da-DK" sz="1700" kern="1200" dirty="0"/>
        </a:p>
      </dsp:txBody>
      <dsp:txXfrm>
        <a:off x="93782" y="1443628"/>
        <a:ext cx="2498588" cy="1630768"/>
      </dsp:txXfrm>
    </dsp:sp>
    <dsp:sp modelId="{84B8D160-16BF-46F9-B761-B8E505B6EA53}">
      <dsp:nvSpPr>
        <dsp:cNvPr id="0" name=""/>
        <dsp:cNvSpPr/>
      </dsp:nvSpPr>
      <dsp:spPr>
        <a:xfrm>
          <a:off x="2814343" y="1355407"/>
          <a:ext cx="267503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Læs </a:t>
          </a:r>
          <a:r>
            <a:rPr lang="da-DK" sz="1700" kern="1200" dirty="0" smtClean="0"/>
            <a:t>SOP</a:t>
          </a:r>
          <a:endParaRPr lang="da-DK" sz="1700" kern="1200" dirty="0"/>
        </a:p>
      </dsp:txBody>
      <dsp:txXfrm>
        <a:off x="2902564" y="1443628"/>
        <a:ext cx="2498588" cy="1630768"/>
      </dsp:txXfrm>
    </dsp:sp>
    <dsp:sp modelId="{91E25A7B-DD7F-42FB-AE9A-167F22F91B82}">
      <dsp:nvSpPr>
        <dsp:cNvPr id="0" name=""/>
        <dsp:cNvSpPr/>
      </dsp:nvSpPr>
      <dsp:spPr>
        <a:xfrm>
          <a:off x="5623125" y="1355407"/>
          <a:ext cx="267503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Drøft områder og problemstillinger som skal indgå i den mundtlige prøve med eksaminator</a:t>
          </a:r>
          <a:endParaRPr lang="da-DK" sz="1700" kern="1200" dirty="0"/>
        </a:p>
      </dsp:txBody>
      <dsp:txXfrm>
        <a:off x="5711346" y="1443628"/>
        <a:ext cx="2498588" cy="1630768"/>
      </dsp:txXfrm>
    </dsp:sp>
    <dsp:sp modelId="{49EE53B3-A39C-44BB-9778-32C4DC34AD2A}">
      <dsp:nvSpPr>
        <dsp:cNvPr id="0" name=""/>
        <dsp:cNvSpPr/>
      </dsp:nvSpPr>
      <dsp:spPr>
        <a:xfrm>
          <a:off x="8431907" y="1355407"/>
          <a:ext cx="267503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Mundtlig prøve</a:t>
          </a:r>
          <a:endParaRPr lang="da-DK" sz="1700" kern="1200" dirty="0"/>
        </a:p>
      </dsp:txBody>
      <dsp:txXfrm>
        <a:off x="8520128" y="1443628"/>
        <a:ext cx="2498588" cy="16307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1B328-B8B2-45C8-A0D8-AA4B01A108BE}">
      <dsp:nvSpPr>
        <dsp:cNvPr id="0" name=""/>
        <dsp:cNvSpPr/>
      </dsp:nvSpPr>
      <dsp:spPr>
        <a:xfrm>
          <a:off x="833437" y="0"/>
          <a:ext cx="9445625" cy="45180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9EE36C-8904-4A27-93E5-7D69A3B824DF}">
      <dsp:nvSpPr>
        <dsp:cNvPr id="0" name=""/>
        <dsp:cNvSpPr/>
      </dsp:nvSpPr>
      <dsp:spPr>
        <a:xfrm>
          <a:off x="4883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Valg af problemstilling, fag og område</a:t>
          </a:r>
          <a:endParaRPr lang="da-DK" sz="1400" kern="1200" dirty="0"/>
        </a:p>
      </dsp:txBody>
      <dsp:txXfrm>
        <a:off x="93104" y="1443628"/>
        <a:ext cx="1958698" cy="1630768"/>
      </dsp:txXfrm>
    </dsp:sp>
    <dsp:sp modelId="{8413C044-E401-43A4-822F-EFF0709EE4F9}">
      <dsp:nvSpPr>
        <dsp:cNvPr id="0" name=""/>
        <dsp:cNvSpPr/>
      </dsp:nvSpPr>
      <dsp:spPr>
        <a:xfrm>
          <a:off x="2246781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Problemformulering</a:t>
          </a:r>
          <a:endParaRPr lang="da-DK" sz="1400" kern="1200" dirty="0"/>
        </a:p>
      </dsp:txBody>
      <dsp:txXfrm>
        <a:off x="2335002" y="1443628"/>
        <a:ext cx="1958698" cy="1630768"/>
      </dsp:txXfrm>
    </dsp:sp>
    <dsp:sp modelId="{AB3F6AB9-B6A8-479C-8BAE-FA296F509BC7}">
      <dsp:nvSpPr>
        <dsp:cNvPr id="0" name=""/>
        <dsp:cNvSpPr/>
      </dsp:nvSpPr>
      <dsp:spPr>
        <a:xfrm>
          <a:off x="4488679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Opgaveformulering, projektperiode</a:t>
          </a:r>
          <a:endParaRPr lang="da-DK" sz="1400" kern="1200" dirty="0"/>
        </a:p>
      </dsp:txBody>
      <dsp:txXfrm>
        <a:off x="4576900" y="1443628"/>
        <a:ext cx="1958698" cy="1630768"/>
      </dsp:txXfrm>
    </dsp:sp>
    <dsp:sp modelId="{0DAEAE9C-CBF5-4F11-9935-46EC60B89B45}">
      <dsp:nvSpPr>
        <dsp:cNvPr id="0" name=""/>
        <dsp:cNvSpPr/>
      </dsp:nvSpPr>
      <dsp:spPr>
        <a:xfrm>
          <a:off x="6730577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Aflevering af </a:t>
          </a:r>
          <a:r>
            <a:rPr lang="da-DK" sz="1400" kern="1200" dirty="0" smtClean="0"/>
            <a:t>SOP</a:t>
          </a:r>
          <a:endParaRPr lang="da-DK" sz="1400" kern="1200" dirty="0"/>
        </a:p>
      </dsp:txBody>
      <dsp:txXfrm>
        <a:off x="6818798" y="1443628"/>
        <a:ext cx="1958698" cy="1630768"/>
      </dsp:txXfrm>
    </dsp:sp>
    <dsp:sp modelId="{00F4D6B8-5453-43A1-8081-BC9F50427D3B}">
      <dsp:nvSpPr>
        <dsp:cNvPr id="0" name=""/>
        <dsp:cNvSpPr/>
      </dsp:nvSpPr>
      <dsp:spPr>
        <a:xfrm>
          <a:off x="8972475" y="1355407"/>
          <a:ext cx="2135140" cy="180721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Mundtlig prøve</a:t>
          </a:r>
          <a:endParaRPr lang="da-DK" sz="1400" kern="1200" dirty="0"/>
        </a:p>
      </dsp:txBody>
      <dsp:txXfrm>
        <a:off x="9060696" y="1443628"/>
        <a:ext cx="1958698" cy="16307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CB550-67F4-4C40-BC53-D6B89264656E}">
      <dsp:nvSpPr>
        <dsp:cNvPr id="0" name=""/>
        <dsp:cNvSpPr/>
      </dsp:nvSpPr>
      <dsp:spPr>
        <a:xfrm>
          <a:off x="833437" y="0"/>
          <a:ext cx="9445625" cy="45180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DE6EB-5F29-419D-86A2-BCEABB2F3ED2}">
      <dsp:nvSpPr>
        <dsp:cNvPr id="0" name=""/>
        <dsp:cNvSpPr/>
      </dsp:nvSpPr>
      <dsp:spPr>
        <a:xfrm>
          <a:off x="4883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Vejledningsproces forud for valg af problemstilling, område og fag</a:t>
          </a:r>
          <a:endParaRPr lang="da-DK" sz="1400" kern="1200" dirty="0"/>
        </a:p>
      </dsp:txBody>
      <dsp:txXfrm>
        <a:off x="93104" y="1443628"/>
        <a:ext cx="1958698" cy="1630768"/>
      </dsp:txXfrm>
    </dsp:sp>
    <dsp:sp modelId="{8F01783D-CDD5-41CF-AA86-7ABDCAFA279B}">
      <dsp:nvSpPr>
        <dsp:cNvPr id="0" name=""/>
        <dsp:cNvSpPr/>
      </dsp:nvSpPr>
      <dsp:spPr>
        <a:xfrm>
          <a:off x="2246781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Endelig opgaveformulering ud fra elevens problemformulering</a:t>
          </a:r>
          <a:endParaRPr lang="da-DK" sz="1400" kern="1200" dirty="0"/>
        </a:p>
      </dsp:txBody>
      <dsp:txXfrm>
        <a:off x="2335002" y="1443628"/>
        <a:ext cx="1958698" cy="1630768"/>
      </dsp:txXfrm>
    </dsp:sp>
    <dsp:sp modelId="{C880268F-77CF-4627-8925-F5F64E885DF7}">
      <dsp:nvSpPr>
        <dsp:cNvPr id="0" name=""/>
        <dsp:cNvSpPr/>
      </dsp:nvSpPr>
      <dsp:spPr>
        <a:xfrm>
          <a:off x="4488679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Læs </a:t>
          </a:r>
          <a:r>
            <a:rPr lang="da-DK" sz="1400" kern="1200" dirty="0" smtClean="0"/>
            <a:t>SOP</a:t>
          </a:r>
          <a:endParaRPr lang="da-DK" sz="1400" kern="1200" dirty="0" smtClean="0"/>
        </a:p>
      </dsp:txBody>
      <dsp:txXfrm>
        <a:off x="4576900" y="1443628"/>
        <a:ext cx="1958698" cy="1630768"/>
      </dsp:txXfrm>
    </dsp:sp>
    <dsp:sp modelId="{D7813469-28D7-43CB-AC3A-060DE6DA5816}">
      <dsp:nvSpPr>
        <dsp:cNvPr id="0" name=""/>
        <dsp:cNvSpPr/>
      </dsp:nvSpPr>
      <dsp:spPr>
        <a:xfrm>
          <a:off x="6730577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Drøft områder og problemstillinger som skal indgå i den mundtlige prøve med censor</a:t>
          </a:r>
        </a:p>
      </dsp:txBody>
      <dsp:txXfrm>
        <a:off x="6818798" y="1443628"/>
        <a:ext cx="1958698" cy="1630768"/>
      </dsp:txXfrm>
    </dsp:sp>
    <dsp:sp modelId="{8EACD72E-7528-4133-AD82-C9824BA5D51C}">
      <dsp:nvSpPr>
        <dsp:cNvPr id="0" name=""/>
        <dsp:cNvSpPr/>
      </dsp:nvSpPr>
      <dsp:spPr>
        <a:xfrm>
          <a:off x="8972475" y="1355407"/>
          <a:ext cx="2135140" cy="180721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Mundtlig prøve</a:t>
          </a:r>
        </a:p>
      </dsp:txBody>
      <dsp:txXfrm>
        <a:off x="9060696" y="1443628"/>
        <a:ext cx="1958698" cy="16307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F62EA-68FE-4E35-B4AB-16EF91DD7D1F}">
      <dsp:nvSpPr>
        <dsp:cNvPr id="0" name=""/>
        <dsp:cNvSpPr/>
      </dsp:nvSpPr>
      <dsp:spPr>
        <a:xfrm>
          <a:off x="833437" y="0"/>
          <a:ext cx="9445625" cy="45180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57482-AD48-4E23-BA21-AC8FDD308254}">
      <dsp:nvSpPr>
        <dsp:cNvPr id="0" name=""/>
        <dsp:cNvSpPr/>
      </dsp:nvSpPr>
      <dsp:spPr>
        <a:xfrm>
          <a:off x="5561" y="1355407"/>
          <a:ext cx="267503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Modtag oplysning om censur – op til en uge før offentliggørelse af den mundtlige eksamensplan</a:t>
          </a:r>
          <a:endParaRPr lang="da-DK" sz="1700" kern="1200" dirty="0"/>
        </a:p>
      </dsp:txBody>
      <dsp:txXfrm>
        <a:off x="93782" y="1443628"/>
        <a:ext cx="2498588" cy="1630768"/>
      </dsp:txXfrm>
    </dsp:sp>
    <dsp:sp modelId="{84B8D160-16BF-46F9-B761-B8E505B6EA53}">
      <dsp:nvSpPr>
        <dsp:cNvPr id="0" name=""/>
        <dsp:cNvSpPr/>
      </dsp:nvSpPr>
      <dsp:spPr>
        <a:xfrm>
          <a:off x="2814343" y="1355407"/>
          <a:ext cx="267503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Læs </a:t>
          </a:r>
          <a:r>
            <a:rPr lang="da-DK" sz="1700" kern="1200" dirty="0" smtClean="0"/>
            <a:t>SOP</a:t>
          </a:r>
          <a:endParaRPr lang="da-DK" sz="1700" kern="1200" dirty="0"/>
        </a:p>
      </dsp:txBody>
      <dsp:txXfrm>
        <a:off x="2902564" y="1443628"/>
        <a:ext cx="2498588" cy="1630768"/>
      </dsp:txXfrm>
    </dsp:sp>
    <dsp:sp modelId="{91E25A7B-DD7F-42FB-AE9A-167F22F91B82}">
      <dsp:nvSpPr>
        <dsp:cNvPr id="0" name=""/>
        <dsp:cNvSpPr/>
      </dsp:nvSpPr>
      <dsp:spPr>
        <a:xfrm>
          <a:off x="5623125" y="1355407"/>
          <a:ext cx="267503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Drøft områder og problemstillinger som skal indgå i den mundtlige prøve med eksaminator</a:t>
          </a:r>
          <a:endParaRPr lang="da-DK" sz="1700" kern="1200" dirty="0"/>
        </a:p>
      </dsp:txBody>
      <dsp:txXfrm>
        <a:off x="5711346" y="1443628"/>
        <a:ext cx="2498588" cy="1630768"/>
      </dsp:txXfrm>
    </dsp:sp>
    <dsp:sp modelId="{49EE53B3-A39C-44BB-9778-32C4DC34AD2A}">
      <dsp:nvSpPr>
        <dsp:cNvPr id="0" name=""/>
        <dsp:cNvSpPr/>
      </dsp:nvSpPr>
      <dsp:spPr>
        <a:xfrm>
          <a:off x="8431907" y="1355407"/>
          <a:ext cx="2675030" cy="1807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/>
            <a:t>Mundtlig prøve</a:t>
          </a:r>
          <a:endParaRPr lang="da-DK" sz="1700" kern="1200" dirty="0"/>
        </a:p>
      </dsp:txBody>
      <dsp:txXfrm>
        <a:off x="8520128" y="1443628"/>
        <a:ext cx="2498588" cy="163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13/12/2019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3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472003-ED31-4EAE-889E-DA94301936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2800" y="5817600"/>
            <a:ext cx="9230400" cy="26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a-DK" dirty="0"/>
              <a:t>Klik for at tilføje navn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2430000" y="6080400"/>
            <a:ext cx="9230400" cy="26280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F43BA36D-CABB-4301-BAA5-E7F194A570FD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657746-34B1-41B6-A6E5-7E25FA77FC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0" y="520619"/>
            <a:ext cx="887020" cy="403200"/>
          </a:xfrm>
          <a:prstGeom prst="rect">
            <a:avLst/>
          </a:prstGeom>
        </p:spPr>
      </p:pic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3F16-0C67-49EC-BCB8-62AF1BD5CABB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79F1D8-C7D6-46CD-B44E-D41980ECB61A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764000" y="520619"/>
            <a:ext cx="885600" cy="403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61A7-576A-46C1-AFDB-916D052D3BB9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687600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1EF2-84EA-49A4-AA39-8F74A2A43677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687600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4458-B30A-4DC7-A7F0-54CF3E13EBDA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687600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3053-0DF9-45BE-80EC-0D2907F63219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7450-E4A1-4E81-A73A-49C074E7893C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DA6B-0073-44DA-A199-2129055EA88A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539752" y="1839372"/>
            <a:ext cx="228036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indsætte et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nuværende layout til et alternativt</a:t>
            </a: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39372"/>
            <a:ext cx="2196000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925239" y="1839372"/>
            <a:ext cx="235824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00549" y="2924021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714468" y="3653220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29933" y="4507301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01121" y="5126015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01121" y="2098533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601121" y="2771855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601121" y="3265845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5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11113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9E86-0EB3-455E-AE67-C84A2A69794E}" type="datetime2">
              <a:rPr lang="da-DK" noProof="0" smtClean="0"/>
              <a:t>13. december 2019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/>
              <a:t>Indsæt tekst via fanen Indsæt, Sidehoved &amp;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59873C9-BF5D-4A9A-BB31-45BBB7BABAF7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3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472003-ED31-4EAE-889E-DA94301936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2800" y="5817600"/>
            <a:ext cx="9230400" cy="26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a-DK" dirty="0"/>
              <a:t>Klik for at tilføje navn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2430000" y="6080400"/>
            <a:ext cx="9230400" cy="26280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F43BA36D-CABB-4301-BAA5-E7F194A570FD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649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C6E86B9-E583-4D72-BDF6-254465789F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19026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472003-ED31-4EAE-889E-DA94301936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2800" y="5817600"/>
            <a:ext cx="9230400" cy="26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a-DK" dirty="0"/>
              <a:t>Klik for at tilføje navn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2430000" y="6080400"/>
            <a:ext cx="9230400" cy="26280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F69E0E64-F2CD-432C-97E9-CE870F1CA960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727ED86-C5C0-4AA8-BCAF-0E49CA72CE8C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764000" y="520619"/>
            <a:ext cx="885600" cy="403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472003-ED31-4EAE-889E-DA94301936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2801" y="5817600"/>
            <a:ext cx="7375392" cy="262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a-DK" dirty="0"/>
              <a:t>Klik for at tilføje navn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2430001" y="6080400"/>
            <a:ext cx="7375392" cy="26280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6FC5A08E-1D7F-46FA-99C6-EDE5BC52079F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da-DK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10764000" y="520619"/>
            <a:ext cx="885600" cy="403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3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2F7B0BB-7C3E-4987-94E8-80A6EEAC71CF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77CD3CB-CBC4-4E95-8A0C-C3C744B3828B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764000" y="520619"/>
            <a:ext cx="885600" cy="403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1BE36C2E-F359-4A1B-96C9-47BC8E56F2BC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D1D3-7118-4955-A125-B2FDDFBFC650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400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01718C-83E1-4ED2-BB67-927079022B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0" y="520619"/>
            <a:ext cx="887020" cy="403200"/>
          </a:xfrm>
          <a:prstGeom prst="rect">
            <a:avLst/>
          </a:prstGeom>
        </p:spPr>
      </p:pic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9E16-A19E-4D9A-982F-4984EBF60355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29" Type="http://schemas.openxmlformats.org/officeDocument/2006/relationships/tags" Target="../tags/tag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28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Relationship Id="rId27" Type="http://schemas.openxmlformats.org/officeDocument/2006/relationships/tags" Target="../tags/tag9.xml"/><Relationship Id="rId30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072800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B42CC23-67B1-4C22-870B-8AE4E9114E38}" type="datetime2">
              <a:rPr lang="da-DK" smtClean="0"/>
              <a:t>13. december 2019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2527200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63" name="Logo">
            <a:extLst>
              <a:ext uri="{FF2B5EF4-FFF2-40B4-BE49-F238E27FC236}">
                <a16:creationId xmlns:a16="http://schemas.microsoft.com/office/drawing/2014/main" id="{545903AA-FA32-46CE-B54A-351D4ED9E1F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0" y="520619"/>
            <a:ext cx="887020" cy="403200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2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1" r:id="rId2"/>
    <p:sldLayoutId id="2147483739" r:id="rId3"/>
    <p:sldLayoutId id="2147483730" r:id="rId4"/>
    <p:sldLayoutId id="2147483731" r:id="rId5"/>
    <p:sldLayoutId id="2147483732" r:id="rId6"/>
    <p:sldLayoutId id="2147483658" r:id="rId7"/>
    <p:sldLayoutId id="2147483652" r:id="rId8"/>
    <p:sldLayoutId id="2147483734" r:id="rId9"/>
    <p:sldLayoutId id="2147483735" r:id="rId10"/>
    <p:sldLayoutId id="2147483733" r:id="rId11"/>
    <p:sldLayoutId id="2147483737" r:id="rId12"/>
    <p:sldLayoutId id="2147483736" r:id="rId13"/>
    <p:sldLayoutId id="2147483738" r:id="rId14"/>
    <p:sldLayoutId id="2147483654" r:id="rId15"/>
    <p:sldLayoutId id="2147483655" r:id="rId16"/>
    <p:sldLayoutId id="2147483670" r:id="rId17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B4A9B05-A109-439A-A017-C09DEB1F46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SOP </a:t>
            </a:r>
            <a:r>
              <a:rPr lang="da-DK" dirty="0" smtClean="0"/>
              <a:t>- proces</a:t>
            </a:r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FD311C3-0865-4D1D-A83E-07CA676D57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Søren Vagner</a:t>
            </a:r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0F87B-7E1E-4B76-A2BC-71F7E7C3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Indsæt tekst via fanen Indsæt, Sidehoved &amp; Sidefod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5B59C-C9DB-4D91-997B-1EB87A77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79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10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38" y="457200"/>
            <a:ext cx="11124938" cy="610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11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86" y="523702"/>
            <a:ext cx="11158189" cy="604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3BA1-DAA3-4BC2-B081-3A7C48C9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Solskinsscenariet - elev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872859"/>
              </p:ext>
            </p:extLst>
          </p:nvPr>
        </p:nvGraphicFramePr>
        <p:xfrm>
          <a:off x="556375" y="1800225"/>
          <a:ext cx="11112500" cy="451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8D96-2BF4-419A-AB1E-3F219D67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59873C9-BF5D-4A9A-BB31-45BBB7BABAF7}" type="slidenum">
              <a:rPr lang="da-DK" smtClean="0"/>
              <a:pPr algn="l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45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Solskinsscenariet – vejleder/eksaminator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430128"/>
              </p:ext>
            </p:extLst>
          </p:nvPr>
        </p:nvGraphicFramePr>
        <p:xfrm>
          <a:off x="539750" y="1800225"/>
          <a:ext cx="11112500" cy="451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59873C9-BF5D-4A9A-BB31-45BBB7BABAF7}" type="slidenum">
              <a:rPr lang="da-DK" smtClean="0"/>
              <a:pPr algn="l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36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Solskinsscenariet - censor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28724"/>
              </p:ext>
            </p:extLst>
          </p:nvPr>
        </p:nvGraphicFramePr>
        <p:xfrm>
          <a:off x="539750" y="1800225"/>
          <a:ext cx="11112500" cy="451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59873C9-BF5D-4A9A-BB31-45BBB7BABAF7}" type="slidenum">
              <a:rPr lang="da-DK" smtClean="0"/>
              <a:pPr algn="l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56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3BA1-DAA3-4BC2-B081-3A7C48C9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 kan noget ”gå galt” – elev ?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58876"/>
              </p:ext>
            </p:extLst>
          </p:nvPr>
        </p:nvGraphicFramePr>
        <p:xfrm>
          <a:off x="539750" y="1800225"/>
          <a:ext cx="11112500" cy="451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8D96-2BF4-419A-AB1E-3F219D67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59873C9-BF5D-4A9A-BB31-45BBB7BABAF7}" type="slidenum">
              <a:rPr lang="da-DK" smtClean="0"/>
              <a:pPr algn="l"/>
              <a:t>5</a:t>
            </a:fld>
            <a:endParaRPr lang="da-DK" dirty="0"/>
          </a:p>
        </p:txBody>
      </p:sp>
      <p:sp>
        <p:nvSpPr>
          <p:cNvPr id="3" name="Nedadgående pil 2"/>
          <p:cNvSpPr/>
          <p:nvPr/>
        </p:nvSpPr>
        <p:spPr>
          <a:xfrm>
            <a:off x="2452251" y="2061556"/>
            <a:ext cx="581891" cy="86452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8" name="Tekstfelt 7"/>
          <p:cNvSpPr txBox="1"/>
          <p:nvPr/>
        </p:nvSpPr>
        <p:spPr>
          <a:xfrm>
            <a:off x="2036616" y="1695798"/>
            <a:ext cx="142978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/>
              <a:t>Skift af fag</a:t>
            </a:r>
            <a:endParaRPr lang="da-DK" sz="2000" dirty="0" smtClean="0"/>
          </a:p>
        </p:txBody>
      </p:sp>
      <p:sp>
        <p:nvSpPr>
          <p:cNvPr id="9" name="Nedadgående pil 8"/>
          <p:cNvSpPr/>
          <p:nvPr/>
        </p:nvSpPr>
        <p:spPr>
          <a:xfrm>
            <a:off x="4649580" y="2097574"/>
            <a:ext cx="581891" cy="86452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1" name="Tekstfelt 10"/>
          <p:cNvSpPr txBox="1"/>
          <p:nvPr/>
        </p:nvSpPr>
        <p:spPr>
          <a:xfrm>
            <a:off x="3624348" y="1438094"/>
            <a:ext cx="267669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dirty="0" smtClean="0"/>
              <a:t>Mangelfuld problemformulering</a:t>
            </a:r>
          </a:p>
        </p:txBody>
      </p:sp>
      <p:sp>
        <p:nvSpPr>
          <p:cNvPr id="12" name="Nedadgående pil 11"/>
          <p:cNvSpPr/>
          <p:nvPr/>
        </p:nvSpPr>
        <p:spPr>
          <a:xfrm>
            <a:off x="7927571" y="2067088"/>
            <a:ext cx="581891" cy="86452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3" name="Tekstfelt 12"/>
          <p:cNvSpPr txBox="1"/>
          <p:nvPr/>
        </p:nvSpPr>
        <p:spPr>
          <a:xfrm>
            <a:off x="7215448" y="1729051"/>
            <a:ext cx="200556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Mangelfuld </a:t>
            </a:r>
            <a:r>
              <a:rPr lang="da-DK" sz="2000" dirty="0" smtClean="0"/>
              <a:t>SOP</a:t>
            </a:r>
            <a:endParaRPr lang="da-DK" sz="2000" dirty="0" smtClean="0"/>
          </a:p>
        </p:txBody>
      </p:sp>
      <p:sp>
        <p:nvSpPr>
          <p:cNvPr id="14" name="Nedadgående pil 13"/>
          <p:cNvSpPr/>
          <p:nvPr/>
        </p:nvSpPr>
        <p:spPr>
          <a:xfrm>
            <a:off x="10141531" y="2069854"/>
            <a:ext cx="581891" cy="86452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5" name="Tekstfelt 14"/>
          <p:cNvSpPr txBox="1"/>
          <p:nvPr/>
        </p:nvSpPr>
        <p:spPr>
          <a:xfrm>
            <a:off x="9651082" y="1446416"/>
            <a:ext cx="175398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Meget svag præstation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8287782" y="5627716"/>
            <a:ext cx="236912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Mistanke om snyd</a:t>
            </a:r>
          </a:p>
        </p:txBody>
      </p:sp>
      <p:sp>
        <p:nvSpPr>
          <p:cNvPr id="19" name="Opadgående pil 18"/>
          <p:cNvSpPr/>
          <p:nvPr/>
        </p:nvSpPr>
        <p:spPr>
          <a:xfrm>
            <a:off x="8429105" y="5029198"/>
            <a:ext cx="224444" cy="59851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20" name="Opadgående pil 19"/>
          <p:cNvSpPr/>
          <p:nvPr/>
        </p:nvSpPr>
        <p:spPr>
          <a:xfrm>
            <a:off x="10352114" y="5040277"/>
            <a:ext cx="224444" cy="59851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</p:spTree>
    <p:extLst>
      <p:ext uri="{BB962C8B-B14F-4D97-AF65-F5344CB8AC3E}">
        <p14:creationId xmlns:p14="http://schemas.microsoft.com/office/powerpoint/2010/main" val="21137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49" y="539750"/>
            <a:ext cx="10150417" cy="934890"/>
          </a:xfrm>
        </p:spPr>
        <p:txBody>
          <a:bodyPr/>
          <a:lstStyle/>
          <a:p>
            <a:r>
              <a:rPr lang="da-DK" dirty="0" smtClean="0"/>
              <a:t>Hvor kan noget ”gå galt” – vejleder/eksaminator ?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324488"/>
              </p:ext>
            </p:extLst>
          </p:nvPr>
        </p:nvGraphicFramePr>
        <p:xfrm>
          <a:off x="539750" y="1800225"/>
          <a:ext cx="11112500" cy="451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59873C9-BF5D-4A9A-BB31-45BBB7BABAF7}" type="slidenum">
              <a:rPr lang="da-DK" smtClean="0"/>
              <a:pPr algn="l"/>
              <a:t>6</a:t>
            </a:fld>
            <a:endParaRPr lang="da-DK" dirty="0"/>
          </a:p>
        </p:txBody>
      </p:sp>
      <p:sp>
        <p:nvSpPr>
          <p:cNvPr id="8" name="Nedadgående pil 7"/>
          <p:cNvSpPr/>
          <p:nvPr/>
        </p:nvSpPr>
        <p:spPr>
          <a:xfrm>
            <a:off x="3452547" y="2089261"/>
            <a:ext cx="581891" cy="86452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9" name="Nedadgående pil 8"/>
          <p:cNvSpPr/>
          <p:nvPr/>
        </p:nvSpPr>
        <p:spPr>
          <a:xfrm>
            <a:off x="7994071" y="2083717"/>
            <a:ext cx="581891" cy="86452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0" name="Tekstfelt 9"/>
          <p:cNvSpPr txBox="1"/>
          <p:nvPr/>
        </p:nvSpPr>
        <p:spPr>
          <a:xfrm>
            <a:off x="7082450" y="1762304"/>
            <a:ext cx="236081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Uenig med censor</a:t>
            </a:r>
          </a:p>
        </p:txBody>
      </p:sp>
      <p:sp>
        <p:nvSpPr>
          <p:cNvPr id="11" name="Opadgående pil 10"/>
          <p:cNvSpPr/>
          <p:nvPr/>
        </p:nvSpPr>
        <p:spPr>
          <a:xfrm rot="19233832">
            <a:off x="6849689" y="5062454"/>
            <a:ext cx="224444" cy="59851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2" name="Opadgående pil 11"/>
          <p:cNvSpPr/>
          <p:nvPr/>
        </p:nvSpPr>
        <p:spPr>
          <a:xfrm>
            <a:off x="8182502" y="5065220"/>
            <a:ext cx="224444" cy="59851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3" name="Opadgående pil 12"/>
          <p:cNvSpPr/>
          <p:nvPr/>
        </p:nvSpPr>
        <p:spPr>
          <a:xfrm rot="2474264">
            <a:off x="9639994" y="5067997"/>
            <a:ext cx="224444" cy="59851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4" name="Tekstfelt 13"/>
          <p:cNvSpPr txBox="1"/>
          <p:nvPr/>
        </p:nvSpPr>
        <p:spPr>
          <a:xfrm>
            <a:off x="7107378" y="5852159"/>
            <a:ext cx="236912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Mistanke om snyd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2385753" y="1438094"/>
            <a:ext cx="267669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dirty="0" smtClean="0"/>
              <a:t>Mangelfuld problemformulering</a:t>
            </a:r>
          </a:p>
        </p:txBody>
      </p:sp>
    </p:spTree>
    <p:extLst>
      <p:ext uri="{BB962C8B-B14F-4D97-AF65-F5344CB8AC3E}">
        <p14:creationId xmlns:p14="http://schemas.microsoft.com/office/powerpoint/2010/main" val="22815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 kan noget ”gå galt” – censor ?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458165"/>
              </p:ext>
            </p:extLst>
          </p:nvPr>
        </p:nvGraphicFramePr>
        <p:xfrm>
          <a:off x="539750" y="1800225"/>
          <a:ext cx="11112500" cy="451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59873C9-BF5D-4A9A-BB31-45BBB7BABAF7}" type="slidenum">
              <a:rPr lang="da-DK" smtClean="0"/>
              <a:pPr algn="l"/>
              <a:t>7</a:t>
            </a:fld>
            <a:endParaRPr lang="da-DK" dirty="0"/>
          </a:p>
        </p:txBody>
      </p:sp>
      <p:sp>
        <p:nvSpPr>
          <p:cNvPr id="8" name="Nedadgående pil 7"/>
          <p:cNvSpPr/>
          <p:nvPr/>
        </p:nvSpPr>
        <p:spPr>
          <a:xfrm>
            <a:off x="7046424" y="2083717"/>
            <a:ext cx="581891" cy="86452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9" name="Tekstfelt 8"/>
          <p:cNvSpPr txBox="1"/>
          <p:nvPr/>
        </p:nvSpPr>
        <p:spPr>
          <a:xfrm>
            <a:off x="5785659" y="1762304"/>
            <a:ext cx="310064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Uenig med eksaminator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6575362" y="5852159"/>
            <a:ext cx="236912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 smtClean="0"/>
              <a:t>Mistanke om snyd</a:t>
            </a:r>
          </a:p>
        </p:txBody>
      </p:sp>
      <p:sp>
        <p:nvSpPr>
          <p:cNvPr id="11" name="Opadgående pil 10"/>
          <p:cNvSpPr/>
          <p:nvPr/>
        </p:nvSpPr>
        <p:spPr>
          <a:xfrm rot="19233832">
            <a:off x="6051667" y="5220396"/>
            <a:ext cx="224444" cy="59851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2" name="Opadgående pil 11"/>
          <p:cNvSpPr/>
          <p:nvPr/>
        </p:nvSpPr>
        <p:spPr>
          <a:xfrm>
            <a:off x="7409423" y="5223163"/>
            <a:ext cx="224444" cy="59851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  <p:sp>
        <p:nvSpPr>
          <p:cNvPr id="13" name="Opadgående pil 12"/>
          <p:cNvSpPr/>
          <p:nvPr/>
        </p:nvSpPr>
        <p:spPr>
          <a:xfrm rot="2474264">
            <a:off x="8725597" y="5267504"/>
            <a:ext cx="224444" cy="59851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 smtClean="0"/>
          </a:p>
        </p:txBody>
      </p:sp>
    </p:spTree>
    <p:extLst>
      <p:ext uri="{BB962C8B-B14F-4D97-AF65-F5344CB8AC3E}">
        <p14:creationId xmlns:p14="http://schemas.microsoft.com/office/powerpoint/2010/main" val="29191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Sygdom/forfald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Elev</a:t>
            </a:r>
          </a:p>
          <a:p>
            <a:pPr lvl="1"/>
            <a:r>
              <a:rPr lang="da-DK" dirty="0" smtClean="0"/>
              <a:t>Før projektperioden – ny projektperiode gerne med samme opgaveformulering</a:t>
            </a:r>
          </a:p>
          <a:p>
            <a:pPr lvl="1"/>
            <a:r>
              <a:rPr lang="da-DK" dirty="0" smtClean="0"/>
              <a:t>I projektperioden – håndteres som hidtil efter skolens vurdering</a:t>
            </a:r>
          </a:p>
          <a:p>
            <a:pPr lvl="1"/>
            <a:r>
              <a:rPr lang="da-DK" dirty="0" smtClean="0"/>
              <a:t>I forbindelse med den mundtlige prøve – der afholdes en sygeprøve (samme </a:t>
            </a:r>
            <a:r>
              <a:rPr lang="da-DK" dirty="0" smtClean="0"/>
              <a:t>SOP</a:t>
            </a:r>
            <a:r>
              <a:rPr lang="da-DK" dirty="0" smtClean="0"/>
              <a:t>)</a:t>
            </a:r>
          </a:p>
          <a:p>
            <a:r>
              <a:rPr lang="da-DK" b="1" dirty="0" smtClean="0"/>
              <a:t>Eksaminator</a:t>
            </a:r>
            <a:endParaRPr lang="da-DK" dirty="0" smtClean="0"/>
          </a:p>
          <a:p>
            <a:pPr lvl="1"/>
            <a:r>
              <a:rPr lang="da-DK" dirty="0" smtClean="0"/>
              <a:t>Før drøftelse med censor forud for den mundtlige prøve – skolen finder en erstatning, så tidspunktet for den mundtlige prøve så vidt muligt kan fastholdes</a:t>
            </a:r>
          </a:p>
          <a:p>
            <a:pPr lvl="1"/>
            <a:r>
              <a:rPr lang="da-DK" dirty="0" smtClean="0"/>
              <a:t>I forbindelse med den mundtlige prøve – skolen fastsætter et nyt tidspunkt for den mundtlige prøve, eventuelt med ny eksaminator og ny censor</a:t>
            </a:r>
          </a:p>
          <a:p>
            <a:r>
              <a:rPr lang="da-DK" b="1" dirty="0" smtClean="0"/>
              <a:t>Censor</a:t>
            </a:r>
          </a:p>
          <a:p>
            <a:pPr lvl="1"/>
            <a:r>
              <a:rPr lang="da-DK" dirty="0" smtClean="0"/>
              <a:t>Uanset på hvilket tidspunkt i forløbet findes en erstatningscensor og skolen fastsætter eventuelt et nyt tidspunkt for den mundtlige prøve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859873C9-BF5D-4A9A-BB31-45BBB7BABAF7}" type="slidenum">
              <a:rPr lang="da-DK" smtClean="0"/>
              <a:pPr algn="l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73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9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978" y="299265"/>
            <a:ext cx="10766403" cy="62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VM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CCE4EA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39C30CB4-2727-4584-B17D-D6BE45779CB2}" vid="{C1A87919-F0A1-4F22-92E6-8F9880EB60E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360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Georgia</vt:lpstr>
      <vt:lpstr>Verdana</vt:lpstr>
      <vt:lpstr>UVM</vt:lpstr>
      <vt:lpstr>SOP - proces</vt:lpstr>
      <vt:lpstr>Solskinsscenariet - elev</vt:lpstr>
      <vt:lpstr>Solskinsscenariet – vejleder/eksaminator</vt:lpstr>
      <vt:lpstr>Solskinsscenariet - censor</vt:lpstr>
      <vt:lpstr>Hvor kan noget ”gå galt” – elev ?</vt:lpstr>
      <vt:lpstr>Hvor kan noget ”gå galt” – vejleder/eksaminator ?</vt:lpstr>
      <vt:lpstr>Hvor kan noget ”gå galt” – censor ?</vt:lpstr>
      <vt:lpstr>Sygdom/forfald</vt:lpstr>
      <vt:lpstr>PowerPoint-præsentation</vt:lpstr>
      <vt:lpstr>PowerPoint-præsentation</vt:lpstr>
      <vt:lpstr>PowerPoint-præsentation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2019-09-25T08:12:45Z</dcterms:created>
  <dcterms:modified xsi:type="dcterms:W3CDTF">2019-12-13T11:08:23Z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