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Override2.xml" ContentType="application/vnd.openxmlformats-officedocument.themeOverrid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58" r:id="rId3"/>
  </p:sldMasterIdLst>
  <p:notesMasterIdLst>
    <p:notesMasterId r:id="rId8"/>
  </p:notesMasterIdLst>
  <p:handoutMasterIdLst>
    <p:handoutMasterId r:id="rId9"/>
  </p:handoutMasterIdLst>
  <p:sldIdLst>
    <p:sldId id="280" r:id="rId4"/>
    <p:sldId id="282" r:id="rId5"/>
    <p:sldId id="281" r:id="rId6"/>
    <p:sldId id="283" r:id="rId7"/>
  </p:sldIdLst>
  <p:sldSz cx="9144000" cy="6858000" type="screen4x3"/>
  <p:notesSz cx="6858000" cy="9144000"/>
  <p:defaultTextStyle>
    <a:defPPr>
      <a:defRPr lang="en-GB"/>
    </a:defPPr>
    <a:lvl1pPr algn="l" rtl="0" fontAlgn="base">
      <a:lnSpc>
        <a:spcPts val="1800"/>
      </a:lnSpc>
      <a:spcBef>
        <a:spcPct val="0"/>
      </a:spcBef>
      <a:spcAft>
        <a:spcPct val="0"/>
      </a:spcAft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fontAlgn="base">
      <a:lnSpc>
        <a:spcPts val="1800"/>
      </a:lnSpc>
      <a:spcBef>
        <a:spcPct val="0"/>
      </a:spcBef>
      <a:spcAft>
        <a:spcPct val="0"/>
      </a:spcAft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fontAlgn="base">
      <a:lnSpc>
        <a:spcPts val="1800"/>
      </a:lnSpc>
      <a:spcBef>
        <a:spcPct val="0"/>
      </a:spcBef>
      <a:spcAft>
        <a:spcPct val="0"/>
      </a:spcAft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fontAlgn="base">
      <a:lnSpc>
        <a:spcPts val="1800"/>
      </a:lnSpc>
      <a:spcBef>
        <a:spcPct val="0"/>
      </a:spcBef>
      <a:spcAft>
        <a:spcPct val="0"/>
      </a:spcAft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fontAlgn="base">
      <a:lnSpc>
        <a:spcPts val="1800"/>
      </a:lnSpc>
      <a:spcBef>
        <a:spcPct val="0"/>
      </a:spcBef>
      <a:spcAft>
        <a:spcPct val="0"/>
      </a:spcAft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69">
          <p15:clr>
            <a:srgbClr val="A4A3A4"/>
          </p15:clr>
        </p15:guide>
        <p15:guide id="2" orient="horz" pos="1570">
          <p15:clr>
            <a:srgbClr val="A4A3A4"/>
          </p15:clr>
        </p15:guide>
        <p15:guide id="3" pos="272">
          <p15:clr>
            <a:srgbClr val="A4A3A4"/>
          </p15:clr>
        </p15:guide>
        <p15:guide id="4" pos="5488">
          <p15:clr>
            <a:srgbClr val="A4A3A4"/>
          </p15:clr>
        </p15:guide>
        <p15:guide id="5" pos="2925">
          <p15:clr>
            <a:srgbClr val="A4A3A4"/>
          </p15:clr>
        </p15:guide>
        <p15:guide id="6" pos="28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7C73"/>
    <a:srgbClr val="DFD67F"/>
    <a:srgbClr val="BB8EBE"/>
    <a:srgbClr val="C0AE00"/>
    <a:srgbClr val="DB0962"/>
    <a:srgbClr val="781D7E"/>
    <a:srgbClr val="EBB7CE"/>
    <a:srgbClr val="537B8D"/>
    <a:srgbClr val="B6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45" autoAdjust="0"/>
    <p:restoredTop sz="92831" autoAdjust="0"/>
  </p:normalViewPr>
  <p:slideViewPr>
    <p:cSldViewPr>
      <p:cViewPr varScale="1">
        <p:scale>
          <a:sx n="86" d="100"/>
          <a:sy n="86" d="100"/>
        </p:scale>
        <p:origin x="2312" y="184"/>
      </p:cViewPr>
      <p:guideLst>
        <p:guide orient="horz" pos="3669"/>
        <p:guide orient="horz" pos="1570"/>
        <p:guide pos="272"/>
        <p:guide pos="5488"/>
        <p:guide pos="2925"/>
        <p:guide pos="28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9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fld id="{C2C03116-8872-4E4E-BD71-D868663E5430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75818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fld id="{3477FD34-E586-4161-AD40-242107BE3476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17698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239E1E-A7D9-4938-8B24-7F52D34C5BF4}" type="slidenum">
              <a:rPr lang="da-DK"/>
              <a:pPr/>
              <a:t>1</a:t>
            </a:fld>
            <a:endParaRPr lang="da-DK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77FD34-E586-4161-AD40-242107BE3476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52559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6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2164" name="Picture 20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412000" y="1984"/>
            <a:ext cx="2289173" cy="17168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62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1800" y="1276350"/>
            <a:ext cx="6478588" cy="1144588"/>
          </a:xfrm>
        </p:spPr>
        <p:txBody>
          <a:bodyPr tIns="45720" bIns="45720"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1800" y="2497138"/>
            <a:ext cx="6478588" cy="1144587"/>
          </a:xfrm>
        </p:spPr>
        <p:txBody>
          <a:bodyPr/>
          <a:lstStyle>
            <a:lvl1pPr marL="0" indent="0">
              <a:lnSpc>
                <a:spcPts val="2200"/>
              </a:lnSpc>
              <a:buFontTx/>
              <a:buNone/>
              <a:defRPr sz="24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2621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8188" y="6272213"/>
            <a:ext cx="1619250" cy="17938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2169B18-E05A-4488-B150-256224CBF92E}" type="datetime1">
              <a:rPr lang="da-DK" smtClean="0"/>
              <a:pPr/>
              <a:t>23/10/2019</a:t>
            </a:fld>
            <a:endParaRPr lang="da-DK" dirty="0"/>
          </a:p>
        </p:txBody>
      </p:sp>
      <p:sp>
        <p:nvSpPr>
          <p:cNvPr id="2621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Side </a:t>
            </a:r>
            <a:fld id="{7A5F1A53-158C-4308-AA0B-FD5167706E0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62151" name="Line 7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2152" name="Line 8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2153" name="Line 9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2154" name="Text Box 10"/>
          <p:cNvSpPr txBox="1">
            <a:spLocks noChangeArrowheads="1"/>
          </p:cNvSpPr>
          <p:nvPr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Tilføj hjælpelinjer: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Højreklik et sted i det grå område rundt om dette dias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"Gitter og hjælpelinjer"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"Vis hjælpelinjer på skærm"</a:t>
            </a:r>
          </a:p>
        </p:txBody>
      </p:sp>
      <p:pic>
        <p:nvPicPr>
          <p:cNvPr id="15" name="Billede 1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000" y="144000"/>
            <a:ext cx="2160000" cy="863999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BF73F8-ECA4-4407-9D49-35DF28F4E9A8}" type="datetime1">
              <a:rPr lang="da-DK"/>
              <a:pPr/>
              <a:t>23/10/2019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23B4CD52-7A29-4944-8378-6480FEB53E32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40513" y="1277938"/>
            <a:ext cx="2068512" cy="4551362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31800" y="1277938"/>
            <a:ext cx="6056313" cy="4551362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71F27E-0DAB-4620-830E-EFDF53F0F786}" type="datetime1">
              <a:rPr lang="da-DK"/>
              <a:pPr/>
              <a:t>23/10/2019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5186EF68-1F3A-43E0-BC66-0BE045D4EF45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1277938"/>
            <a:ext cx="6478588" cy="1143000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half" idx="1"/>
          </p:nvPr>
        </p:nvSpPr>
        <p:spPr>
          <a:xfrm>
            <a:off x="431800" y="2497138"/>
            <a:ext cx="4062413" cy="3332162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6613" y="2497138"/>
            <a:ext cx="4062412" cy="3332162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7088188" y="6273800"/>
            <a:ext cx="1619250" cy="179388"/>
          </a:xfrm>
        </p:spPr>
        <p:txBody>
          <a:bodyPr/>
          <a:lstStyle>
            <a:lvl1pPr>
              <a:defRPr/>
            </a:lvl1pPr>
          </a:lstStyle>
          <a:p>
            <a:fld id="{7460FA88-9E25-4C7A-A14B-7CC06B193AC8}" type="datetime1">
              <a:rPr lang="da-DK"/>
              <a:pPr/>
              <a:t>23/10/2019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431800" y="6269038"/>
            <a:ext cx="6405563" cy="360362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7088188" y="6451600"/>
            <a:ext cx="1619250" cy="179388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47B4D9DB-C683-4404-AB72-14F49DD23DCA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7" name="Picture 1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413000" y="1191"/>
            <a:ext cx="2289173" cy="17168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66242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387C73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31800" y="1276350"/>
            <a:ext cx="6478588" cy="1144588"/>
          </a:xfrm>
        </p:spPr>
        <p:txBody>
          <a:bodyPr tIns="45720" bIns="4572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31800" y="2497138"/>
            <a:ext cx="6478588" cy="1144587"/>
          </a:xfrm>
        </p:spPr>
        <p:txBody>
          <a:bodyPr/>
          <a:lstStyle>
            <a:lvl1pPr marL="0" indent="0">
              <a:lnSpc>
                <a:spcPts val="2200"/>
              </a:lnSpc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7088188" y="6272213"/>
            <a:ext cx="1619250" cy="1793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14DF3F-3799-47AA-8BB9-4EFDF3068CA9}" type="datetime1">
              <a:rPr lang="da-DK" smtClean="0"/>
              <a:pPr/>
              <a:t>23/10/2019</a:t>
            </a:fld>
            <a:endParaRPr lang="da-DK" dirty="0"/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26624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Side </a:t>
            </a:r>
            <a:fld id="{E01691CB-F753-4461-AA75-D6C648399BB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66248" name="Line 8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6249" name="Line 9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6250" name="Line 10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6260" name="Text Box 20"/>
          <p:cNvSpPr txBox="1">
            <a:spLocks noChangeArrowheads="1"/>
          </p:cNvSpPr>
          <p:nvPr userDrawn="1"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Tilføj hjælpelinjer: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Højreklik et sted i det grå område rundt om dette dias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"Gitter og hjælpelinjer"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"Vis hjælpelinjer på skærm"</a:t>
            </a:r>
          </a:p>
        </p:txBody>
      </p:sp>
      <p:pic>
        <p:nvPicPr>
          <p:cNvPr id="15" name="Billed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000" y="144000"/>
            <a:ext cx="2160000" cy="864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912DCD-F417-4971-802A-42302414E5F8}" type="datetime1">
              <a:rPr lang="da-DK"/>
              <a:pPr/>
              <a:t>23/10/2019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512C42C3-3470-45EA-8B0F-CC852A878CBA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208AC6-033C-49B6-85D5-4DDBB9AD92F5}" type="datetime1">
              <a:rPr lang="da-DK"/>
              <a:pPr/>
              <a:t>23/10/2019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3AF5E1CD-9D90-4AC0-8140-31BA88502A11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31800" y="2497138"/>
            <a:ext cx="4062413" cy="3332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6613" y="2497138"/>
            <a:ext cx="4062412" cy="3332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F20588-5B45-4B79-947A-26321143F3B1}" type="datetime1">
              <a:rPr lang="da-DK"/>
              <a:pPr/>
              <a:t>23/10/2019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C2903C57-6E5E-4D7B-90C7-025725CA5446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D493A1-0CCF-484F-815E-1F0F9D5C51B4}" type="datetime1">
              <a:rPr lang="da-DK"/>
              <a:pPr/>
              <a:t>23/10/2019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8154E56A-BBF5-4FC7-92FD-D5365D995A0C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A88E13-CE23-4AB4-A688-29E7AC518132}" type="datetime1">
              <a:rPr lang="da-DK"/>
              <a:pPr/>
              <a:t>23/10/2019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6E2326D4-3541-4F3E-B2FA-877C54023CF8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62DED4-6B01-4946-9A1B-F06A15022717}" type="datetime1">
              <a:rPr lang="da-DK"/>
              <a:pPr/>
              <a:t>23/10/2019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B9BBC279-4C46-4E89-A672-338B53F364DC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9083C6-A688-493F-8404-B7691D6B9763}" type="datetime1">
              <a:rPr lang="da-DK"/>
              <a:pPr/>
              <a:t>23/10/2019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2422BA6A-2CEF-46ED-93BA-979740AEA7F0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A9BC93-9951-465A-90E8-2A53DEAF89A8}" type="datetime1">
              <a:rPr lang="da-DK"/>
              <a:pPr/>
              <a:t>23/10/2019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B460195D-6314-41AD-905E-BDE94518C700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3F0B17-94C1-4C0B-903C-D3CAAE7E5952}" type="datetime1">
              <a:rPr lang="da-DK"/>
              <a:pPr/>
              <a:t>23/10/2019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A5582695-96D7-48A9-A8A3-2A8C8DF15777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90422E-5069-4DD3-9CC3-4B595F22B3EE}" type="datetime1">
              <a:rPr lang="da-DK"/>
              <a:pPr/>
              <a:t>23/10/2019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09D6BDCA-27CB-4703-9ACF-255A6E3D3468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40513" y="1277938"/>
            <a:ext cx="2068512" cy="4551362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31800" y="1277938"/>
            <a:ext cx="6056313" cy="4551362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0555F-784E-4FCB-A4A0-F743C5BF9963}" type="datetime1">
              <a:rPr lang="da-DK"/>
              <a:pPr/>
              <a:t>23/10/2019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1A8F0201-F869-4112-8274-66A3B7538C8D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3664" name="Picture 16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413000" y="2778"/>
            <a:ext cx="2289173" cy="17168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83650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63333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31800" y="1276350"/>
            <a:ext cx="6478588" cy="1144588"/>
          </a:xfrm>
        </p:spPr>
        <p:txBody>
          <a:bodyPr tIns="45720" bIns="4572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2836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31800" y="2497138"/>
            <a:ext cx="6478588" cy="1144587"/>
          </a:xfrm>
        </p:spPr>
        <p:txBody>
          <a:bodyPr/>
          <a:lstStyle>
            <a:lvl1pPr marL="0" indent="0">
              <a:lnSpc>
                <a:spcPts val="2200"/>
              </a:lnSpc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28365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7088188" y="6272213"/>
            <a:ext cx="1619250" cy="1793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63B2D03-09AD-4552-9B4D-4A1A2FE67D86}" type="datetime1">
              <a:rPr lang="da-DK" smtClean="0"/>
              <a:pPr/>
              <a:t>23/10/2019</a:t>
            </a:fld>
            <a:endParaRPr lang="da-DK" dirty="0"/>
          </a:p>
        </p:txBody>
      </p:sp>
      <p:sp>
        <p:nvSpPr>
          <p:cNvPr id="283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283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Side </a:t>
            </a:r>
            <a:fld id="{E9B8DCBD-6236-46DA-A357-826287BF383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83656" name="Line 8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83657" name="Line 9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83658" name="Line 10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83666" name="Text Box 18"/>
          <p:cNvSpPr txBox="1">
            <a:spLocks noChangeArrowheads="1"/>
          </p:cNvSpPr>
          <p:nvPr userDrawn="1"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Tilføj hjælpelinjer: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Højreklik et sted i det grå område rundt om dette dias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"Gitter og hjælpelinjer"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"Vis hjælpelinjer på skærm"</a:t>
            </a:r>
          </a:p>
        </p:txBody>
      </p:sp>
      <p:pic>
        <p:nvPicPr>
          <p:cNvPr id="14" name="Billed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000" y="144000"/>
            <a:ext cx="2160000" cy="864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C0FC7E-358E-44EF-9BA0-579B5BCB41E8}" type="datetime1">
              <a:rPr lang="da-DK"/>
              <a:pPr/>
              <a:t>23/10/2019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135AF10D-5340-4097-B210-F2DF6053A0CE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DA8E22-CA0E-4636-BD69-728FCFC7740E}" type="datetime1">
              <a:rPr lang="da-DK"/>
              <a:pPr/>
              <a:t>23/10/2019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4EBE1F50-F4DD-41A5-BAE5-DD9410CAC182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31800" y="2497138"/>
            <a:ext cx="4062413" cy="3332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6613" y="2497138"/>
            <a:ext cx="4062412" cy="3332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1E055F-0446-441F-975A-022364B4C495}" type="datetime1">
              <a:rPr lang="da-DK"/>
              <a:pPr/>
              <a:t>23/10/2019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E8C68398-BDE6-46DE-A7D4-2606E31775CF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4F3D86-40C1-4129-AE39-6D4804482A2D}" type="datetime1">
              <a:rPr lang="da-DK"/>
              <a:pPr/>
              <a:t>23/10/2019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B2B3A478-A599-49FE-8CFE-D7FE90E1826E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0BCFAA-3E12-4F43-8523-C85481A543AA}" type="datetime1">
              <a:rPr lang="da-DK"/>
              <a:pPr/>
              <a:t>23/10/2019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586F4B36-E4ED-4253-ACB7-B6F23E283B62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586520-C038-47A1-BF90-D5A04B4B2711}" type="datetime1">
              <a:rPr lang="da-DK"/>
              <a:pPr/>
              <a:t>23/10/2019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29D0BF61-90BF-462F-8D82-9B73BFE44C96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1F8FDD-631B-4540-AE8B-E40EEBAFBC43}" type="datetime1">
              <a:rPr lang="da-DK"/>
              <a:pPr/>
              <a:t>23/10/2019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BCC56E9A-9749-44EF-99FE-FEFAEEB33ADF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1DB27C-312F-4395-A2F9-0D77B4F760C0}" type="datetime1">
              <a:rPr lang="da-DK"/>
              <a:pPr/>
              <a:t>23/10/2019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C946D484-2F13-42AB-BA77-21A9917CFBC7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CF84C2-2FD9-4A0F-9BF3-E7115611B27F}" type="datetime1">
              <a:rPr lang="da-DK"/>
              <a:pPr/>
              <a:t>23/10/2019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EF18B861-7938-41AA-B5DA-6BC32F836EB5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7CFD0D-8FF4-483A-8A15-D0E312037495}" type="datetime1">
              <a:rPr lang="da-DK"/>
              <a:pPr/>
              <a:t>23/10/2019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D9B6EA8E-7CC9-4E13-984D-E867D2827739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40513" y="1277938"/>
            <a:ext cx="2068512" cy="4551362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31800" y="1277938"/>
            <a:ext cx="6056313" cy="4551362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9C6A5A-A482-4C40-8122-E355C1746A90}" type="datetime1">
              <a:rPr lang="da-DK"/>
              <a:pPr/>
              <a:t>23/10/2019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67706841-8E88-4028-A690-F598B34A0845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31800" y="2497138"/>
            <a:ext cx="4062413" cy="3332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6613" y="2497138"/>
            <a:ext cx="4062412" cy="3332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38456E-DABE-4717-8E50-8F57F187DB29}" type="datetime1">
              <a:rPr lang="da-DK"/>
              <a:pPr/>
              <a:t>23/10/2019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8EF332FB-5757-444A-9F9F-66D8FEE366D5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CA3F33-0BE1-421B-B608-17A2E15E1E79}" type="datetime1">
              <a:rPr lang="da-DK"/>
              <a:pPr/>
              <a:t>23/10/2019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3D54D211-F678-43B6-83F6-F8C70CC00FA2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ED8BA9-577D-4C8D-ACBE-D3F5998F5923}" type="datetime1">
              <a:rPr lang="da-DK"/>
              <a:pPr/>
              <a:t>23/10/2019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E78DE6C9-77CF-433F-BC46-CEDBD19E5A4B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CC1CB3-3A52-42AD-BF39-3F9713E7E21A}" type="datetime1">
              <a:rPr lang="da-DK"/>
              <a:pPr/>
              <a:t>23/10/2019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4F7DAAAA-420D-45C0-A854-DBF4A5AAD18F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C0B9C5-7140-4718-BA3D-C2C1F8A4E754}" type="datetime1">
              <a:rPr lang="da-DK"/>
              <a:pPr/>
              <a:t>23/10/2019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72A66ECC-3CFD-46A1-B999-73BB2E67FA5F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F6880D-091F-48D5-8D20-2F837618AB84}" type="datetime1">
              <a:rPr lang="da-DK"/>
              <a:pPr/>
              <a:t>23/10/2019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B531CB46-F7F5-4EC4-963C-0FB665528D5B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1277938"/>
            <a:ext cx="64785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261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2497138"/>
            <a:ext cx="8277225" cy="333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8188" y="62738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fld id="{A9BCD095-9531-4652-A89C-A024EBF21B54}" type="datetime1">
              <a:rPr lang="da-DK"/>
              <a:pPr/>
              <a:t>23/10/2019</a:t>
            </a:fld>
            <a:endParaRPr lang="da-DK"/>
          </a:p>
        </p:txBody>
      </p:sp>
      <p:sp>
        <p:nvSpPr>
          <p:cNvPr id="2611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" y="6269038"/>
            <a:ext cx="64055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ts val="1400"/>
              </a:lnSpc>
              <a:defRPr sz="1000"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261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8188" y="64516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r>
              <a:rPr lang="da-DK"/>
              <a:t>Side </a:t>
            </a:r>
            <a:fld id="{FEBB29CA-93C0-46BF-904E-F095A899BB4B}" type="slidenum">
              <a:rPr lang="da-DK"/>
              <a:pPr/>
              <a:t>‹nr.›</a:t>
            </a:fld>
            <a:endParaRPr lang="da-DK"/>
          </a:p>
        </p:txBody>
      </p:sp>
      <p:sp>
        <p:nvSpPr>
          <p:cNvPr id="261128" name="Line 8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1129" name="Line 9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1130" name="Line 10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1158" name="Text Box 38"/>
          <p:cNvSpPr txBox="1">
            <a:spLocks noChangeArrowheads="1"/>
          </p:cNvSpPr>
          <p:nvPr/>
        </p:nvSpPr>
        <p:spPr bwMode="auto">
          <a:xfrm>
            <a:off x="9217025" y="2636838"/>
            <a:ext cx="1943100" cy="2835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Tekstniveauer: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For at skifte mellem de forskellige tekstniveauer, brug "Forøg list niveau"-knappen i værktøjslinjen "Formatering".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da-DK" sz="1000">
              <a:solidFill>
                <a:schemeClr val="bg1"/>
              </a:solidFill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For at komme tilbage til tidligere niveauer, brug "Formindsk list niveau"-knappen</a:t>
            </a:r>
          </a:p>
        </p:txBody>
      </p:sp>
      <p:grpSp>
        <p:nvGrpSpPr>
          <p:cNvPr id="261159" name="Group 23"/>
          <p:cNvGrpSpPr>
            <a:grpSpLocks/>
          </p:cNvGrpSpPr>
          <p:nvPr/>
        </p:nvGrpSpPr>
        <p:grpSpPr bwMode="auto">
          <a:xfrm>
            <a:off x="9612313" y="5589588"/>
            <a:ext cx="738187" cy="255587"/>
            <a:chOff x="-884047" y="3823106"/>
            <a:chExt cx="737997" cy="255588"/>
          </a:xfrm>
        </p:grpSpPr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-884047" y="3951694"/>
              <a:ext cx="242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grpSp>
          <p:nvGrpSpPr>
            <p:cNvPr id="261161" name="Group 15"/>
            <p:cNvGrpSpPr>
              <a:grpSpLocks/>
            </p:cNvGrpSpPr>
            <p:nvPr/>
          </p:nvGrpSpPr>
          <p:grpSpPr bwMode="auto">
            <a:xfrm>
              <a:off x="-598488" y="3823106"/>
              <a:ext cx="452438" cy="255588"/>
              <a:chOff x="-318" y="2953"/>
              <a:chExt cx="285" cy="161"/>
            </a:xfrm>
          </p:grpSpPr>
          <p:pic>
            <p:nvPicPr>
              <p:cNvPr id="261162" name="Picture 16"/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-318" y="2953"/>
                <a:ext cx="285" cy="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-165" y="2954"/>
                <a:ext cx="113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  <a:defRPr/>
                </a:pPr>
                <a:endParaRPr lang="en-GB" sz="18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 flipH="1">
                <a:off x="-159" y="2954"/>
                <a:ext cx="91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  <a:defRPr/>
                </a:pPr>
                <a:endParaRPr lang="en-GB" sz="1800"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261165" name="Group 19"/>
          <p:cNvGrpSpPr>
            <a:grpSpLocks/>
          </p:cNvGrpSpPr>
          <p:nvPr/>
        </p:nvGrpSpPr>
        <p:grpSpPr bwMode="auto">
          <a:xfrm>
            <a:off x="9658350" y="4214813"/>
            <a:ext cx="684213" cy="263525"/>
            <a:chOff x="-464" y="2256"/>
            <a:chExt cx="431" cy="166"/>
          </a:xfrm>
        </p:grpSpPr>
        <p:pic>
          <p:nvPicPr>
            <p:cNvPr id="261166" name="Picture 14" descr="fke3b.jpg"/>
            <p:cNvPicPr>
              <a:picLocks noChangeAspect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-464" y="2274"/>
              <a:ext cx="260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-464" y="2261"/>
              <a:ext cx="120" cy="1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-454" y="2256"/>
              <a:ext cx="116" cy="1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>
              <a:off x="-169" y="2332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</p:grpSp>
      <p:sp>
        <p:nvSpPr>
          <p:cNvPr id="261170" name="Text Box 50"/>
          <p:cNvSpPr txBox="1">
            <a:spLocks noChangeArrowheads="1"/>
          </p:cNvSpPr>
          <p:nvPr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Tilføj hjælpelinjer: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Højreklik et sted i det grå område rundt om dette dias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"Gitter og hjælpelinjer"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"Vis hjælpelinjer på skærm"</a:t>
            </a:r>
          </a:p>
        </p:txBody>
      </p:sp>
      <p:pic>
        <p:nvPicPr>
          <p:cNvPr id="2" name="Billede 1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000" y="144000"/>
            <a:ext cx="2160000" cy="8639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90" r:id="rId12"/>
  </p:sldLayoutIdLst>
  <p:hf hdr="0"/>
  <p:txStyles>
    <p:titleStyle>
      <a:lvl1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2pPr>
      <a:lvl3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3pPr>
      <a:lvl4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4pPr>
      <a:lvl5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5pPr>
      <a:lvl6pPr marL="4572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6pPr>
      <a:lvl7pPr marL="9144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7pPr>
      <a:lvl8pPr marL="13716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8pPr>
      <a:lvl9pPr marL="18288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9pPr>
    </p:titleStyle>
    <p:bodyStyle>
      <a:lvl1pPr marL="142875" indent="-142875" algn="l" rtl="0" eaLnBrk="1" fontAlgn="base" hangingPunct="1">
        <a:lnSpc>
          <a:spcPts val="21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95313" indent="-133350" algn="l" rtl="0" eaLnBrk="1" fontAlgn="base" hangingPunct="1">
        <a:lnSpc>
          <a:spcPts val="1700"/>
        </a:lnSpc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2pPr>
      <a:lvl3pPr marL="1014413" indent="-104775" algn="l" rtl="0" eaLnBrk="1" fontAlgn="base" hangingPunct="1">
        <a:lnSpc>
          <a:spcPts val="1500"/>
        </a:lnSpc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438275" indent="-100013" algn="l" rtl="0" eaLnBrk="1" fontAlgn="base" hangingPunct="1">
        <a:lnSpc>
          <a:spcPts val="1200"/>
        </a:lnSpc>
        <a:spcBef>
          <a:spcPct val="20000"/>
        </a:spcBef>
        <a:spcAft>
          <a:spcPct val="0"/>
        </a:spcAft>
        <a:buChar char="•"/>
        <a:defRPr sz="1000">
          <a:solidFill>
            <a:schemeClr val="tx1"/>
          </a:solidFill>
          <a:latin typeface="+mn-lt"/>
        </a:defRPr>
      </a:lvl4pPr>
      <a:lvl5pPr marL="15890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0462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5034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29606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4178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53" name="Text Box 37"/>
          <p:cNvSpPr txBox="1">
            <a:spLocks noChangeArrowheads="1"/>
          </p:cNvSpPr>
          <p:nvPr/>
        </p:nvSpPr>
        <p:spPr bwMode="auto">
          <a:xfrm>
            <a:off x="9217025" y="2636838"/>
            <a:ext cx="1943100" cy="2835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Tekstniveauer: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For at skifte mellem de forskellige tekstniveauer, brug "Forøg list niveau"-knappen i værktøjslinjen "Formatering".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da-DK" sz="1000">
              <a:solidFill>
                <a:schemeClr val="bg1"/>
              </a:solidFill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For at komme tilbage til tidligere niveauer, brug "Formindsk list niveau"-knappen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1277938"/>
            <a:ext cx="64785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title style</a:t>
            </a:r>
          </a:p>
        </p:txBody>
      </p:sp>
      <p:sp>
        <p:nvSpPr>
          <p:cNvPr id="2652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2497138"/>
            <a:ext cx="8277225" cy="333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</p:txBody>
      </p:sp>
      <p:sp>
        <p:nvSpPr>
          <p:cNvPr id="2652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8188" y="62738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fld id="{BC352298-C315-4BBD-A548-970C226952D9}" type="datetime1">
              <a:rPr lang="da-DK"/>
              <a:pPr/>
              <a:t>23/10/2019</a:t>
            </a:fld>
            <a:endParaRPr lang="da-DK"/>
          </a:p>
        </p:txBody>
      </p:sp>
      <p:sp>
        <p:nvSpPr>
          <p:cNvPr id="2652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" y="6269038"/>
            <a:ext cx="64055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ts val="1400"/>
              </a:lnSpc>
              <a:defRPr sz="1000"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2652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8188" y="64516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r>
              <a:rPr lang="da-DK"/>
              <a:t>Side </a:t>
            </a:r>
            <a:fld id="{0209D388-D3E6-4818-9633-399850AEFA2B}" type="slidenum">
              <a:rPr lang="da-DK"/>
              <a:pPr/>
              <a:t>‹nr.›</a:t>
            </a:fld>
            <a:endParaRPr lang="da-DK"/>
          </a:p>
        </p:txBody>
      </p:sp>
      <p:sp>
        <p:nvSpPr>
          <p:cNvPr id="265224" name="Line 8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5225" name="Line 9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5226" name="Line 10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grpSp>
        <p:nvGrpSpPr>
          <p:cNvPr id="265242" name="Group 23"/>
          <p:cNvGrpSpPr>
            <a:grpSpLocks/>
          </p:cNvGrpSpPr>
          <p:nvPr/>
        </p:nvGrpSpPr>
        <p:grpSpPr bwMode="auto">
          <a:xfrm>
            <a:off x="9612313" y="5589588"/>
            <a:ext cx="738187" cy="255587"/>
            <a:chOff x="-884047" y="3823106"/>
            <a:chExt cx="737997" cy="255588"/>
          </a:xfrm>
        </p:grpSpPr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-884047" y="3951694"/>
              <a:ext cx="242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grpSp>
          <p:nvGrpSpPr>
            <p:cNvPr id="265244" name="Group 15"/>
            <p:cNvGrpSpPr>
              <a:grpSpLocks/>
            </p:cNvGrpSpPr>
            <p:nvPr/>
          </p:nvGrpSpPr>
          <p:grpSpPr bwMode="auto">
            <a:xfrm>
              <a:off x="-598488" y="3823106"/>
              <a:ext cx="452438" cy="255588"/>
              <a:chOff x="-318" y="2953"/>
              <a:chExt cx="285" cy="161"/>
            </a:xfrm>
          </p:grpSpPr>
          <p:pic>
            <p:nvPicPr>
              <p:cNvPr id="265245" name="Picture 16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-318" y="2953"/>
                <a:ext cx="285" cy="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-165" y="2954"/>
                <a:ext cx="113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  <a:defRPr/>
                </a:pPr>
                <a:endParaRPr lang="en-GB" sz="18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 flipH="1">
                <a:off x="-159" y="2954"/>
                <a:ext cx="91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  <a:defRPr/>
                </a:pPr>
                <a:endParaRPr lang="en-GB" sz="1800"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265248" name="Group 19"/>
          <p:cNvGrpSpPr>
            <a:grpSpLocks/>
          </p:cNvGrpSpPr>
          <p:nvPr/>
        </p:nvGrpSpPr>
        <p:grpSpPr bwMode="auto">
          <a:xfrm>
            <a:off x="9658350" y="4214813"/>
            <a:ext cx="684213" cy="263525"/>
            <a:chOff x="-464" y="2256"/>
            <a:chExt cx="431" cy="166"/>
          </a:xfrm>
        </p:grpSpPr>
        <p:pic>
          <p:nvPicPr>
            <p:cNvPr id="265249" name="Picture 14" descr="fke3b.jpg"/>
            <p:cNvPicPr>
              <a:picLocks noChangeAspect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-464" y="2274"/>
              <a:ext cx="260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-464" y="2261"/>
              <a:ext cx="120" cy="1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-454" y="2256"/>
              <a:ext cx="116" cy="1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>
              <a:off x="-169" y="2332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</p:grpSp>
      <p:sp>
        <p:nvSpPr>
          <p:cNvPr id="265257" name="Text Box 41"/>
          <p:cNvSpPr txBox="1">
            <a:spLocks noChangeArrowheads="1"/>
          </p:cNvSpPr>
          <p:nvPr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Tilføj hjælpelinjer: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Højreklik et sted i det grå område rundt om dette dias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"Gitter og hjælpelinjer"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"Vis hjælpelinjer på skærm"</a:t>
            </a:r>
          </a:p>
        </p:txBody>
      </p:sp>
      <p:pic>
        <p:nvPicPr>
          <p:cNvPr id="27" name="Billede 2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000" y="144000"/>
            <a:ext cx="2160000" cy="8639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hdr="0"/>
  <p:txStyles>
    <p:titleStyle>
      <a:lvl1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2pPr>
      <a:lvl3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3pPr>
      <a:lvl4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4pPr>
      <a:lvl5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5pPr>
      <a:lvl6pPr marL="457200"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6pPr>
      <a:lvl7pPr marL="914400"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7pPr>
      <a:lvl8pPr marL="1371600"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8pPr>
      <a:lvl9pPr marL="1828800"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9pPr>
    </p:titleStyle>
    <p:bodyStyle>
      <a:lvl1pPr marL="142875" indent="-142875" algn="l" rtl="0" fontAlgn="base">
        <a:lnSpc>
          <a:spcPts val="21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95313" indent="-133350" algn="l" rtl="0" fontAlgn="base">
        <a:lnSpc>
          <a:spcPts val="1700"/>
        </a:lnSpc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2pPr>
      <a:lvl3pPr marL="1014413" indent="-104775" algn="l" rtl="0" fontAlgn="base">
        <a:lnSpc>
          <a:spcPts val="1500"/>
        </a:lnSpc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438275" indent="-100013" algn="l" rtl="0" fontAlgn="base">
        <a:lnSpc>
          <a:spcPts val="1200"/>
        </a:lnSpc>
        <a:spcBef>
          <a:spcPct val="20000"/>
        </a:spcBef>
        <a:spcAft>
          <a:spcPct val="0"/>
        </a:spcAft>
        <a:buChar char="•"/>
        <a:defRPr sz="1000">
          <a:solidFill>
            <a:schemeClr val="tx1"/>
          </a:solidFill>
          <a:latin typeface="+mn-lt"/>
        </a:defRPr>
      </a:lvl4pPr>
      <a:lvl5pPr marL="15890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0462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5034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29606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4178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1277938"/>
            <a:ext cx="64785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title style</a:t>
            </a:r>
          </a:p>
        </p:txBody>
      </p:sp>
      <p:sp>
        <p:nvSpPr>
          <p:cNvPr id="2826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2497138"/>
            <a:ext cx="8277225" cy="333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</p:txBody>
      </p:sp>
      <p:sp>
        <p:nvSpPr>
          <p:cNvPr id="282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8188" y="62738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fld id="{B601E54E-EE4F-468E-8EC5-14AA3F89A0C4}" type="datetime1">
              <a:rPr lang="da-DK"/>
              <a:pPr/>
              <a:t>23/10/2019</a:t>
            </a:fld>
            <a:endParaRPr lang="da-DK"/>
          </a:p>
        </p:txBody>
      </p:sp>
      <p:sp>
        <p:nvSpPr>
          <p:cNvPr id="282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" y="6269038"/>
            <a:ext cx="64055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ts val="1400"/>
              </a:lnSpc>
              <a:defRPr sz="1000"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282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8188" y="64516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r>
              <a:rPr lang="da-DK"/>
              <a:t>Side </a:t>
            </a:r>
            <a:fld id="{C01D196F-7E18-49E4-B0E2-F9AB1FD569FD}" type="slidenum">
              <a:rPr lang="da-DK"/>
              <a:pPr/>
              <a:t>‹nr.›</a:t>
            </a:fld>
            <a:endParaRPr lang="da-DK"/>
          </a:p>
        </p:txBody>
      </p:sp>
      <p:sp>
        <p:nvSpPr>
          <p:cNvPr id="282632" name="Line 8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82633" name="Line 9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82634" name="Line 10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82664" name="Text Box 40"/>
          <p:cNvSpPr txBox="1">
            <a:spLocks noChangeArrowheads="1"/>
          </p:cNvSpPr>
          <p:nvPr/>
        </p:nvSpPr>
        <p:spPr bwMode="auto">
          <a:xfrm>
            <a:off x="9217025" y="2636838"/>
            <a:ext cx="1943100" cy="2835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Tekstniveauer: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For at skifte mellem de forskellige tekstniveauer, brug "Forøg list niveau"-knappen i værktøjslinjen "Formatering".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da-DK" sz="1000">
              <a:solidFill>
                <a:schemeClr val="bg1"/>
              </a:solidFill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For at komme tilbage til tidligere niveauer, brug "Formindsk list niveau"-knappen</a:t>
            </a:r>
          </a:p>
        </p:txBody>
      </p:sp>
      <p:grpSp>
        <p:nvGrpSpPr>
          <p:cNvPr id="282665" name="Group 23"/>
          <p:cNvGrpSpPr>
            <a:grpSpLocks/>
          </p:cNvGrpSpPr>
          <p:nvPr/>
        </p:nvGrpSpPr>
        <p:grpSpPr bwMode="auto">
          <a:xfrm>
            <a:off x="9612313" y="5589588"/>
            <a:ext cx="738187" cy="255587"/>
            <a:chOff x="-884047" y="3823106"/>
            <a:chExt cx="737997" cy="255588"/>
          </a:xfrm>
        </p:grpSpPr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-884047" y="3951694"/>
              <a:ext cx="242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grpSp>
          <p:nvGrpSpPr>
            <p:cNvPr id="282667" name="Group 15"/>
            <p:cNvGrpSpPr>
              <a:grpSpLocks/>
            </p:cNvGrpSpPr>
            <p:nvPr/>
          </p:nvGrpSpPr>
          <p:grpSpPr bwMode="auto">
            <a:xfrm>
              <a:off x="-598488" y="3823106"/>
              <a:ext cx="452438" cy="255588"/>
              <a:chOff x="-318" y="2953"/>
              <a:chExt cx="285" cy="161"/>
            </a:xfrm>
          </p:grpSpPr>
          <p:pic>
            <p:nvPicPr>
              <p:cNvPr id="282668" name="Picture 16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-318" y="2953"/>
                <a:ext cx="285" cy="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-165" y="2954"/>
                <a:ext cx="113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  <a:defRPr/>
                </a:pPr>
                <a:endParaRPr lang="en-GB" sz="18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 flipH="1">
                <a:off x="-159" y="2954"/>
                <a:ext cx="91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  <a:defRPr/>
                </a:pPr>
                <a:endParaRPr lang="en-GB" sz="1800"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282671" name="Group 19"/>
          <p:cNvGrpSpPr>
            <a:grpSpLocks/>
          </p:cNvGrpSpPr>
          <p:nvPr/>
        </p:nvGrpSpPr>
        <p:grpSpPr bwMode="auto">
          <a:xfrm>
            <a:off x="9658350" y="4214813"/>
            <a:ext cx="684213" cy="263525"/>
            <a:chOff x="-464" y="2256"/>
            <a:chExt cx="431" cy="166"/>
          </a:xfrm>
        </p:grpSpPr>
        <p:pic>
          <p:nvPicPr>
            <p:cNvPr id="282672" name="Picture 14" descr="fke3b.jpg"/>
            <p:cNvPicPr>
              <a:picLocks noChangeAspect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-464" y="2274"/>
              <a:ext cx="260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-464" y="2261"/>
              <a:ext cx="120" cy="1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-454" y="2256"/>
              <a:ext cx="116" cy="1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>
              <a:off x="-169" y="2332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</p:grpSp>
      <p:sp>
        <p:nvSpPr>
          <p:cNvPr id="282676" name="Text Box 52"/>
          <p:cNvSpPr txBox="1">
            <a:spLocks noChangeArrowheads="1"/>
          </p:cNvSpPr>
          <p:nvPr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Tilføj hjælpelinjer: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Højreklik et sted i det grå område rundt om dette dias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"Gitter og hjælpelinjer"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"Vis hjælpelinjer på skærm"</a:t>
            </a:r>
          </a:p>
        </p:txBody>
      </p:sp>
      <p:pic>
        <p:nvPicPr>
          <p:cNvPr id="26" name="Billede 25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000" y="144000"/>
            <a:ext cx="2160000" cy="8639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/>
  <p:txStyles>
    <p:titleStyle>
      <a:lvl1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2pPr>
      <a:lvl3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3pPr>
      <a:lvl4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4pPr>
      <a:lvl5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5pPr>
      <a:lvl6pPr marL="457200"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6pPr>
      <a:lvl7pPr marL="914400"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7pPr>
      <a:lvl8pPr marL="1371600"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8pPr>
      <a:lvl9pPr marL="1828800"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9pPr>
    </p:titleStyle>
    <p:bodyStyle>
      <a:lvl1pPr marL="142875" indent="-142875" algn="l" rtl="0" fontAlgn="base">
        <a:lnSpc>
          <a:spcPts val="21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95313" indent="-133350" algn="l" rtl="0" fontAlgn="base">
        <a:lnSpc>
          <a:spcPts val="1700"/>
        </a:lnSpc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2pPr>
      <a:lvl3pPr marL="1014413" indent="-104775" algn="l" rtl="0" fontAlgn="base">
        <a:lnSpc>
          <a:spcPts val="1500"/>
        </a:lnSpc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438275" indent="-100013" algn="l" rtl="0" fontAlgn="base">
        <a:lnSpc>
          <a:spcPts val="1200"/>
        </a:lnSpc>
        <a:spcBef>
          <a:spcPct val="20000"/>
        </a:spcBef>
        <a:spcAft>
          <a:spcPct val="0"/>
        </a:spcAft>
        <a:buChar char="•"/>
        <a:defRPr sz="1000">
          <a:solidFill>
            <a:schemeClr val="tx1"/>
          </a:solidFill>
          <a:latin typeface="+mn-lt"/>
        </a:defRPr>
      </a:lvl4pPr>
      <a:lvl5pPr marL="15890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0462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5034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29606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4178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fld id="{AD342988-C114-44AD-BFAB-EAE671E5D995}" type="datetime1">
              <a:rPr lang="da-DK">
                <a:solidFill>
                  <a:schemeClr val="tx1"/>
                </a:solidFill>
              </a:rPr>
              <a:pPr/>
              <a:t>23/10/2019</a:t>
            </a:fld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Indsæt note og kildehenvisning via Sidehoved og sidefod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Side </a:t>
            </a:r>
            <a:fld id="{B23D264A-7AD2-4F80-A9A9-A62E2258BBDD}" type="slidenum">
              <a:rPr lang="da-DK">
                <a:solidFill>
                  <a:schemeClr val="tx1"/>
                </a:solidFill>
              </a:rPr>
              <a:pPr/>
              <a:t>1</a:t>
            </a:fld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27853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FIP i SSO &amp; EP</a:t>
            </a:r>
          </a:p>
        </p:txBody>
      </p:sp>
      <p:sp>
        <p:nvSpPr>
          <p:cNvPr id="27853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- Praktiske forhold</a:t>
            </a:r>
          </a:p>
          <a:p>
            <a:r>
              <a:rPr lang="da-DK" dirty="0"/>
              <a:t>- Nyt fra ministeriet</a:t>
            </a:r>
          </a:p>
          <a:p>
            <a:r>
              <a:rPr lang="da-DK" dirty="0"/>
              <a:t>- Programmet for dagen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0B6871-2F19-0640-945C-2B5F179F8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Nyt fra ministeriet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DADAD6C-25D0-564F-8097-A52FE54C8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Initiativer fra den nye minister på det gymnasiale område</a:t>
            </a:r>
          </a:p>
          <a:p>
            <a:r>
              <a:rPr lang="da-DK" dirty="0"/>
              <a:t>Elevfordeling</a:t>
            </a:r>
          </a:p>
          <a:p>
            <a:r>
              <a:rPr lang="da-DK" dirty="0"/>
              <a:t>Optagelsesregler</a:t>
            </a:r>
          </a:p>
          <a:p>
            <a:r>
              <a:rPr lang="da-DK" dirty="0"/>
              <a:t>Fraværsbekendtgørelse</a:t>
            </a:r>
          </a:p>
          <a:p>
            <a:r>
              <a:rPr lang="da-DK" dirty="0"/>
              <a:t>Udlodningsmidler</a:t>
            </a:r>
          </a:p>
          <a:p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D12B21A-07F4-DB4F-A13C-92BF8B0AD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83C6-A688-493F-8404-B7691D6B9763}" type="datetime1">
              <a:rPr lang="da-DK" smtClean="0"/>
              <a:pPr/>
              <a:t>23/10/2019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59EA83B-C762-8B45-AFEC-C0E6DB530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Indsæt note og kildehenvisning via Sidehoved og sidefod</a:t>
            </a:r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7E52322-6D71-6246-8172-94CEB71E3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/>
              <a:t>Side </a:t>
            </a:r>
            <a:fld id="{2422BA6A-2CEF-46ED-93BA-979740AEA7F0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0621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E913B3-487B-6843-8C6D-BB904DC97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116632"/>
            <a:ext cx="6478588" cy="1656184"/>
          </a:xfrm>
        </p:spPr>
        <p:txBody>
          <a:bodyPr/>
          <a:lstStyle/>
          <a:p>
            <a:r>
              <a:rPr lang="da-DK" dirty="0"/>
              <a:t>Program for FIP i SSO &amp; EP – 23. oktober 2019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5F2F8B2-BC7C-874D-9B6D-C17C576A7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1196752"/>
            <a:ext cx="8277225" cy="5254848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10.00-10.15: </a:t>
            </a:r>
            <a:r>
              <a:rPr lang="da-DK" b="1" dirty="0"/>
              <a:t>Præsentation af program og nyheder fra ministeriet </a:t>
            </a:r>
            <a:endParaRPr lang="da-DK" dirty="0"/>
          </a:p>
          <a:p>
            <a:pPr marL="0" indent="0">
              <a:buNone/>
            </a:pPr>
            <a:r>
              <a:rPr lang="da-DK" i="1" dirty="0"/>
              <a:t>ved fagkonsulent Christian </a:t>
            </a:r>
            <a:r>
              <a:rPr lang="da-DK" i="1" dirty="0" err="1"/>
              <a:t>Vollmond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10.15-11.15: </a:t>
            </a:r>
            <a:r>
              <a:rPr lang="da-DK" b="1" dirty="0"/>
              <a:t>Den gode opgaveformulering</a:t>
            </a:r>
            <a:r>
              <a:rPr lang="da-DK" dirty="0"/>
              <a:t> </a:t>
            </a:r>
          </a:p>
          <a:p>
            <a:pPr marL="0" indent="0">
              <a:buNone/>
            </a:pPr>
            <a:r>
              <a:rPr lang="da-DK" i="1" dirty="0"/>
              <a:t>Oplæg og præsentation af emu-materiale ved Karen Steller Bjerregaard, Hvidovre Gymnasium og HF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11.15-11.30: Pause</a:t>
            </a:r>
          </a:p>
          <a:p>
            <a:pPr marL="0" indent="0">
              <a:buNone/>
            </a:pPr>
            <a:r>
              <a:rPr lang="da-DK" dirty="0"/>
              <a:t>11.30-12.30: </a:t>
            </a:r>
            <a:r>
              <a:rPr lang="da-DK" b="1" dirty="0"/>
              <a:t>SSO og arbejdet med formativ evaluering</a:t>
            </a:r>
            <a:r>
              <a:rPr lang="da-DK" dirty="0"/>
              <a:t> </a:t>
            </a:r>
          </a:p>
          <a:p>
            <a:pPr marL="0" indent="0">
              <a:buNone/>
            </a:pPr>
            <a:r>
              <a:rPr lang="da-DK" i="1" dirty="0"/>
              <a:t>Opsamling på erfaringer fra Vesthimmerlands gymnasium ved Morten Severin og Jens Dahl Christensen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12.30-13.30: Frokost</a:t>
            </a:r>
          </a:p>
          <a:p>
            <a:pPr marL="0" indent="0">
              <a:buNone/>
            </a:pPr>
            <a:r>
              <a:rPr lang="da-DK" dirty="0"/>
              <a:t>13.30-14.30: </a:t>
            </a:r>
            <a:r>
              <a:rPr lang="da-DK" b="1" dirty="0"/>
              <a:t>EP: tilrettelæggelse, </a:t>
            </a:r>
            <a:r>
              <a:rPr lang="da-DK" b="1" dirty="0" err="1"/>
              <a:t>stilladsering</a:t>
            </a:r>
            <a:r>
              <a:rPr lang="da-DK" b="1" dirty="0"/>
              <a:t> &amp; afvikling</a:t>
            </a:r>
            <a:endParaRPr lang="da-DK" dirty="0"/>
          </a:p>
          <a:p>
            <a:pPr marL="0" indent="0">
              <a:buNone/>
            </a:pPr>
            <a:r>
              <a:rPr lang="da-DK" i="1" dirty="0"/>
              <a:t>Præsentation af nyt materiale på </a:t>
            </a:r>
            <a:r>
              <a:rPr lang="da-DK" i="1" dirty="0" err="1"/>
              <a:t>vucdigital.dk</a:t>
            </a:r>
            <a:r>
              <a:rPr lang="da-DK" i="1" dirty="0"/>
              <a:t> ved Stig Haslund, KVUC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14.30-15.30: </a:t>
            </a:r>
            <a:r>
              <a:rPr lang="da-DK" b="1" dirty="0"/>
              <a:t>Gruppe/borddiskussioner med udgangspunkt i forskellige temaer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15.30-15.45: </a:t>
            </a:r>
            <a:r>
              <a:rPr lang="da-DK" b="1" dirty="0"/>
              <a:t>Opsamling på diskussionerne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15.45-16.00: </a:t>
            </a:r>
            <a:r>
              <a:rPr lang="da-DK" b="1" dirty="0"/>
              <a:t>Afrunding og evaluering</a:t>
            </a: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9C5F69D-3D0C-D344-BADB-5AF34EE29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83C6-A688-493F-8404-B7691D6B9763}" type="datetime1">
              <a:rPr lang="da-DK" smtClean="0"/>
              <a:pPr/>
              <a:t>23/10/2019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CEE7B36-DDAD-624C-95EB-115D2311A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77DE6DA-4A91-2E47-8133-884048E00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/>
              <a:t>Side </a:t>
            </a:r>
            <a:fld id="{2422BA6A-2CEF-46ED-93BA-979740AEA7F0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22572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626A16-CB36-7A4A-8CF4-DCA757740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0"/>
            <a:ext cx="6478588" cy="1365762"/>
          </a:xfrm>
        </p:spPr>
        <p:txBody>
          <a:bodyPr/>
          <a:lstStyle/>
          <a:p>
            <a:r>
              <a:rPr lang="da-DK" dirty="0"/>
              <a:t>Erfaringsudveksling, diskussion og workshop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06DE92B-1491-9547-85CA-CA17B4334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1365762"/>
            <a:ext cx="8196659" cy="429548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a-DK" b="1" dirty="0"/>
              <a:t>Workshop om SSO-formuleringer</a:t>
            </a:r>
          </a:p>
          <a:p>
            <a:pPr marL="0" indent="0">
              <a:buNone/>
            </a:pPr>
            <a:r>
              <a:rPr lang="da-DK" dirty="0"/>
              <a:t>-&gt; Med Karen </a:t>
            </a:r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r>
              <a:rPr lang="da-DK" b="1" dirty="0"/>
              <a:t>Erfaringsudveksling og diskussion omkring arbejdet med formativ evaluering/vejledning og SSO</a:t>
            </a:r>
          </a:p>
          <a:p>
            <a:r>
              <a:rPr lang="da-DK" dirty="0"/>
              <a:t>Hvordan organiseres arbejdet med formativ evaluering forud for SSO?</a:t>
            </a:r>
          </a:p>
          <a:p>
            <a:r>
              <a:rPr lang="da-DK" dirty="0"/>
              <a:t>Hvordan tilrettelægges SSO-perioden?</a:t>
            </a:r>
          </a:p>
          <a:p>
            <a:r>
              <a:rPr lang="da-DK" dirty="0"/>
              <a:t>Hvordan arbejdes der med det professionsrettede i SSO?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b="1" dirty="0"/>
              <a:t>Erfaringsudveksling omkring tilrettelæggelse og afvikling af Eksamensprojektet</a:t>
            </a:r>
          </a:p>
          <a:p>
            <a:r>
              <a:rPr lang="da-DK" dirty="0"/>
              <a:t>Hvordan kan </a:t>
            </a:r>
            <a:r>
              <a:rPr lang="da-DK" dirty="0" err="1"/>
              <a:t>vucdigital</a:t>
            </a:r>
            <a:r>
              <a:rPr lang="da-DK" dirty="0"/>
              <a:t>-materialet forbedres? (mangler, forbedringsmuligheder, råd, tips)</a:t>
            </a:r>
          </a:p>
          <a:p>
            <a:r>
              <a:rPr lang="da-DK" dirty="0"/>
              <a:t>Har I forslag til yderligere eksemplariske opgaveformuleringer? 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D44DE72-4EFE-B14C-A613-B2DD5179C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83C6-A688-493F-8404-B7691D6B9763}" type="datetime1">
              <a:rPr lang="da-DK" smtClean="0"/>
              <a:pPr/>
              <a:t>23/10/2019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C0F5B46-B453-6540-9AA1-B2B01F824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Indsæt note og kildehenvisning via Sidehoved og sidefod</a:t>
            </a:r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14A94A7-0B7D-984D-B18C-18BE86954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/>
              <a:t>Side </a:t>
            </a:r>
            <a:fld id="{2422BA6A-2CEF-46ED-93BA-979740AEA7F0}" type="slidenum">
              <a:rPr lang="da-DK" smtClean="0"/>
              <a:pPr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7383874"/>
      </p:ext>
    </p:extLst>
  </p:cSld>
  <p:clrMapOvr>
    <a:masterClrMapping/>
  </p:clrMapOvr>
</p:sld>
</file>

<file path=ppt/theme/theme1.xml><?xml version="1.0" encoding="utf-8"?>
<a:theme xmlns:a="http://schemas.openxmlformats.org/drawingml/2006/main" name="PP-præsentation KTS">
  <a:themeElements>
    <a:clrScheme name="Ministeriet for børn og undervisning 1">
      <a:dk1>
        <a:srgbClr val="000000"/>
      </a:dk1>
      <a:lt1>
        <a:srgbClr val="FFFFFF"/>
      </a:lt1>
      <a:dk2>
        <a:srgbClr val="B63333"/>
      </a:dk2>
      <a:lt2>
        <a:srgbClr val="537B8D"/>
      </a:lt2>
      <a:accent1>
        <a:srgbClr val="00641E"/>
      </a:accent1>
      <a:accent2>
        <a:srgbClr val="906B00"/>
      </a:accent2>
      <a:accent3>
        <a:srgbClr val="FFFFFF"/>
      </a:accent3>
      <a:accent4>
        <a:srgbClr val="000000"/>
      </a:accent4>
      <a:accent5>
        <a:srgbClr val="AAB8AB"/>
      </a:accent5>
      <a:accent6>
        <a:srgbClr val="826000"/>
      </a:accent6>
      <a:hlink>
        <a:srgbClr val="781D7E"/>
      </a:hlink>
      <a:folHlink>
        <a:srgbClr val="FDB945"/>
      </a:folHlink>
    </a:clrScheme>
    <a:fontScheme name="Ministeriet for børn og undervisning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lnDef>
  </a:objectDefaults>
  <a:extraClrSchemeLst>
    <a:extraClrScheme>
      <a:clrScheme name="Ministeriet for børn og undervisning 1">
        <a:dk1>
          <a:srgbClr val="000000"/>
        </a:dk1>
        <a:lt1>
          <a:srgbClr val="FFFFFF"/>
        </a:lt1>
        <a:dk2>
          <a:srgbClr val="B63333"/>
        </a:dk2>
        <a:lt2>
          <a:srgbClr val="537B8D"/>
        </a:lt2>
        <a:accent1>
          <a:srgbClr val="00641E"/>
        </a:accent1>
        <a:accent2>
          <a:srgbClr val="906B00"/>
        </a:accent2>
        <a:accent3>
          <a:srgbClr val="FFFFFF"/>
        </a:accent3>
        <a:accent4>
          <a:srgbClr val="000000"/>
        </a:accent4>
        <a:accent5>
          <a:srgbClr val="AAB8AB"/>
        </a:accent5>
        <a:accent6>
          <a:srgbClr val="826000"/>
        </a:accent6>
        <a:hlink>
          <a:srgbClr val="781D7E"/>
        </a:hlink>
        <a:folHlink>
          <a:srgbClr val="FDB94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å - Ministeriet for børn og undervisning">
  <a:themeElements>
    <a:clrScheme name="Blå - Ministeriet for børn og undervisning 1">
      <a:dk1>
        <a:srgbClr val="000000"/>
      </a:dk1>
      <a:lt1>
        <a:srgbClr val="FFFFFF"/>
      </a:lt1>
      <a:dk2>
        <a:srgbClr val="B63333"/>
      </a:dk2>
      <a:lt2>
        <a:srgbClr val="537B8D"/>
      </a:lt2>
      <a:accent1>
        <a:srgbClr val="00641E"/>
      </a:accent1>
      <a:accent2>
        <a:srgbClr val="906B00"/>
      </a:accent2>
      <a:accent3>
        <a:srgbClr val="FFFFFF"/>
      </a:accent3>
      <a:accent4>
        <a:srgbClr val="000000"/>
      </a:accent4>
      <a:accent5>
        <a:srgbClr val="AAB8AB"/>
      </a:accent5>
      <a:accent6>
        <a:srgbClr val="826000"/>
      </a:accent6>
      <a:hlink>
        <a:srgbClr val="781D7E"/>
      </a:hlink>
      <a:folHlink>
        <a:srgbClr val="FDB945"/>
      </a:folHlink>
    </a:clrScheme>
    <a:fontScheme name="Blå - Ministeriet for børn og undervisning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lnDef>
  </a:objectDefaults>
  <a:extraClrSchemeLst>
    <a:extraClrScheme>
      <a:clrScheme name="Blå - Ministeriet for børn og undervisning 1">
        <a:dk1>
          <a:srgbClr val="000000"/>
        </a:dk1>
        <a:lt1>
          <a:srgbClr val="FFFFFF"/>
        </a:lt1>
        <a:dk2>
          <a:srgbClr val="B63333"/>
        </a:dk2>
        <a:lt2>
          <a:srgbClr val="537B8D"/>
        </a:lt2>
        <a:accent1>
          <a:srgbClr val="00641E"/>
        </a:accent1>
        <a:accent2>
          <a:srgbClr val="906B00"/>
        </a:accent2>
        <a:accent3>
          <a:srgbClr val="FFFFFF"/>
        </a:accent3>
        <a:accent4>
          <a:srgbClr val="000000"/>
        </a:accent4>
        <a:accent5>
          <a:srgbClr val="AAB8AB"/>
        </a:accent5>
        <a:accent6>
          <a:srgbClr val="826000"/>
        </a:accent6>
        <a:hlink>
          <a:srgbClr val="781D7E"/>
        </a:hlink>
        <a:folHlink>
          <a:srgbClr val="FDB94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Rød - Ministeriet for børn og undervisning">
  <a:themeElements>
    <a:clrScheme name="Rød - Ministeriet for børn og undervisning 1">
      <a:dk1>
        <a:srgbClr val="000000"/>
      </a:dk1>
      <a:lt1>
        <a:srgbClr val="FFFFFF"/>
      </a:lt1>
      <a:dk2>
        <a:srgbClr val="B63333"/>
      </a:dk2>
      <a:lt2>
        <a:srgbClr val="537B8D"/>
      </a:lt2>
      <a:accent1>
        <a:srgbClr val="00641E"/>
      </a:accent1>
      <a:accent2>
        <a:srgbClr val="906B00"/>
      </a:accent2>
      <a:accent3>
        <a:srgbClr val="FFFFFF"/>
      </a:accent3>
      <a:accent4>
        <a:srgbClr val="000000"/>
      </a:accent4>
      <a:accent5>
        <a:srgbClr val="AAB8AB"/>
      </a:accent5>
      <a:accent6>
        <a:srgbClr val="826000"/>
      </a:accent6>
      <a:hlink>
        <a:srgbClr val="781D7E"/>
      </a:hlink>
      <a:folHlink>
        <a:srgbClr val="FDB945"/>
      </a:folHlink>
    </a:clrScheme>
    <a:fontScheme name="Rød - Ministeriet for børn og undervisning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lnDef>
  </a:objectDefaults>
  <a:extraClrSchemeLst>
    <a:extraClrScheme>
      <a:clrScheme name="Rød - Ministeriet for børn og undervisning 1">
        <a:dk1>
          <a:srgbClr val="000000"/>
        </a:dk1>
        <a:lt1>
          <a:srgbClr val="FFFFFF"/>
        </a:lt1>
        <a:dk2>
          <a:srgbClr val="B63333"/>
        </a:dk2>
        <a:lt2>
          <a:srgbClr val="537B8D"/>
        </a:lt2>
        <a:accent1>
          <a:srgbClr val="00641E"/>
        </a:accent1>
        <a:accent2>
          <a:srgbClr val="906B00"/>
        </a:accent2>
        <a:accent3>
          <a:srgbClr val="FFFFFF"/>
        </a:accent3>
        <a:accent4>
          <a:srgbClr val="000000"/>
        </a:accent4>
        <a:accent5>
          <a:srgbClr val="AAB8AB"/>
        </a:accent5>
        <a:accent6>
          <a:srgbClr val="826000"/>
        </a:accent6>
        <a:hlink>
          <a:srgbClr val="781D7E"/>
        </a:hlink>
        <a:folHlink>
          <a:srgbClr val="FDB94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FABB37"/>
    </a:dk2>
    <a:lt2>
      <a:srgbClr val="00443B"/>
    </a:lt2>
    <a:accent1>
      <a:srgbClr val="957200"/>
    </a:accent1>
    <a:accent2>
      <a:srgbClr val="9A9B9B"/>
    </a:accent2>
    <a:accent3>
      <a:srgbClr val="FFFFFF"/>
    </a:accent3>
    <a:accent4>
      <a:srgbClr val="000000"/>
    </a:accent4>
    <a:accent5>
      <a:srgbClr val="C8BCAA"/>
    </a:accent5>
    <a:accent6>
      <a:srgbClr val="8B8C8C"/>
    </a:accent6>
    <a:hlink>
      <a:srgbClr val="639691"/>
    </a:hlink>
    <a:folHlink>
      <a:srgbClr val="BFD3D1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FABB37"/>
    </a:dk2>
    <a:lt2>
      <a:srgbClr val="00443B"/>
    </a:lt2>
    <a:accent1>
      <a:srgbClr val="957200"/>
    </a:accent1>
    <a:accent2>
      <a:srgbClr val="9A9B9B"/>
    </a:accent2>
    <a:accent3>
      <a:srgbClr val="FFFFFF"/>
    </a:accent3>
    <a:accent4>
      <a:srgbClr val="000000"/>
    </a:accent4>
    <a:accent5>
      <a:srgbClr val="C8BCAA"/>
    </a:accent5>
    <a:accent6>
      <a:srgbClr val="8B8C8C"/>
    </a:accent6>
    <a:hlink>
      <a:srgbClr val="639691"/>
    </a:hlink>
    <a:folHlink>
      <a:srgbClr val="BFD3D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PP-præsentation KTS</Template>
  <TotalTime>360</TotalTime>
  <Words>266</Words>
  <Application>Microsoft Macintosh PowerPoint</Application>
  <PresentationFormat>Skærmshow (4:3)</PresentationFormat>
  <Paragraphs>50</Paragraphs>
  <Slides>4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4</vt:i4>
      </vt:variant>
    </vt:vector>
  </HeadingPairs>
  <TitlesOfParts>
    <vt:vector size="9" baseType="lpstr">
      <vt:lpstr>Arial</vt:lpstr>
      <vt:lpstr>Georgia</vt:lpstr>
      <vt:lpstr>PP-præsentation KTS</vt:lpstr>
      <vt:lpstr>Blå - Ministeriet for børn og undervisning</vt:lpstr>
      <vt:lpstr>Rød - Ministeriet for børn og undervisning</vt:lpstr>
      <vt:lpstr>FIP i SSO &amp; EP</vt:lpstr>
      <vt:lpstr>Nyt fra ministeriet</vt:lpstr>
      <vt:lpstr>Program for FIP i SSO &amp; EP – 23. oktober 2019 </vt:lpstr>
      <vt:lpstr>Erfaringsudveksling, diskussion og workshop</vt:lpstr>
    </vt:vector>
  </TitlesOfParts>
  <Company>UNI-C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Mikkel Pilehave Jensen</dc:creator>
  <cp:lastModifiedBy>Christian Vollmond</cp:lastModifiedBy>
  <cp:revision>28</cp:revision>
  <dcterms:created xsi:type="dcterms:W3CDTF">2014-09-16T07:48:47Z</dcterms:created>
  <dcterms:modified xsi:type="dcterms:W3CDTF">2019-10-23T14:35:27Z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</Properties>
</file>