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82" r:id="rId3"/>
    <p:sldId id="264" r:id="rId4"/>
    <p:sldId id="289" r:id="rId5"/>
    <p:sldId id="283" r:id="rId6"/>
    <p:sldId id="284" r:id="rId7"/>
    <p:sldId id="287" r:id="rId8"/>
    <p:sldId id="288" r:id="rId9"/>
    <p:sldId id="274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0FA7"/>
    <a:srgbClr val="25B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4" autoAdjust="0"/>
    <p:restoredTop sz="94660"/>
  </p:normalViewPr>
  <p:slideViewPr>
    <p:cSldViewPr snapToGrid="0">
      <p:cViewPr varScale="1">
        <p:scale>
          <a:sx n="77" d="100"/>
          <a:sy n="77" d="100"/>
        </p:scale>
        <p:origin x="5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7824-192E-4D1B-B74E-9F0D2CE5D7CE}" type="datetimeFigureOut">
              <a:rPr lang="da-DK" smtClean="0"/>
              <a:t>01-04-2020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B6E19EA-0325-4EC8-9A3B-285A7C5FA4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795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7824-192E-4D1B-B74E-9F0D2CE5D7CE}" type="datetimeFigureOut">
              <a:rPr lang="da-DK" smtClean="0"/>
              <a:t>01-04-2020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B6E19EA-0325-4EC8-9A3B-285A7C5FA4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2224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7824-192E-4D1B-B74E-9F0D2CE5D7CE}" type="datetimeFigureOut">
              <a:rPr lang="da-DK" smtClean="0"/>
              <a:t>01-04-2020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B6E19EA-0325-4EC8-9A3B-285A7C5FA4FD}" type="slidenum">
              <a:rPr lang="da-DK" smtClean="0"/>
              <a:t>‹nr.›</a:t>
            </a:fld>
            <a:endParaRPr lang="da-DK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4775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7824-192E-4D1B-B74E-9F0D2CE5D7CE}" type="datetimeFigureOut">
              <a:rPr lang="da-DK" smtClean="0"/>
              <a:t>01-04-2020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B6E19EA-0325-4EC8-9A3B-285A7C5FA4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6981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7824-192E-4D1B-B74E-9F0D2CE5D7CE}" type="datetimeFigureOut">
              <a:rPr lang="da-DK" smtClean="0"/>
              <a:t>01-04-2020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B6E19EA-0325-4EC8-9A3B-285A7C5FA4FD}" type="slidenum">
              <a:rPr lang="da-DK" smtClean="0"/>
              <a:t>‹nr.›</a:t>
            </a:fld>
            <a:endParaRPr lang="da-DK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6165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7824-192E-4D1B-B74E-9F0D2CE5D7CE}" type="datetimeFigureOut">
              <a:rPr lang="da-DK" smtClean="0"/>
              <a:t>01-04-2020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B6E19EA-0325-4EC8-9A3B-285A7C5FA4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9838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7824-192E-4D1B-B74E-9F0D2CE5D7CE}" type="datetimeFigureOut">
              <a:rPr lang="da-DK" smtClean="0"/>
              <a:t>01-04-2020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19EA-0325-4EC8-9A3B-285A7C5FA4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3758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7824-192E-4D1B-B74E-9F0D2CE5D7CE}" type="datetimeFigureOut">
              <a:rPr lang="da-DK" smtClean="0"/>
              <a:t>01-04-2020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19EA-0325-4EC8-9A3B-285A7C5FA4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1734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7824-192E-4D1B-B74E-9F0D2CE5D7CE}" type="datetimeFigureOut">
              <a:rPr lang="da-DK" smtClean="0"/>
              <a:t>01-04-2020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19EA-0325-4EC8-9A3B-285A7C5FA4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7733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7824-192E-4D1B-B74E-9F0D2CE5D7CE}" type="datetimeFigureOut">
              <a:rPr lang="da-DK" smtClean="0"/>
              <a:t>01-04-2020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B6E19EA-0325-4EC8-9A3B-285A7C5FA4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5377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7824-192E-4D1B-B74E-9F0D2CE5D7CE}" type="datetimeFigureOut">
              <a:rPr lang="da-DK" smtClean="0"/>
              <a:t>01-04-2020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B6E19EA-0325-4EC8-9A3B-285A7C5FA4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2902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7824-192E-4D1B-B74E-9F0D2CE5D7CE}" type="datetimeFigureOut">
              <a:rPr lang="da-DK" smtClean="0"/>
              <a:t>01-04-2020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B6E19EA-0325-4EC8-9A3B-285A7C5FA4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5556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7824-192E-4D1B-B74E-9F0D2CE5D7CE}" type="datetimeFigureOut">
              <a:rPr lang="da-DK" smtClean="0"/>
              <a:t>01-04-2020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19EA-0325-4EC8-9A3B-285A7C5FA4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6911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7824-192E-4D1B-B74E-9F0D2CE5D7CE}" type="datetimeFigureOut">
              <a:rPr lang="da-DK" smtClean="0"/>
              <a:t>01-04-2020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19EA-0325-4EC8-9A3B-285A7C5FA4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1856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7824-192E-4D1B-B74E-9F0D2CE5D7CE}" type="datetimeFigureOut">
              <a:rPr lang="da-DK" smtClean="0"/>
              <a:t>01-04-2020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E19EA-0325-4EC8-9A3B-285A7C5FA4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6994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F7824-192E-4D1B-B74E-9F0D2CE5D7CE}" type="datetimeFigureOut">
              <a:rPr lang="da-DK" smtClean="0"/>
              <a:t>01-04-2020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B6E19EA-0325-4EC8-9A3B-285A7C5FA4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1569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F7824-192E-4D1B-B74E-9F0D2CE5D7CE}" type="datetimeFigureOut">
              <a:rPr lang="da-DK" smtClean="0"/>
              <a:t>01-04-2020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B6E19EA-0325-4EC8-9A3B-285A7C5FA4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6843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Brugergrænseflader</a:t>
            </a:r>
          </a:p>
        </p:txBody>
      </p:sp>
      <p:sp>
        <p:nvSpPr>
          <p:cNvPr id="5" name="U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5795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Kært barn har mange navne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1772478"/>
          </a:xfrm>
        </p:spPr>
        <p:txBody>
          <a:bodyPr>
            <a:normAutofit fontScale="92500" lnSpcReduction="10000"/>
          </a:bodyPr>
          <a:lstStyle/>
          <a:p>
            <a:r>
              <a:rPr lang="da-DK" dirty="0"/>
              <a:t>Brugerflade</a:t>
            </a:r>
          </a:p>
          <a:p>
            <a:r>
              <a:rPr lang="da-DK" dirty="0"/>
              <a:t>Brugergrænseflade</a:t>
            </a:r>
          </a:p>
          <a:p>
            <a:r>
              <a:rPr lang="da-DK" dirty="0"/>
              <a:t>Brugerinterface</a:t>
            </a:r>
          </a:p>
          <a:p>
            <a:r>
              <a:rPr lang="da-DK" dirty="0"/>
              <a:t>GUI (</a:t>
            </a:r>
            <a:r>
              <a:rPr lang="da-DK" dirty="0" err="1"/>
              <a:t>Graphical</a:t>
            </a:r>
            <a:r>
              <a:rPr lang="da-DK" dirty="0"/>
              <a:t> User Interface) </a:t>
            </a:r>
          </a:p>
          <a:p>
            <a:r>
              <a:rPr lang="da-DK" dirty="0"/>
              <a:t>Interaktionsdesign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2589212" y="4522304"/>
            <a:ext cx="95446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200" dirty="0"/>
              <a:t>Men det handler alt </a:t>
            </a:r>
            <a:r>
              <a:rPr lang="da-DK" sz="2800" dirty="0"/>
              <a:t>sammen</a:t>
            </a:r>
            <a:r>
              <a:rPr lang="da-DK" sz="3200" dirty="0"/>
              <a:t> om det samme…</a:t>
            </a:r>
          </a:p>
        </p:txBody>
      </p:sp>
    </p:spTree>
    <p:extLst>
      <p:ext uri="{BB962C8B-B14F-4D97-AF65-F5344CB8AC3E}">
        <p14:creationId xmlns:p14="http://schemas.microsoft.com/office/powerpoint/2010/main" val="4143903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Brugergrænseflade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589212" y="2277328"/>
            <a:ext cx="8915400" cy="3032098"/>
          </a:xfrm>
        </p:spPr>
        <p:txBody>
          <a:bodyPr/>
          <a:lstStyle/>
          <a:p>
            <a:r>
              <a:rPr lang="da-DK" dirty="0"/>
              <a:t>Som tastetryk og musebevægelser i en grafisk brugergrænseflade ( også kaldet en GUI - </a:t>
            </a:r>
            <a:r>
              <a:rPr lang="da-DK" dirty="0" err="1"/>
              <a:t>graphical</a:t>
            </a:r>
            <a:r>
              <a:rPr lang="da-DK" dirty="0"/>
              <a:t> </a:t>
            </a:r>
            <a:r>
              <a:rPr lang="da-DK" dirty="0" err="1"/>
              <a:t>user</a:t>
            </a:r>
            <a:r>
              <a:rPr lang="da-DK" dirty="0"/>
              <a:t> interface).</a:t>
            </a:r>
          </a:p>
          <a:p>
            <a:r>
              <a:rPr lang="da-DK" dirty="0"/>
              <a:t>Som fysiske berøringer på touch </a:t>
            </a:r>
            <a:r>
              <a:rPr lang="da-DK" dirty="0" err="1"/>
              <a:t>screens</a:t>
            </a:r>
            <a:r>
              <a:rPr lang="da-DK" dirty="0"/>
              <a:t>.</a:t>
            </a:r>
          </a:p>
          <a:p>
            <a:r>
              <a:rPr lang="da-DK" dirty="0"/>
              <a:t>Som tastetryk på et håndholdt apparat.</a:t>
            </a:r>
          </a:p>
          <a:p>
            <a:r>
              <a:rPr lang="da-DK" dirty="0"/>
              <a:t>Gennem fysiske håndtag (fx joysticks til spillekonsoller eller controllere til VR udstyr</a:t>
            </a:r>
          </a:p>
          <a:p>
            <a:r>
              <a:rPr lang="da-DK" dirty="0"/>
              <a:t>Stemmestyring og gesture regulering (bevægelsesstyret)</a:t>
            </a:r>
          </a:p>
          <a:p>
            <a:endParaRPr lang="da-DK" dirty="0"/>
          </a:p>
        </p:txBody>
      </p:sp>
      <p:sp>
        <p:nvSpPr>
          <p:cNvPr id="4" name="Tekstfelt 3"/>
          <p:cNvSpPr txBox="1"/>
          <p:nvPr/>
        </p:nvSpPr>
        <p:spPr>
          <a:xfrm>
            <a:off x="2589212" y="1581834"/>
            <a:ext cx="8239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En brugergrænseflade modtager input og leverer output. Det kan være:</a:t>
            </a:r>
          </a:p>
        </p:txBody>
      </p:sp>
      <p:sp>
        <p:nvSpPr>
          <p:cNvPr id="5" name="Rektangel 4"/>
          <p:cNvSpPr/>
          <p:nvPr/>
        </p:nvSpPr>
        <p:spPr>
          <a:xfrm>
            <a:off x="2589212" y="5521116"/>
            <a:ext cx="88762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Brugergrænsefladen afskærmer brugeren fra de bagvedliggende funktionelle detaljer. </a:t>
            </a:r>
          </a:p>
        </p:txBody>
      </p:sp>
    </p:spTree>
    <p:extLst>
      <p:ext uri="{BB962C8B-B14F-4D97-AF65-F5344CB8AC3E}">
        <p14:creationId xmlns:p14="http://schemas.microsoft.com/office/powerpoint/2010/main" val="1120441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2493DFD7-5401-4EFF-A90C-B6BE4483C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657" y="1918296"/>
            <a:ext cx="5859443" cy="443072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Designproces – brugercentreret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2339303" y="1724442"/>
            <a:ext cx="19159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Hvad kan </a:t>
            </a:r>
          </a:p>
          <a:p>
            <a:pPr algn="ctr"/>
            <a:r>
              <a:rPr lang="da-DK" dirty="0"/>
              <a:t>brugeren finde </a:t>
            </a:r>
          </a:p>
          <a:p>
            <a:pPr algn="ctr"/>
            <a:r>
              <a:rPr lang="da-DK" dirty="0"/>
              <a:t>ud af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9999185" y="3210329"/>
            <a:ext cx="16578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Udarbejd en</a:t>
            </a:r>
          </a:p>
          <a:p>
            <a:pPr algn="ctr"/>
            <a:r>
              <a:rPr lang="da-DK" dirty="0"/>
              <a:t>Prototype på</a:t>
            </a:r>
          </a:p>
          <a:p>
            <a:pPr algn="ctr"/>
            <a:r>
              <a:rPr lang="da-DK" dirty="0"/>
              <a:t>løsningen</a:t>
            </a:r>
          </a:p>
        </p:txBody>
      </p:sp>
      <p:sp>
        <p:nvSpPr>
          <p:cNvPr id="7" name="Tekstfelt 6"/>
          <p:cNvSpPr txBox="1"/>
          <p:nvPr/>
        </p:nvSpPr>
        <p:spPr>
          <a:xfrm>
            <a:off x="2964073" y="5629870"/>
            <a:ext cx="17331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Få brugeren </a:t>
            </a:r>
          </a:p>
          <a:p>
            <a:pPr algn="ctr"/>
            <a:r>
              <a:rPr lang="da-DK" dirty="0"/>
              <a:t>Til at evaluere</a:t>
            </a:r>
          </a:p>
          <a:p>
            <a:pPr algn="ctr"/>
            <a:r>
              <a:rPr lang="da-DK" dirty="0"/>
              <a:t>prototypen</a:t>
            </a:r>
          </a:p>
        </p:txBody>
      </p:sp>
    </p:spTree>
    <p:extLst>
      <p:ext uri="{BB962C8B-B14F-4D97-AF65-F5344CB8AC3E}">
        <p14:creationId xmlns:p14="http://schemas.microsoft.com/office/powerpoint/2010/main" val="934716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Skitser og tegninger</a:t>
            </a:r>
          </a:p>
        </p:txBody>
      </p:sp>
      <p:pic>
        <p:nvPicPr>
          <p:cNvPr id="4100" name="Picture 4" descr="https://informatik.systime.dk/fileadmin/_processed_/d/1/csm_BAL_1647_5cdefbfa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312" y="2136370"/>
            <a:ext cx="3293527" cy="432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nformatik.systime.dk/fileadmin/_processed_/b/0/csm_akg_00372209_53Mb_7a116ced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764" y="2136370"/>
            <a:ext cx="3293526" cy="433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10A1AA68-700C-4191-97BF-54844FAB6FC5}"/>
              </a:ext>
            </a:extLst>
          </p:cNvPr>
          <p:cNvSpPr txBox="1"/>
          <p:nvPr/>
        </p:nvSpPr>
        <p:spPr>
          <a:xfrm>
            <a:off x="2592924" y="1264555"/>
            <a:ext cx="3940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Skitsen giver en fælles forståelse…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3F13209D-1F5F-46C0-9BE5-3E897048B598}"/>
              </a:ext>
            </a:extLst>
          </p:cNvPr>
          <p:cNvSpPr txBox="1"/>
          <p:nvPr/>
        </p:nvSpPr>
        <p:spPr>
          <a:xfrm>
            <a:off x="2527040" y="3112921"/>
            <a:ext cx="203613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En let buttet </a:t>
            </a:r>
          </a:p>
          <a:p>
            <a:pPr algn="ctr"/>
            <a:r>
              <a:rPr lang="da-DK" dirty="0"/>
              <a:t>kvinde, der står </a:t>
            </a:r>
          </a:p>
          <a:p>
            <a:pPr algn="ctr"/>
            <a:r>
              <a:rPr lang="da-DK" dirty="0"/>
              <a:t>med den ene </a:t>
            </a:r>
          </a:p>
          <a:p>
            <a:pPr algn="ctr"/>
            <a:r>
              <a:rPr lang="da-DK" dirty="0"/>
              <a:t>hånd på brystet,</a:t>
            </a:r>
          </a:p>
          <a:p>
            <a:pPr algn="ctr"/>
            <a:r>
              <a:rPr lang="da-DK" dirty="0"/>
              <a:t>Og med armen</a:t>
            </a:r>
          </a:p>
          <a:p>
            <a:pPr algn="ctr"/>
            <a:r>
              <a:rPr lang="da-DK" dirty="0"/>
              <a:t>hvilende på et</a:t>
            </a:r>
          </a:p>
          <a:p>
            <a:pPr algn="ctr"/>
            <a:r>
              <a:rPr lang="da-DK" dirty="0"/>
              <a:t>hjul.</a:t>
            </a:r>
          </a:p>
        </p:txBody>
      </p:sp>
    </p:spTree>
    <p:extLst>
      <p:ext uri="{BB962C8B-B14F-4D97-AF65-F5344CB8AC3E}">
        <p14:creationId xmlns:p14="http://schemas.microsoft.com/office/powerpoint/2010/main" val="306272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4144" y="598044"/>
            <a:ext cx="8052242" cy="1280890"/>
          </a:xfrm>
        </p:spPr>
        <p:txBody>
          <a:bodyPr/>
          <a:lstStyle/>
          <a:p>
            <a:r>
              <a:rPr lang="da-DK" dirty="0" err="1"/>
              <a:t>LoFi</a:t>
            </a:r>
            <a:r>
              <a:rPr lang="da-DK" dirty="0"/>
              <a:t> prototype</a:t>
            </a:r>
          </a:p>
        </p:txBody>
      </p:sp>
      <p:pic>
        <p:nvPicPr>
          <p:cNvPr id="1026" name="Picture 2" descr="https://uxmastery.com/wp-content/uploads/2018/03/image1-620x4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871" y="2016034"/>
            <a:ext cx="59055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803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MeFi</a:t>
            </a:r>
            <a:r>
              <a:rPr lang="da-DK" dirty="0"/>
              <a:t> Prototype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Eksempel 1: Fotografer eksisterende løsning og brug Photoshop/Gimp til at modificere</a:t>
            </a:r>
          </a:p>
          <a:p>
            <a:r>
              <a:rPr lang="da-DK" dirty="0"/>
              <a:t>Eksempel 2: Modificer på produktet ved at tilføje eller fjerne noget 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6A65A13B-2789-475E-B1C4-1E84AF2E38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673" y="4026341"/>
            <a:ext cx="3247669" cy="1658498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40705C12-A1D6-4471-80DC-F9A23DAFF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0997" y="4030559"/>
            <a:ext cx="3083960" cy="1654280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A6FE9AEA-963E-4083-A5A7-BA43C57BC3A6}"/>
              </a:ext>
            </a:extLst>
          </p:cNvPr>
          <p:cNvSpPr txBox="1"/>
          <p:nvPr/>
        </p:nvSpPr>
        <p:spPr>
          <a:xfrm>
            <a:off x="3964010" y="5770490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Eksempel 1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FAF6A594-3817-4334-B816-AD3B6FF496B5}"/>
              </a:ext>
            </a:extLst>
          </p:cNvPr>
          <p:cNvSpPr txBox="1"/>
          <p:nvPr/>
        </p:nvSpPr>
        <p:spPr>
          <a:xfrm>
            <a:off x="8345510" y="5770490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Eksempel 2</a:t>
            </a:r>
          </a:p>
        </p:txBody>
      </p:sp>
    </p:spTree>
    <p:extLst>
      <p:ext uri="{BB962C8B-B14F-4D97-AF65-F5344CB8AC3E}">
        <p14:creationId xmlns:p14="http://schemas.microsoft.com/office/powerpoint/2010/main" val="1958792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HiFi</a:t>
            </a:r>
            <a:r>
              <a:rPr lang="da-DK" dirty="0"/>
              <a:t> Prototype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Rigtig design</a:t>
            </a:r>
          </a:p>
          <a:p>
            <a:r>
              <a:rPr lang="da-DK" dirty="0"/>
              <a:t>Rigtig funktionalitet (udvalgte funktioner)</a:t>
            </a:r>
          </a:p>
          <a:p>
            <a:r>
              <a:rPr lang="da-DK" dirty="0"/>
              <a:t>Rigtig oplevelse</a:t>
            </a:r>
          </a:p>
          <a:p>
            <a:r>
              <a:rPr lang="da-DK" dirty="0"/>
              <a:t>Væsentlige funktioner virker og kan demonstreres</a:t>
            </a:r>
          </a:p>
          <a:p>
            <a:r>
              <a:rPr lang="da-DK" dirty="0"/>
              <a:t>Ikke alle funktioner er implementeret</a:t>
            </a:r>
          </a:p>
          <a:p>
            <a:r>
              <a:rPr lang="da-DK" dirty="0"/>
              <a:t>Der kan opleves fejl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49074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Brugervenligt design: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05E34AD-CAA6-4E91-9175-4F107FD7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905000"/>
            <a:ext cx="8915400" cy="3777622"/>
          </a:xfrm>
        </p:spPr>
        <p:txBody>
          <a:bodyPr/>
          <a:lstStyle/>
          <a:p>
            <a:r>
              <a:rPr lang="da-DK" dirty="0"/>
              <a:t>Er opbygget med udgangspunkt i brugerens viden</a:t>
            </a:r>
          </a:p>
          <a:p>
            <a:r>
              <a:rPr lang="da-DK" dirty="0"/>
              <a:t>Er opbygget med udgangspunkt i genkendelse (i modsætning til genkaldelse)</a:t>
            </a:r>
          </a:p>
          <a:p>
            <a:r>
              <a:rPr lang="da-DK" dirty="0"/>
              <a:t>Giver brugeren en fornemmelse af at vide, hvad han/hun laver</a:t>
            </a:r>
          </a:p>
          <a:p>
            <a:r>
              <a:rPr lang="da-DK" dirty="0"/>
              <a:t>Lader brugeren bruge de typer input han/hun bedst kan lide</a:t>
            </a:r>
          </a:p>
          <a:p>
            <a:r>
              <a:rPr lang="da-DK" dirty="0"/>
              <a:t>Er organiseret efter brugerens brugsmønster, så de ting, der benyttes oftest, er de lettest tilgængelige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7037266"/>
      </p:ext>
    </p:extLst>
  </p:cSld>
  <p:clrMapOvr>
    <a:masterClrMapping/>
  </p:clrMapOvr>
</p:sld>
</file>

<file path=ppt/theme/theme1.xml><?xml version="1.0" encoding="utf-8"?>
<a:theme xmlns:a="http://schemas.openxmlformats.org/drawingml/2006/main" name="Visk">
  <a:themeElements>
    <a:clrScheme name="Brugerdefineret 4">
      <a:dk1>
        <a:sysClr val="windowText" lastClr="000000"/>
      </a:dk1>
      <a:lt1>
        <a:srgbClr val="FFFFFF"/>
      </a:lt1>
      <a:dk2>
        <a:srgbClr val="766F54"/>
      </a:dk2>
      <a:lt2>
        <a:srgbClr val="FFFFF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Vis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s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4963</TotalTime>
  <Words>274</Words>
  <Application>Microsoft Office PowerPoint</Application>
  <PresentationFormat>Widescreen</PresentationFormat>
  <Paragraphs>54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Visk</vt:lpstr>
      <vt:lpstr>Brugergrænseflader</vt:lpstr>
      <vt:lpstr>Kært barn har mange navne</vt:lpstr>
      <vt:lpstr>Brugergrænseflade</vt:lpstr>
      <vt:lpstr>Designproces – brugercentreret</vt:lpstr>
      <vt:lpstr>Skitser og tegninger</vt:lpstr>
      <vt:lpstr>LoFi prototype</vt:lpstr>
      <vt:lpstr>MeFi Prototype</vt:lpstr>
      <vt:lpstr>HiFi Prototype</vt:lpstr>
      <vt:lpstr>Brugervenligt design:</vt:lpstr>
    </vt:vector>
  </TitlesOfParts>
  <Company>Uddannelsescenter Holstebro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Systemudvikling</dc:title>
  <dc:creator>Lars Skjærbæk (LSK)</dc:creator>
  <cp:lastModifiedBy>Pia Zeidler</cp:lastModifiedBy>
  <cp:revision>105</cp:revision>
  <dcterms:created xsi:type="dcterms:W3CDTF">2016-02-20T12:31:29Z</dcterms:created>
  <dcterms:modified xsi:type="dcterms:W3CDTF">2020-04-01T12:48:24Z</dcterms:modified>
</cp:coreProperties>
</file>