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256" r:id="rId2"/>
    <p:sldId id="261" r:id="rId3"/>
    <p:sldId id="262" r:id="rId4"/>
    <p:sldId id="264" r:id="rId5"/>
    <p:sldId id="265" r:id="rId6"/>
    <p:sldId id="266" r:id="rId7"/>
    <p:sldId id="267" r:id="rId8"/>
    <p:sldId id="268" r:id="rId9"/>
    <p:sldId id="271"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97" autoAdjust="0"/>
  </p:normalViewPr>
  <p:slideViewPr>
    <p:cSldViewPr snapToGrid="0" showGuides="1">
      <p:cViewPr varScale="1">
        <p:scale>
          <a:sx n="88" d="100"/>
          <a:sy n="88" d="100"/>
        </p:scale>
        <p:origin x="494" y="6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89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F6AEEE-E778-402E-8B8F-9A98AED26EB8}" type="datetimeFigureOut">
              <a:rPr lang="en-GB" smtClean="0"/>
              <a:t>23/04/2020</a:t>
            </a:fld>
            <a:endParaRPr lang="en-GB"/>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000"/>
            </a:lvl1pPr>
          </a:lstStyle>
          <a:p>
            <a:fld id="{1386E511-D742-4EFE-90B5-C9FC42762E0F}" type="datetimeFigureOut">
              <a:rPr lang="en-GB" smtClean="0"/>
              <a:pPr/>
              <a:t>23/04/2020</a:t>
            </a:fld>
            <a:endParaRPr lang="en-GB"/>
          </a:p>
        </p:txBody>
      </p:sp>
      <p:sp>
        <p:nvSpPr>
          <p:cNvPr id="10" name="Slide Number Placeholder 9"/>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00"/>
            </a:lvl1pPr>
          </a:lstStyle>
          <a:p>
            <a:fld id="{A16CFAD1-D197-4A88-B173-A6412E995EE5}" type="slidenum">
              <a:rPr lang="en-GB" smtClean="0"/>
              <a:pPr/>
              <a:t>‹nr.›</a:t>
            </a:fld>
            <a:endParaRPr lang="en-GB"/>
          </a:p>
        </p:txBody>
      </p:sp>
      <p:sp>
        <p:nvSpPr>
          <p:cNvPr id="11" name="Footer Placeholder 10"/>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000"/>
            </a:lvl1pPr>
          </a:lstStyle>
          <a:p>
            <a:endParaRPr lang="en-GB"/>
          </a:p>
        </p:txBody>
      </p:sp>
      <p:sp>
        <p:nvSpPr>
          <p:cNvPr id="12" name="Slide Image Placeholder 11"/>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0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5"/>
          </p:nvPr>
        </p:nvSpPr>
        <p:spPr/>
        <p:txBody>
          <a:bodyPr/>
          <a:lstStyle/>
          <a:p>
            <a:fld id="{A16CFAD1-D197-4A88-B173-A6412E995EE5}" type="slidenum">
              <a:rPr lang="en-GB" smtClean="0"/>
              <a:pPr/>
              <a:t>1</a:t>
            </a:fld>
            <a:endParaRPr lang="en-GB"/>
          </a:p>
        </p:txBody>
      </p:sp>
    </p:spTree>
    <p:extLst>
      <p:ext uri="{BB962C8B-B14F-4D97-AF65-F5344CB8AC3E}">
        <p14:creationId xmlns:p14="http://schemas.microsoft.com/office/powerpoint/2010/main" val="3668099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5"/>
          </p:nvPr>
        </p:nvSpPr>
        <p:spPr/>
        <p:txBody>
          <a:bodyPr/>
          <a:lstStyle/>
          <a:p>
            <a:fld id="{A16CFAD1-D197-4A88-B173-A6412E995EE5}" type="slidenum">
              <a:rPr lang="en-GB" smtClean="0"/>
              <a:pPr/>
              <a:t>10</a:t>
            </a:fld>
            <a:endParaRPr lang="en-GB"/>
          </a:p>
        </p:txBody>
      </p:sp>
    </p:spTree>
    <p:extLst>
      <p:ext uri="{BB962C8B-B14F-4D97-AF65-F5344CB8AC3E}">
        <p14:creationId xmlns:p14="http://schemas.microsoft.com/office/powerpoint/2010/main" val="21539766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 bille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logo">
            <a:extLst>
              <a:ext uri="{FF2B5EF4-FFF2-40B4-BE49-F238E27FC236}">
                <a16:creationId xmlns:a16="http://schemas.microsoft.com/office/drawing/2014/main" id="{C022134B-2EA5-4CBB-9450-AECB23083815}"/>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
        <p:nvSpPr>
          <p:cNvPr id="4" name="Date"/>
          <p:cNvSpPr>
            <a:spLocks noGrp="1"/>
          </p:cNvSpPr>
          <p:nvPr>
            <p:ph type="dt" sz="half" idx="10"/>
          </p:nvPr>
        </p:nvSpPr>
        <p:spPr>
          <a:xfrm>
            <a:off x="0" y="6858000"/>
            <a:ext cx="0" cy="0"/>
          </a:xfrm>
        </p:spPr>
        <p:txBody>
          <a:bodyPr/>
          <a:lstStyle>
            <a:lvl1pPr>
              <a:defRPr sz="100">
                <a:noFill/>
              </a:defRPr>
            </a:lvl1pPr>
          </a:lstStyle>
          <a:p>
            <a:fld id="{9FB4A9B8-3638-4FC0-9D5B-37E83506B102}" type="datetime2">
              <a:rPr lang="da-DK" smtClean="0"/>
              <a:t>23. april 2020</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298517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m. 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8" name="Picture Placeholder 7">
            <a:extLst>
              <a:ext uri="{FF2B5EF4-FFF2-40B4-BE49-F238E27FC236}">
                <a16:creationId xmlns:a16="http://schemas.microsoft.com/office/drawing/2014/main" id="{96D9F665-2730-4BFB-B1A6-7D7244711B8D}"/>
              </a:ext>
            </a:extLst>
          </p:cNvPr>
          <p:cNvSpPr>
            <a:spLocks noGrp="1"/>
          </p:cNvSpPr>
          <p:nvPr>
            <p:ph type="pic" sz="quarter" idx="13" hasCustomPrompt="1"/>
          </p:nvPr>
        </p:nvSpPr>
        <p:spPr>
          <a:xfrm>
            <a:off x="539750" y="1800000"/>
            <a:ext cx="11110913" cy="4516663"/>
          </a:xfrm>
        </p:spPr>
        <p:txBody>
          <a:bodyPr/>
          <a:lstStyle>
            <a:lvl1pPr marL="0" indent="0">
              <a:buNone/>
              <a:defRPr sz="1600"/>
            </a:lvl1pPr>
          </a:lstStyle>
          <a:p>
            <a:r>
              <a:rPr lang="da-DK" dirty="0"/>
              <a:t>Klik for at indsætte billede</a:t>
            </a:r>
          </a:p>
        </p:txBody>
      </p:sp>
      <p:sp>
        <p:nvSpPr>
          <p:cNvPr id="4" name="Date_GeneralDate"/>
          <p:cNvSpPr>
            <a:spLocks noGrp="1"/>
          </p:cNvSpPr>
          <p:nvPr>
            <p:ph type="dt" sz="half" idx="10"/>
          </p:nvPr>
        </p:nvSpPr>
        <p:spPr/>
        <p:txBody>
          <a:bodyPr/>
          <a:lstStyle/>
          <a:p>
            <a:fld id="{C0B30007-D416-4F36-BE74-F08BF34530F5}" type="datetime2">
              <a:rPr lang="da-DK" noProof="0" smtClean="0"/>
              <a:t>23. april 2020</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Tree>
    <p:extLst>
      <p:ext uri="{BB962C8B-B14F-4D97-AF65-F5344CB8AC3E}">
        <p14:creationId xmlns:p14="http://schemas.microsoft.com/office/powerpoint/2010/main" val="401384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dhold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539748"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_GeneralDate"/>
          <p:cNvSpPr>
            <a:spLocks noGrp="1"/>
          </p:cNvSpPr>
          <p:nvPr>
            <p:ph type="dt" sz="half" idx="10"/>
          </p:nvPr>
        </p:nvSpPr>
        <p:spPr/>
        <p:txBody>
          <a:bodyPr/>
          <a:lstStyle/>
          <a:p>
            <a:fld id="{57CE3BA2-8077-46DF-8B00-D1A649781352}" type="datetime2">
              <a:rPr lang="da-DK" noProof="0" smtClean="0"/>
              <a:t>23. april 2020</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
        <p:nvSpPr>
          <p:cNvPr id="7" name="Content Placeholder 2">
            <a:extLst>
              <a:ext uri="{FF2B5EF4-FFF2-40B4-BE49-F238E27FC236}">
                <a16:creationId xmlns:a16="http://schemas.microsoft.com/office/drawing/2014/main" id="{3526424C-796D-4BE4-BAE8-6ACAB3C4FEA1}"/>
              </a:ext>
            </a:extLst>
          </p:cNvPr>
          <p:cNvSpPr>
            <a:spLocks noGrp="1"/>
          </p:cNvSpPr>
          <p:nvPr>
            <p:ph idx="13" hasCustomPrompt="1"/>
          </p:nvPr>
        </p:nvSpPr>
        <p:spPr>
          <a:xfrm>
            <a:off x="6185863"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8" name="Text Placeholder 10">
            <a:extLst>
              <a:ext uri="{FF2B5EF4-FFF2-40B4-BE49-F238E27FC236}">
                <a16:creationId xmlns:a16="http://schemas.microsoft.com/office/drawing/2014/main" id="{23A8CE66-7830-4B1C-B068-74528FAA522A}"/>
              </a:ext>
            </a:extLst>
          </p:cNvPr>
          <p:cNvSpPr>
            <a:spLocks noGrp="1"/>
          </p:cNvSpPr>
          <p:nvPr>
            <p:ph type="body" sz="quarter" idx="14" hasCustomPrompt="1"/>
          </p:nvPr>
        </p:nvSpPr>
        <p:spPr>
          <a:xfrm>
            <a:off x="539748" y="6145213"/>
            <a:ext cx="5464798" cy="173037"/>
          </a:xfrm>
        </p:spPr>
        <p:txBody>
          <a:bodyPr/>
          <a:lstStyle>
            <a:lvl1pPr marL="0" indent="0">
              <a:buNone/>
              <a:defRPr sz="1000"/>
            </a:lvl1pPr>
          </a:lstStyle>
          <a:p>
            <a:pPr lvl="0"/>
            <a:r>
              <a:rPr lang="da-DK" noProof="0" dirty="0"/>
              <a:t>Tilføj anmærkningstekst</a:t>
            </a:r>
          </a:p>
        </p:txBody>
      </p:sp>
      <p:sp>
        <p:nvSpPr>
          <p:cNvPr id="9" name="Text Placeholder 10">
            <a:extLst>
              <a:ext uri="{FF2B5EF4-FFF2-40B4-BE49-F238E27FC236}">
                <a16:creationId xmlns:a16="http://schemas.microsoft.com/office/drawing/2014/main" id="{D7C2635E-BF5D-473B-8DC0-E2D60A65A6F0}"/>
              </a:ext>
            </a:extLst>
          </p:cNvPr>
          <p:cNvSpPr>
            <a:spLocks noGrp="1"/>
          </p:cNvSpPr>
          <p:nvPr>
            <p:ph type="body" sz="quarter" idx="15" hasCustomPrompt="1"/>
          </p:nvPr>
        </p:nvSpPr>
        <p:spPr>
          <a:xfrm>
            <a:off x="6185863" y="6145213"/>
            <a:ext cx="5464798"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1154529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indhold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5865"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051F5DCE-0413-490C-B6BA-2924273B1BC2}" type="datetime2">
              <a:rPr lang="da-DK" smtClean="0"/>
              <a:t>23. april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2B2C7CCD-C2D2-447B-B713-284F50A31612}"/>
              </a:ext>
            </a:extLst>
          </p:cNvPr>
          <p:cNvSpPr>
            <a:spLocks noGrp="1"/>
          </p:cNvSpPr>
          <p:nvPr>
            <p:ph type="body" sz="quarter" idx="14" hasCustomPrompt="1"/>
          </p:nvPr>
        </p:nvSpPr>
        <p:spPr>
          <a:xfrm>
            <a:off x="539749" y="6145213"/>
            <a:ext cx="5464798" cy="173037"/>
          </a:xfrm>
        </p:spPr>
        <p:txBody>
          <a:bodyPr/>
          <a:lstStyle>
            <a:lvl1pPr marL="0" indent="0">
              <a:buNone/>
              <a:defRPr sz="1000"/>
            </a:lvl1pPr>
          </a:lstStyle>
          <a:p>
            <a:pPr lvl="0"/>
            <a:r>
              <a:rPr lang="da-DK" noProof="0" dirty="0"/>
              <a:t>Tilføj anmærkningstekst</a:t>
            </a:r>
          </a:p>
        </p:txBody>
      </p:sp>
      <p:sp>
        <p:nvSpPr>
          <p:cNvPr id="10" name="Text Placeholder 10">
            <a:extLst>
              <a:ext uri="{FF2B5EF4-FFF2-40B4-BE49-F238E27FC236}">
                <a16:creationId xmlns:a16="http://schemas.microsoft.com/office/drawing/2014/main" id="{E56B4D01-058D-4267-8553-2994D80A30E7}"/>
              </a:ext>
            </a:extLst>
          </p:cNvPr>
          <p:cNvSpPr>
            <a:spLocks noGrp="1"/>
          </p:cNvSpPr>
          <p:nvPr>
            <p:ph type="body" sz="quarter" idx="15" hasCustomPrompt="1"/>
          </p:nvPr>
        </p:nvSpPr>
        <p:spPr>
          <a:xfrm>
            <a:off x="6185865" y="6145213"/>
            <a:ext cx="5464798"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3333517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indhold C">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632261"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0DFB7E0C-6304-41C9-8D5F-9F9F317C11E4}" type="datetime2">
              <a:rPr lang="da-DK" smtClean="0"/>
              <a:t>23. april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A282BC1E-B2C5-4086-B686-2BE20ECB7D60}"/>
              </a:ext>
            </a:extLst>
          </p:cNvPr>
          <p:cNvSpPr>
            <a:spLocks noGrp="1"/>
          </p:cNvSpPr>
          <p:nvPr>
            <p:ph type="body" sz="quarter" idx="14" hasCustomPrompt="1"/>
          </p:nvPr>
        </p:nvSpPr>
        <p:spPr>
          <a:xfrm>
            <a:off x="539749" y="6145213"/>
            <a:ext cx="5014913"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C182598E-74C8-4D96-9CD9-F3C9379E410D}"/>
              </a:ext>
            </a:extLst>
          </p:cNvPr>
          <p:cNvSpPr>
            <a:spLocks noGrp="1"/>
          </p:cNvSpPr>
          <p:nvPr>
            <p:ph type="body" sz="quarter" idx="15" hasCustomPrompt="1"/>
          </p:nvPr>
        </p:nvSpPr>
        <p:spPr>
          <a:xfrm>
            <a:off x="6632261" y="6145213"/>
            <a:ext cx="5018401" cy="173037"/>
          </a:xfrm>
        </p:spPr>
        <p:txBody>
          <a:bodyPr/>
          <a:lstStyle>
            <a:lvl1pPr marL="0" indent="0">
              <a:buNone/>
              <a:defRPr sz="1000"/>
            </a:lvl1pPr>
          </a:lstStyle>
          <a:p>
            <a:pPr lvl="0"/>
            <a:r>
              <a:rPr lang="da-DK" noProof="0" dirty="0"/>
              <a:t>Tilføj anmærkningstekst</a:t>
            </a:r>
          </a:p>
        </p:txBody>
      </p:sp>
      <p:pic>
        <p:nvPicPr>
          <p:cNvPr id="14" name="STUK logo">
            <a:extLst>
              <a:ext uri="{FF2B5EF4-FFF2-40B4-BE49-F238E27FC236}">
                <a16:creationId xmlns:a16="http://schemas.microsoft.com/office/drawing/2014/main" id="{17888E79-4E09-4DA0-A549-329DBE1988A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Tree>
    <p:extLst>
      <p:ext uri="{BB962C8B-B14F-4D97-AF65-F5344CB8AC3E}">
        <p14:creationId xmlns:p14="http://schemas.microsoft.com/office/powerpoint/2010/main" val="1228845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146C17E5-3C79-4894-AB6D-9E2345EDA1D0}" type="datetime2">
              <a:rPr lang="da-DK" smtClean="0"/>
              <a:t>23. april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AC76E05D-5A6A-4172-8C30-6223E21B98AD}"/>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3" name="Text Placeholder logo">
            <a:extLst>
              <a:ext uri="{FF2B5EF4-FFF2-40B4-BE49-F238E27FC236}">
                <a16:creationId xmlns:a16="http://schemas.microsoft.com/office/drawing/2014/main" id="{3FFC6734-A955-43DC-9FC6-2367C37134AA}"/>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55042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B95D6D80-BD06-4D9D-AC51-893A11D339D2}" type="datetime2">
              <a:rPr lang="da-DK" smtClean="0"/>
              <a:t>23. april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C9016A64-4F20-4120-9691-9D826C000CEB}"/>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3" name="Text Placeholder logo">
            <a:extLst>
              <a:ext uri="{FF2B5EF4-FFF2-40B4-BE49-F238E27FC236}">
                <a16:creationId xmlns:a16="http://schemas.microsoft.com/office/drawing/2014/main" id="{43D4E250-F331-4747-B82B-D6C470F0D0D3}"/>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158397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294798" y="1800000"/>
            <a:ext cx="35892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45180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A22599B1-1D12-4101-8FD5-9AC0825BFB01}" type="datetime2">
              <a:rPr lang="da-DK" smtClean="0"/>
              <a:t>23. april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D4E03E0D-DF6C-4C5C-A56D-B2BC9D602AE7}"/>
              </a:ext>
            </a:extLst>
          </p:cNvPr>
          <p:cNvSpPr>
            <a:spLocks noGrp="1"/>
          </p:cNvSpPr>
          <p:nvPr>
            <p:ph type="body" sz="quarter" idx="16" hasCustomPrompt="1"/>
          </p:nvPr>
        </p:nvSpPr>
        <p:spPr>
          <a:xfrm>
            <a:off x="539749" y="6145213"/>
            <a:ext cx="3589201"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93AF337E-03BF-45AC-A37F-33398F8828FA}"/>
              </a:ext>
            </a:extLst>
          </p:cNvPr>
          <p:cNvSpPr>
            <a:spLocks noGrp="1"/>
          </p:cNvSpPr>
          <p:nvPr>
            <p:ph type="body" sz="quarter" idx="17" hasCustomPrompt="1"/>
          </p:nvPr>
        </p:nvSpPr>
        <p:spPr>
          <a:xfrm>
            <a:off x="4294798" y="6145213"/>
            <a:ext cx="3589201" cy="173037"/>
          </a:xfrm>
        </p:spPr>
        <p:txBody>
          <a:bodyPr/>
          <a:lstStyle>
            <a:lvl1pPr marL="0" indent="0">
              <a:buNone/>
              <a:defRPr sz="1000"/>
            </a:lvl1pPr>
          </a:lstStyle>
          <a:p>
            <a:pPr lvl="0"/>
            <a:r>
              <a:rPr lang="da-DK" noProof="0" dirty="0"/>
              <a:t>Tilføj anmærkningstekst</a:t>
            </a:r>
          </a:p>
        </p:txBody>
      </p:sp>
      <p:sp>
        <p:nvSpPr>
          <p:cNvPr id="12" name="Text Placeholder 10">
            <a:extLst>
              <a:ext uri="{FF2B5EF4-FFF2-40B4-BE49-F238E27FC236}">
                <a16:creationId xmlns:a16="http://schemas.microsoft.com/office/drawing/2014/main" id="{7FF67DA1-367B-4B33-AD92-3DCAC8A35022}"/>
              </a:ext>
            </a:extLst>
          </p:cNvPr>
          <p:cNvSpPr>
            <a:spLocks noGrp="1"/>
          </p:cNvSpPr>
          <p:nvPr>
            <p:ph type="body" sz="quarter" idx="18" hasCustomPrompt="1"/>
          </p:nvPr>
        </p:nvSpPr>
        <p:spPr>
          <a:xfrm>
            <a:off x="8071200" y="6145213"/>
            <a:ext cx="3589201"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440035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6000"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5400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61848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CEEB0C9D-C594-4A2C-A1BE-61C0D14FF095}" type="datetime2">
              <a:rPr lang="da-DK" smtClean="0"/>
              <a:t>23. april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582553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ks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302000"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5400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Content Placeholder 9">
            <a:extLst>
              <a:ext uri="{FF2B5EF4-FFF2-40B4-BE49-F238E27FC236}">
                <a16:creationId xmlns:a16="http://schemas.microsoft.com/office/drawing/2014/main" id="{9071E862-106B-49B6-B389-64D98822F71F}"/>
              </a:ext>
            </a:extLst>
          </p:cNvPr>
          <p:cNvSpPr>
            <a:spLocks noGrp="1"/>
          </p:cNvSpPr>
          <p:nvPr>
            <p:ph sz="quarter" idx="15" hasCustomPrompt="1"/>
          </p:nvPr>
        </p:nvSpPr>
        <p:spPr>
          <a:xfrm>
            <a:off x="43128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Content Placeholder 12">
            <a:extLst>
              <a:ext uri="{FF2B5EF4-FFF2-40B4-BE49-F238E27FC236}">
                <a16:creationId xmlns:a16="http://schemas.microsoft.com/office/drawing/2014/main" id="{537A6365-6411-4D48-AECD-2B8A64CB948F}"/>
              </a:ext>
            </a:extLst>
          </p:cNvPr>
          <p:cNvSpPr>
            <a:spLocks noGrp="1"/>
          </p:cNvSpPr>
          <p:nvPr>
            <p:ph sz="quarter" idx="16" hasCustomPrompt="1"/>
          </p:nvPr>
        </p:nvSpPr>
        <p:spPr>
          <a:xfrm>
            <a:off x="8082000" y="40572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_GeneralDate"/>
          <p:cNvSpPr>
            <a:spLocks noGrp="1"/>
          </p:cNvSpPr>
          <p:nvPr>
            <p:ph type="dt" sz="half" idx="10"/>
          </p:nvPr>
        </p:nvSpPr>
        <p:spPr/>
        <p:txBody>
          <a:bodyPr/>
          <a:lstStyle/>
          <a:p>
            <a:fld id="{888FC00D-5354-483C-9AB6-CFF2E20F2479}" type="datetime2">
              <a:rPr lang="da-DK" smtClean="0"/>
              <a:t>23. april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871005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tilføje titel</a:t>
            </a:r>
          </a:p>
        </p:txBody>
      </p:sp>
      <p:sp>
        <p:nvSpPr>
          <p:cNvPr id="3" name="Date_GeneralDate"/>
          <p:cNvSpPr>
            <a:spLocks noGrp="1"/>
          </p:cNvSpPr>
          <p:nvPr>
            <p:ph type="dt" sz="half" idx="10"/>
          </p:nvPr>
        </p:nvSpPr>
        <p:spPr/>
        <p:txBody>
          <a:bodyPr/>
          <a:lstStyle/>
          <a:p>
            <a:fld id="{4AD02A78-D539-461A-B021-0F0A3DC9711E}" type="datetime2">
              <a:rPr lang="da-DK" smtClean="0"/>
              <a:t>23. april 2020</a:t>
            </a:fld>
            <a:endParaRPr lang="da-DK" dirty="0"/>
          </a:p>
        </p:txBody>
      </p:sp>
      <p:sp>
        <p:nvSpPr>
          <p:cNvPr id="4" name="FLD_PresentationTitle"/>
          <p:cNvSpPr>
            <a:spLocks noGrp="1"/>
          </p:cNvSpPr>
          <p:nvPr>
            <p:ph type="ftr" sz="quarter" idx="11"/>
          </p:nvPr>
        </p:nvSpPr>
        <p:spPr/>
        <p:txBody>
          <a:bodyPr/>
          <a:lstStyle/>
          <a:p>
            <a:endParaRPr lang="da-DK" dirty="0"/>
          </a:p>
        </p:txBody>
      </p:sp>
      <p:sp>
        <p:nvSpPr>
          <p:cNvPr id="5" name="Slide Number Placeholder 4"/>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2491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 billede (hvidt logo)">
    <p:bg>
      <p:bgPr>
        <a:solidFill>
          <a:schemeClr val="bg2"/>
        </a:solidFill>
        <a:effectLst/>
      </p:bgPr>
    </p:bg>
    <p:spTree>
      <p:nvGrpSpPr>
        <p:cNvPr id="1" name=""/>
        <p:cNvGrpSpPr/>
        <p:nvPr/>
      </p:nvGrpSpPr>
      <p:grpSpPr>
        <a:xfrm>
          <a:off x="0" y="0"/>
          <a:ext cx="0" cy="0"/>
          <a:chOff x="0" y="0"/>
          <a:chExt cx="0" cy="0"/>
        </a:xfrm>
      </p:grpSpPr>
      <p:sp>
        <p:nvSpPr>
          <p:cNvPr id="4" name="Date"/>
          <p:cNvSpPr>
            <a:spLocks noGrp="1"/>
          </p:cNvSpPr>
          <p:nvPr>
            <p:ph type="dt" sz="half" idx="10"/>
          </p:nvPr>
        </p:nvSpPr>
        <p:spPr>
          <a:xfrm>
            <a:off x="0" y="6858000"/>
            <a:ext cx="0" cy="0"/>
          </a:xfrm>
        </p:spPr>
        <p:txBody>
          <a:bodyPr/>
          <a:lstStyle>
            <a:lvl1pPr>
              <a:defRPr sz="100">
                <a:noFill/>
              </a:defRPr>
            </a:lvl1pPr>
          </a:lstStyle>
          <a:p>
            <a:fld id="{4D4272E0-9002-4BC8-A42F-99370B78AA76}" type="datetime2">
              <a:rPr lang="da-DK" smtClean="0"/>
              <a:t>23. april 2020</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logo">
            <a:extLst>
              <a:ext uri="{FF2B5EF4-FFF2-40B4-BE49-F238E27FC236}">
                <a16:creationId xmlns:a16="http://schemas.microsoft.com/office/drawing/2014/main" id="{18B6E356-6F3D-479D-B8C1-DDE81CF6A90C}"/>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3240090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F27B877-DDC7-4F54-88E7-163902EE5EB6}"/>
              </a:ext>
            </a:extLst>
          </p:cNvPr>
          <p:cNvSpPr>
            <a:spLocks noGrp="1"/>
          </p:cNvSpPr>
          <p:nvPr>
            <p:ph type="dt" sz="half" idx="10"/>
          </p:nvPr>
        </p:nvSpPr>
        <p:spPr/>
        <p:txBody>
          <a:bodyPr/>
          <a:lstStyle/>
          <a:p>
            <a:fld id="{E9D4F35A-493B-4EC3-90E0-DDF30FCA52F4}" type="datetime2">
              <a:rPr lang="da-DK" smtClean="0"/>
              <a:t>23. april 2020</a:t>
            </a:fld>
            <a:endParaRPr lang="da-DK" dirty="0"/>
          </a:p>
        </p:txBody>
      </p:sp>
      <p:sp>
        <p:nvSpPr>
          <p:cNvPr id="6" name="Footer Placeholder 5">
            <a:extLst>
              <a:ext uri="{FF2B5EF4-FFF2-40B4-BE49-F238E27FC236}">
                <a16:creationId xmlns:a16="http://schemas.microsoft.com/office/drawing/2014/main" id="{392FF884-92B4-414E-A750-8F70B35DB4EE}"/>
              </a:ext>
            </a:extLst>
          </p:cNvPr>
          <p:cNvSpPr>
            <a:spLocks noGrp="1"/>
          </p:cNvSpPr>
          <p:nvPr>
            <p:ph type="ftr" sz="quarter" idx="11"/>
          </p:nvPr>
        </p:nvSpPr>
        <p:spPr/>
        <p:txBody>
          <a:bodyPr/>
          <a:lstStyle/>
          <a:p>
            <a:endParaRPr lang="da-DK" dirty="0"/>
          </a:p>
        </p:txBody>
      </p:sp>
      <p:sp>
        <p:nvSpPr>
          <p:cNvPr id="7" name="Slide Number Placeholder 6">
            <a:extLst>
              <a:ext uri="{FF2B5EF4-FFF2-40B4-BE49-F238E27FC236}">
                <a16:creationId xmlns:a16="http://schemas.microsoft.com/office/drawing/2014/main" id="{9426BC3B-8169-42D6-8E81-C7C3131042E5}"/>
              </a:ext>
            </a:extLst>
          </p:cNvPr>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015761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ugerguide">
    <p:bg>
      <p:bgPr>
        <a:solidFill>
          <a:schemeClr val="bg2"/>
        </a:solidFill>
        <a:effectLst/>
      </p:bgPr>
    </p:bg>
    <p:spTree>
      <p:nvGrpSpPr>
        <p:cNvPr id="1" name=""/>
        <p:cNvGrpSpPr/>
        <p:nvPr/>
      </p:nvGrpSpPr>
      <p:grpSpPr>
        <a:xfrm>
          <a:off x="0" y="0"/>
          <a:ext cx="0" cy="0"/>
          <a:chOff x="0" y="0"/>
          <a:chExt cx="0" cy="0"/>
        </a:xfrm>
      </p:grpSpPr>
      <p:sp>
        <p:nvSpPr>
          <p:cNvPr id="9" name="Fast overskrift"/>
          <p:cNvSpPr txBox="1"/>
          <p:nvPr userDrawn="1"/>
        </p:nvSpPr>
        <p:spPr>
          <a:xfrm>
            <a:off x="539749" y="539750"/>
            <a:ext cx="9743734" cy="650171"/>
          </a:xfrm>
          <a:prstGeom prst="rect">
            <a:avLst/>
          </a:prstGeom>
          <a:noFill/>
        </p:spPr>
        <p:txBody>
          <a:bodyPr wrap="square" lIns="0" tIns="0" rIns="0" bIns="0" rtlCol="0" anchor="t" anchorCtr="0">
            <a:noAutofit/>
          </a:bodyPr>
          <a:lstStyle/>
          <a:p>
            <a:r>
              <a:rPr lang="da-DK" sz="2600" b="0" noProof="1">
                <a:solidFill>
                  <a:schemeClr val="tx1"/>
                </a:solidFill>
                <a:latin typeface="+mj-lt"/>
                <a:cs typeface="Arial" panose="020B0604020202020204" pitchFamily="34" charset="0"/>
              </a:rPr>
              <a:t>Brugerguide - slet dette slide før du holder din præsentation</a:t>
            </a:r>
          </a:p>
        </p:txBody>
      </p:sp>
      <p:sp>
        <p:nvSpPr>
          <p:cNvPr id="3" name="Rectangle 2">
            <a:extLst>
              <a:ext uri="{FF2B5EF4-FFF2-40B4-BE49-F238E27FC236}">
                <a16:creationId xmlns:a16="http://schemas.microsoft.com/office/drawing/2014/main" id="{CFD37303-372E-46CC-BFDB-C4D0D7AE0CDA}"/>
              </a:ext>
            </a:extLst>
          </p:cNvPr>
          <p:cNvSpPr/>
          <p:nvPr userDrawn="1"/>
        </p:nvSpPr>
        <p:spPr>
          <a:xfrm>
            <a:off x="539750" y="1582939"/>
            <a:ext cx="2581331" cy="3554819"/>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nyt slide</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Startside</a:t>
            </a:r>
            <a:r>
              <a:rPr lang="da-DK" altLang="da-DK" sz="1000" noProof="1">
                <a:cs typeface="Arial" panose="020B0604020202020204" pitchFamily="34" charset="0"/>
              </a:rPr>
              <a:t>.</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på pilen ved menupunktet </a:t>
            </a:r>
            <a:r>
              <a:rPr lang="da-DK" altLang="da-DK" sz="1000" b="1" noProof="1">
                <a:cs typeface="Arial" panose="020B0604020202020204" pitchFamily="34" charset="0"/>
              </a:rPr>
              <a:t>Nyt dias </a:t>
            </a:r>
            <a:r>
              <a:rPr lang="da-DK" altLang="da-DK" sz="1000" noProof="1">
                <a:cs typeface="Arial" panose="020B0604020202020204" pitchFamily="34" charset="0"/>
              </a:rPr>
              <a:t>for at indsætte et nyt slide. </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noProof="1">
                <a:cs typeface="Arial" panose="020B0604020202020204" pitchFamily="34" charset="0"/>
              </a:rPr>
              <a:t>Her får du et overblik over de </a:t>
            </a:r>
            <a:br>
              <a:rPr lang="da-DK" sz="1000" noProof="1">
                <a:cs typeface="Arial" panose="020B0604020202020204" pitchFamily="34" charset="0"/>
              </a:rPr>
            </a:br>
            <a:r>
              <a:rPr lang="da-DK" sz="1000" noProof="1">
                <a:cs typeface="Arial" panose="020B0604020202020204" pitchFamily="34" charset="0"/>
              </a:rPr>
              <a:t>godkendte BUVM-layouts. </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Ændre layouts</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pilen ved siden af </a:t>
            </a:r>
            <a:r>
              <a:rPr lang="da-DK" altLang="da-DK" sz="1000" b="1" noProof="1">
                <a:cs typeface="Arial" panose="020B0604020202020204" pitchFamily="34" charset="0"/>
              </a:rPr>
              <a:t>Layout</a:t>
            </a:r>
            <a:r>
              <a:rPr lang="da-DK" altLang="da-DK" sz="1000" noProof="1">
                <a:cs typeface="Arial" panose="020B0604020202020204" pitchFamily="34" charset="0"/>
              </a:rPr>
              <a:t> </a:t>
            </a:r>
            <a:br>
              <a:rPr lang="da-DK" altLang="da-DK" sz="1000" noProof="1">
                <a:cs typeface="Arial" panose="020B0604020202020204" pitchFamily="34" charset="0"/>
              </a:rPr>
            </a:br>
            <a:r>
              <a:rPr lang="da-DK" altLang="da-DK" sz="1000" noProof="1">
                <a:cs typeface="Arial" panose="020B0604020202020204" pitchFamily="34" charset="0"/>
              </a:rPr>
              <a:t>for at få vist en dropdown-menu af </a:t>
            </a:r>
            <a:br>
              <a:rPr lang="da-DK" altLang="da-DK" sz="1000" noProof="1">
                <a:cs typeface="Arial" panose="020B0604020202020204" pitchFamily="34" charset="0"/>
              </a:rPr>
            </a:br>
            <a:r>
              <a:rPr lang="da-DK" altLang="da-DK" sz="1000" noProof="1">
                <a:cs typeface="Arial" panose="020B0604020202020204" pitchFamily="34" charset="0"/>
              </a:rPr>
              <a:t>mulige slide</a:t>
            </a:r>
            <a:r>
              <a:rPr lang="da-DK" altLang="da-DK" sz="1000" b="1" noProof="1">
                <a:cs typeface="Arial" panose="020B0604020202020204" pitchFamily="34" charset="0"/>
              </a:rPr>
              <a:t>-</a:t>
            </a:r>
            <a:r>
              <a:rPr lang="da-DK" altLang="da-DK" sz="1000" noProof="1">
                <a:cs typeface="Arial" panose="020B0604020202020204" pitchFamily="34" charset="0"/>
              </a:rPr>
              <a:t>layouts.</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Layout</a:t>
            </a:r>
            <a:r>
              <a:rPr lang="da-DK" altLang="da-DK" sz="1000" noProof="1">
                <a:cs typeface="Arial" panose="020B0604020202020204" pitchFamily="34" charset="0"/>
              </a:rPr>
              <a:t> for at ændre dit </a:t>
            </a:r>
            <a:br>
              <a:rPr lang="da-DK" altLang="da-DK" sz="1000" noProof="1">
                <a:cs typeface="Arial" panose="020B0604020202020204" pitchFamily="34" charset="0"/>
              </a:rPr>
            </a:br>
            <a:r>
              <a:rPr lang="da-DK" altLang="da-DK" sz="1000" noProof="1">
                <a:cs typeface="Arial" panose="020B0604020202020204" pitchFamily="34" charset="0"/>
              </a:rPr>
              <a:t>nuværende layout til et andet.</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dirty="0"/>
              <a:t>Du kan hente færdige slides, der er tilpasset ministeriets design. Klik på </a:t>
            </a:r>
            <a:r>
              <a:rPr lang="da-DK" sz="1000" b="1" dirty="0"/>
              <a:t>Slidebibliotektet</a:t>
            </a:r>
            <a:r>
              <a:rPr lang="da-DK" sz="1000" dirty="0"/>
              <a:t> (til højre på skærmen eller klik på Templafy-knappen under Startside). Find for eksempel tidslinje, med mere.</a:t>
            </a:r>
          </a:p>
        </p:txBody>
      </p:sp>
      <p:sp>
        <p:nvSpPr>
          <p:cNvPr id="18" name="Rectangle 17">
            <a:extLst>
              <a:ext uri="{FF2B5EF4-FFF2-40B4-BE49-F238E27FC236}">
                <a16:creationId xmlns:a16="http://schemas.microsoft.com/office/drawing/2014/main" id="{E07C2D6D-C0F0-4727-B718-C1A0A509F695}"/>
              </a:ext>
            </a:extLst>
          </p:cNvPr>
          <p:cNvSpPr/>
          <p:nvPr userDrawn="1"/>
        </p:nvSpPr>
        <p:spPr>
          <a:xfrm>
            <a:off x="4255796" y="1582939"/>
            <a:ext cx="2778125" cy="4485843"/>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billede</a:t>
            </a:r>
            <a:br>
              <a:rPr lang="da-DK" sz="1050" b="1" noProof="1">
                <a:cs typeface="Arial" panose="020B0604020202020204" pitchFamily="34" charset="0"/>
              </a:rPr>
            </a:br>
            <a:r>
              <a:rPr lang="da-DK" altLang="da-DK" sz="1000" noProof="1">
                <a:cs typeface="Arial" panose="020B0604020202020204" pitchFamily="34" charset="0"/>
              </a:rPr>
              <a:t>Vælg den boks på slidet, hvor du </a:t>
            </a:r>
            <a:br>
              <a:rPr lang="da-DK" altLang="da-DK" sz="1000" noProof="1">
                <a:cs typeface="Arial" panose="020B0604020202020204" pitchFamily="34" charset="0"/>
              </a:rPr>
            </a:br>
            <a:r>
              <a:rPr lang="da-DK" altLang="da-DK" sz="1000" noProof="1">
                <a:cs typeface="Arial" panose="020B0604020202020204" pitchFamily="34" charset="0"/>
              </a:rPr>
              <a:t>ønsker at sætte et billede ind.</a:t>
            </a:r>
            <a:br>
              <a:rPr lang="da-DK" altLang="da-DK" sz="1000"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Indsæt </a:t>
            </a:r>
            <a:r>
              <a:rPr lang="da-DK" altLang="da-DK" sz="1000" noProof="1">
                <a:cs typeface="Arial" panose="020B0604020202020204" pitchFamily="34" charset="0"/>
              </a:rPr>
              <a:t>billede via </a:t>
            </a:r>
            <a:r>
              <a:rPr lang="da-DK" altLang="da-DK" sz="1000" b="1" noProof="1">
                <a:cs typeface="Arial" panose="020B0604020202020204" pitchFamily="34" charset="0"/>
              </a:rPr>
              <a:t>Billedbiblioteket </a:t>
            </a:r>
            <a:r>
              <a:rPr lang="da-DK" altLang="da-DK" sz="1000" noProof="1">
                <a:cs typeface="Arial" panose="020B0604020202020204" pitchFamily="34" charset="0"/>
              </a:rPr>
              <a:t>i højre side af skærmen. Billedet tilpasser sig den boks, som du har valgt. Det er muligt at skalere og redigere billedet. </a:t>
            </a:r>
          </a:p>
          <a:p>
            <a:pPr marL="0" indent="0">
              <a:lnSpc>
                <a:spcPct val="100000"/>
              </a:lnSpc>
              <a:spcBef>
                <a:spcPts val="600"/>
              </a:spcBef>
              <a:spcAft>
                <a:spcPts val="600"/>
              </a:spcAft>
              <a:buNone/>
              <a:defRPr/>
            </a:pPr>
            <a:r>
              <a:rPr lang="da-DK" altLang="da-DK" sz="1000" noProof="1">
                <a:cs typeface="Arial" panose="020B0604020202020204" pitchFamily="34" charset="0"/>
              </a:rPr>
              <a:t>Hvis du klikker på</a:t>
            </a:r>
            <a:r>
              <a:rPr lang="da-DK" altLang="da-DK" sz="1000" b="1" noProof="1">
                <a:cs typeface="Arial" panose="020B0604020202020204" pitchFamily="34" charset="0"/>
              </a:rPr>
              <a:t> </a:t>
            </a:r>
            <a:r>
              <a:rPr lang="da-DK" altLang="da-DK" sz="1000" noProof="1">
                <a:cs typeface="Arial" panose="020B0604020202020204" pitchFamily="34" charset="0"/>
              </a:rPr>
              <a:t>billedsymbolet i boksen på et slide, indsættes et billede fra din computer.</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Tip: </a:t>
            </a:r>
            <a:r>
              <a:rPr lang="da-DK" altLang="da-DK" sz="1000" noProof="1">
                <a:cs typeface="Arial" panose="020B0604020202020204" pitchFamily="34" charset="0"/>
              </a:rPr>
              <a:t>Hvis du sletter billedet og </a:t>
            </a:r>
            <a:br>
              <a:rPr lang="da-DK" altLang="da-DK" sz="1000" noProof="1">
                <a:cs typeface="Arial" panose="020B0604020202020204" pitchFamily="34" charset="0"/>
              </a:rPr>
            </a:br>
            <a:r>
              <a:rPr lang="da-DK" altLang="da-DK" sz="1000" noProof="1">
                <a:cs typeface="Arial" panose="020B0604020202020204" pitchFamily="34" charset="0"/>
              </a:rPr>
              <a:t>indsætter et nyt, kan billedet lægge </a:t>
            </a:r>
            <a:br>
              <a:rPr lang="da-DK" altLang="da-DK" sz="1000" noProof="1">
                <a:cs typeface="Arial" panose="020B0604020202020204" pitchFamily="34" charset="0"/>
              </a:rPr>
            </a:br>
            <a:r>
              <a:rPr lang="da-DK" altLang="da-DK" sz="1000" noProof="1">
                <a:cs typeface="Arial" panose="020B0604020202020204" pitchFamily="34" charset="0"/>
              </a:rPr>
              <a:t>sig foran tekst eller grafik. Højreklik da på billedet og vælg </a:t>
            </a:r>
            <a:r>
              <a:rPr lang="da-DK" altLang="da-DK" sz="1000" b="1" noProof="1">
                <a:cs typeface="Arial" panose="020B0604020202020204" pitchFamily="34" charset="0"/>
              </a:rPr>
              <a:t>Placer bagest </a:t>
            </a:r>
            <a:r>
              <a:rPr lang="da-DK" altLang="da-DK" sz="1000" noProof="1">
                <a:cs typeface="Arial" panose="020B0604020202020204" pitchFamily="34" charset="0"/>
              </a:rPr>
              <a:t>eller </a:t>
            </a:r>
            <a:r>
              <a:rPr lang="da-DK" altLang="da-DK" sz="1000" b="1" noProof="1">
                <a:cs typeface="Arial" panose="020B0604020202020204" pitchFamily="34" charset="0"/>
              </a:rPr>
              <a:t>Placer forrest</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50" b="1" noProof="1">
                <a:cs typeface="Arial" panose="020B0604020202020204" pitchFamily="34" charset="0"/>
              </a:rPr>
              <a:t>Tabeller og grafer</a:t>
            </a:r>
            <a:br>
              <a:rPr lang="da-DK" sz="1050" b="1" noProof="1">
                <a:cs typeface="Arial" panose="020B0604020202020204" pitchFamily="34" charset="0"/>
              </a:rPr>
            </a:br>
            <a:r>
              <a:rPr lang="da-DK" altLang="da-DK" sz="1000" b="0" noProof="1">
                <a:cs typeface="Arial" panose="020B0604020202020204" pitchFamily="34" charset="0"/>
              </a:rPr>
              <a:t>Indsæt eller tilpas design på din graf og tabel fra fanebladet BUVM.</a:t>
            </a:r>
          </a:p>
          <a:p>
            <a:pPr marL="0" indent="0">
              <a:lnSpc>
                <a:spcPct val="100000"/>
              </a:lnSpc>
              <a:spcBef>
                <a:spcPts val="600"/>
              </a:spcBef>
              <a:spcAft>
                <a:spcPts val="600"/>
              </a:spcAft>
              <a:buNone/>
              <a:defRPr/>
            </a:pPr>
            <a:r>
              <a:rPr lang="da-DK" altLang="da-DK" sz="1050" b="1" noProof="1">
                <a:cs typeface="Arial" panose="020B0604020202020204" pitchFamily="34" charset="0"/>
              </a:rPr>
              <a:t>Kopiering fra gammel præsentation</a:t>
            </a:r>
            <a:br>
              <a:rPr lang="da-DK" altLang="da-DK" sz="1050" b="1" noProof="1">
                <a:cs typeface="Arial" panose="020B0604020202020204" pitchFamily="34" charset="0"/>
              </a:rPr>
            </a:br>
            <a:r>
              <a:rPr lang="da-DK" altLang="da-DK" sz="1000" b="0" noProof="1">
                <a:cs typeface="Arial" panose="020B0604020202020204" pitchFamily="34" charset="0"/>
              </a:rPr>
              <a:t>Når du kopierer indhold fra en gamle præsentationer, skal det formateres rigtigt. Højreklik i den nye præsentation og vælg </a:t>
            </a:r>
            <a:r>
              <a:rPr lang="da-DK" altLang="da-DK" sz="1000" b="1" noProof="1">
                <a:cs typeface="Arial" panose="020B0604020202020204" pitchFamily="34" charset="0"/>
              </a:rPr>
              <a:t>Brug destinationstema (D)</a:t>
            </a:r>
            <a:r>
              <a:rPr lang="da-DK" altLang="da-DK" sz="1000" b="0" noProof="1">
                <a:cs typeface="Arial" panose="020B0604020202020204" pitchFamily="34" charset="0"/>
              </a:rPr>
              <a:t>.</a:t>
            </a:r>
          </a:p>
        </p:txBody>
      </p:sp>
      <p:sp>
        <p:nvSpPr>
          <p:cNvPr id="19" name="Rectangle 18">
            <a:extLst>
              <a:ext uri="{FF2B5EF4-FFF2-40B4-BE49-F238E27FC236}">
                <a16:creationId xmlns:a16="http://schemas.microsoft.com/office/drawing/2014/main" id="{2CECB945-4DBE-4C28-A3A2-1B98350A125C}"/>
              </a:ext>
            </a:extLst>
          </p:cNvPr>
          <p:cNvSpPr/>
          <p:nvPr userDrawn="1"/>
        </p:nvSpPr>
        <p:spPr>
          <a:xfrm>
            <a:off x="8872538" y="1582938"/>
            <a:ext cx="2778125" cy="4201150"/>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ikoner eller illustrationer</a:t>
            </a:r>
            <a:br>
              <a:rPr lang="da-DK" sz="1050" b="1" noProof="1">
                <a:cs typeface="Arial" panose="020B0604020202020204" pitchFamily="34" charset="0"/>
              </a:rPr>
            </a:br>
            <a:r>
              <a:rPr lang="da-DK" sz="1050" b="0" noProof="1">
                <a:cs typeface="Arial" panose="020B0604020202020204" pitchFamily="34" charset="0"/>
              </a:rPr>
              <a:t>Vælg den boks på slidet, hvor du ønsker at sætte et element ind. </a:t>
            </a:r>
            <a:r>
              <a:rPr lang="da-DK" sz="1000" noProof="1">
                <a:cs typeface="Arial" panose="020B0604020202020204" pitchFamily="34" charset="0"/>
              </a:rPr>
              <a:t>Klik på </a:t>
            </a:r>
            <a:r>
              <a:rPr lang="da-DK" sz="1000" b="1" noProof="1">
                <a:cs typeface="Arial" panose="020B0604020202020204" pitchFamily="34" charset="0"/>
              </a:rPr>
              <a:t>Slideelementer </a:t>
            </a:r>
            <a:r>
              <a:rPr lang="da-DK" sz="1000" noProof="1">
                <a:cs typeface="Arial" panose="020B0604020202020204" pitchFamily="34" charset="0"/>
              </a:rPr>
              <a:t>i højre side af skærmen og vælg det element, som du ønsker at indsætte.</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00" noProof="1">
                <a:cs typeface="Arial" panose="020B0604020202020204" pitchFamily="34" charset="0"/>
              </a:rPr>
              <a:t>Det er muligt at skalere og flytte rundt på ikoner og illustrationer, så det passer til din præsentation.</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50" b="1" noProof="1">
                <a:cs typeface="Arial" panose="020B0604020202020204" pitchFamily="34" charset="0"/>
              </a:rPr>
              <a:t>Juster sidenummerering, </a:t>
            </a:r>
            <a:br>
              <a:rPr lang="da-DK" sz="1050" b="1" noProof="1">
                <a:cs typeface="Arial" panose="020B0604020202020204" pitchFamily="34" charset="0"/>
              </a:rPr>
            </a:br>
            <a:r>
              <a:rPr lang="da-DK" sz="1050" b="1" noProof="1">
                <a:cs typeface="Arial" panose="020B0604020202020204" pitchFamily="34" charset="0"/>
              </a:rPr>
              <a:t>dato og sidefod</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Indsæt.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a:t>
            </a:r>
            <a:r>
              <a:rPr lang="da-DK" altLang="da-DK" sz="1000" b="1" noProof="1">
                <a:cs typeface="Arial" panose="020B0604020202020204" pitchFamily="34" charset="0"/>
              </a:rPr>
              <a:t>Sidehoved og Sidefod.</a:t>
            </a:r>
            <a:br>
              <a:rPr lang="da-DK" altLang="da-DK" sz="1000" b="1"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Anvend på alle </a:t>
            </a:r>
            <a:r>
              <a:rPr lang="da-DK" altLang="da-DK" sz="1000" noProof="1">
                <a:cs typeface="Arial" panose="020B0604020202020204" pitchFamily="34" charset="0"/>
              </a:rPr>
              <a:t>eller </a:t>
            </a:r>
            <a:r>
              <a:rPr lang="da-DK" altLang="da-DK" sz="1000" b="1" noProof="1">
                <a:cs typeface="Arial" panose="020B0604020202020204" pitchFamily="34" charset="0"/>
              </a:rPr>
              <a:t>Anvend,</a:t>
            </a:r>
            <a:r>
              <a:rPr lang="da-DK" altLang="da-DK" sz="1000" noProof="1">
                <a:cs typeface="Arial" panose="020B0604020202020204" pitchFamily="34" charset="0"/>
              </a:rPr>
              <a:t> hvis det kun skal være på et enkelt slide.</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Hjælpelinjer</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Vis </a:t>
            </a:r>
            <a:r>
              <a:rPr lang="da-DK" altLang="da-DK" sz="1000" noProof="1">
                <a:cs typeface="Arial" panose="020B0604020202020204" pitchFamily="34" charset="0"/>
              </a:rPr>
              <a:t>og sæt hak ved </a:t>
            </a:r>
            <a:r>
              <a:rPr lang="da-DK" altLang="da-DK" sz="1000" b="1" noProof="1">
                <a:cs typeface="Arial" panose="020B0604020202020204" pitchFamily="34" charset="0"/>
              </a:rPr>
              <a:t>Hjælpelinjer</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00" b="1" noProof="1">
                <a:cs typeface="Arial" panose="020B0604020202020204" pitchFamily="34" charset="0"/>
              </a:rPr>
              <a:t>Se vejledningen ‘PowerPoint i Børne- og Undervisningsministeriet’ kanalen.uvm.dk/skabeloner</a:t>
            </a:r>
            <a:r>
              <a:rPr lang="da-DK" sz="1000" b="1" noProof="1">
                <a:solidFill>
                  <a:srgbClr val="FF0000"/>
                </a:solidFill>
                <a:cs typeface="Arial" panose="020B0604020202020204" pitchFamily="34" charset="0"/>
              </a:rPr>
              <a:t> </a:t>
            </a:r>
            <a:endParaRPr lang="da-DK" sz="1000" dirty="0">
              <a:solidFill>
                <a:srgbClr val="FF0000"/>
              </a:solidFill>
            </a:endParaRPr>
          </a:p>
        </p:txBody>
      </p:sp>
      <p:pic>
        <p:nvPicPr>
          <p:cNvPr id="6" name="Picture 5">
            <a:extLst>
              <a:ext uri="{FF2B5EF4-FFF2-40B4-BE49-F238E27FC236}">
                <a16:creationId xmlns:a16="http://schemas.microsoft.com/office/drawing/2014/main" id="{7A7E8449-FC02-4222-8378-11EAD7E4CD4E}"/>
              </a:ext>
            </a:extLst>
          </p:cNvPr>
          <p:cNvPicPr>
            <a:picLocks noChangeAspect="1"/>
          </p:cNvPicPr>
          <p:nvPr userDrawn="1"/>
        </p:nvPicPr>
        <p:blipFill>
          <a:blip r:embed="rId2"/>
          <a:stretch>
            <a:fillRect/>
          </a:stretch>
        </p:blipFill>
        <p:spPr>
          <a:xfrm>
            <a:off x="3138007" y="4214375"/>
            <a:ext cx="542998" cy="576935"/>
          </a:xfrm>
          <a:prstGeom prst="rect">
            <a:avLst/>
          </a:prstGeom>
        </p:spPr>
      </p:pic>
      <p:pic>
        <p:nvPicPr>
          <p:cNvPr id="26" name="Picture 6">
            <a:extLst>
              <a:ext uri="{FF2B5EF4-FFF2-40B4-BE49-F238E27FC236}">
                <a16:creationId xmlns:a16="http://schemas.microsoft.com/office/drawing/2014/main" id="{37C53AFF-1BD1-4C2D-ADA0-6C60B747BD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21513" y="1691853"/>
            <a:ext cx="1216503" cy="547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Billede 3">
            <a:extLst>
              <a:ext uri="{FF2B5EF4-FFF2-40B4-BE49-F238E27FC236}">
                <a16:creationId xmlns:a16="http://schemas.microsoft.com/office/drawing/2014/main" id="{040626F0-7354-4867-B1A6-6A7D5EF317AF}"/>
              </a:ext>
            </a:extLst>
          </p:cNvPr>
          <p:cNvPicPr>
            <a:picLocks noChangeAspect="1"/>
          </p:cNvPicPr>
          <p:nvPr userDrawn="1"/>
        </p:nvPicPr>
        <p:blipFill>
          <a:blip r:embed="rId4"/>
          <a:stretch>
            <a:fillRect/>
          </a:stretch>
        </p:blipFill>
        <p:spPr>
          <a:xfrm>
            <a:off x="2920888" y="2643625"/>
            <a:ext cx="977236" cy="732927"/>
          </a:xfrm>
          <a:prstGeom prst="rect">
            <a:avLst/>
          </a:prstGeom>
        </p:spPr>
      </p:pic>
      <p:pic>
        <p:nvPicPr>
          <p:cNvPr id="7" name="Billede 6">
            <a:extLst>
              <a:ext uri="{FF2B5EF4-FFF2-40B4-BE49-F238E27FC236}">
                <a16:creationId xmlns:a16="http://schemas.microsoft.com/office/drawing/2014/main" id="{CF55D637-5398-4D33-89FD-0319C8D4C11B}"/>
              </a:ext>
            </a:extLst>
          </p:cNvPr>
          <p:cNvPicPr>
            <a:picLocks noChangeAspect="1"/>
          </p:cNvPicPr>
          <p:nvPr userDrawn="1"/>
        </p:nvPicPr>
        <p:blipFill>
          <a:blip r:embed="rId5"/>
          <a:stretch>
            <a:fillRect/>
          </a:stretch>
        </p:blipFill>
        <p:spPr>
          <a:xfrm>
            <a:off x="7186633" y="2883291"/>
            <a:ext cx="895714" cy="607806"/>
          </a:xfrm>
          <a:prstGeom prst="rect">
            <a:avLst/>
          </a:prstGeom>
        </p:spPr>
      </p:pic>
      <p:pic>
        <p:nvPicPr>
          <p:cNvPr id="8" name="Billede 7">
            <a:extLst>
              <a:ext uri="{FF2B5EF4-FFF2-40B4-BE49-F238E27FC236}">
                <a16:creationId xmlns:a16="http://schemas.microsoft.com/office/drawing/2014/main" id="{D096EECF-1100-4471-9709-5BC9DD73954D}"/>
              </a:ext>
            </a:extLst>
          </p:cNvPr>
          <p:cNvPicPr>
            <a:picLocks noChangeAspect="1"/>
          </p:cNvPicPr>
          <p:nvPr userDrawn="1"/>
        </p:nvPicPr>
        <p:blipFill>
          <a:blip r:embed="rId6"/>
          <a:stretch>
            <a:fillRect/>
          </a:stretch>
        </p:blipFill>
        <p:spPr>
          <a:xfrm>
            <a:off x="7176189" y="5242988"/>
            <a:ext cx="1089602" cy="655185"/>
          </a:xfrm>
          <a:prstGeom prst="rect">
            <a:avLst/>
          </a:prstGeom>
        </p:spPr>
      </p:pic>
    </p:spTree>
    <p:extLst>
      <p:ext uri="{BB962C8B-B14F-4D97-AF65-F5344CB8AC3E}">
        <p14:creationId xmlns:p14="http://schemas.microsoft.com/office/powerpoint/2010/main" val="355188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C7EECBBE-9EF9-4F4A-AF45-2BF8DE6A7404}" type="datetime2">
              <a:rPr lang="da-DK" smtClean="0"/>
              <a:t>23. april 2020</a:t>
            </a:fld>
            <a:endParaRPr lang="da-DK" dirty="0"/>
          </a:p>
        </p:txBody>
      </p:sp>
      <p:sp>
        <p:nvSpPr>
          <p:cNvPr id="14" name="Text Placeholder logo">
            <a:extLst>
              <a:ext uri="{FF2B5EF4-FFF2-40B4-BE49-F238E27FC236}">
                <a16:creationId xmlns:a16="http://schemas.microsoft.com/office/drawing/2014/main" id="{95523102-F04E-4A89-9748-1E003E43CA7C}"/>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6810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hvidt logo)">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0D6C6DB3-A8B6-4BE2-B238-96B43D9CA09F}" type="datetime2">
              <a:rPr lang="da-DK" smtClean="0"/>
              <a:t>23. april 2020</a:t>
            </a:fld>
            <a:endParaRPr lang="da-DK" dirty="0"/>
          </a:p>
        </p:txBody>
      </p:sp>
      <p:sp>
        <p:nvSpPr>
          <p:cNvPr id="14" name="Text Placeholder logo">
            <a:extLst>
              <a:ext uri="{FF2B5EF4-FFF2-40B4-BE49-F238E27FC236}">
                <a16:creationId xmlns:a16="http://schemas.microsoft.com/office/drawing/2014/main" id="{54C49EF4-EA58-4047-81A3-3DFD04CA32A2}"/>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4401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0" name="Date">
            <a:extLst>
              <a:ext uri="{FF2B5EF4-FFF2-40B4-BE49-F238E27FC236}">
                <a16:creationId xmlns:a16="http://schemas.microsoft.com/office/drawing/2014/main" id="{7EEA76A7-3512-4E80-BE48-6DBAA4732A90}"/>
              </a:ext>
            </a:extLst>
          </p:cNvPr>
          <p:cNvSpPr>
            <a:spLocks noGrp="1"/>
          </p:cNvSpPr>
          <p:nvPr>
            <p:ph type="dt" sz="half" idx="10"/>
          </p:nvPr>
        </p:nvSpPr>
        <p:spPr>
          <a:xfrm>
            <a:off x="0" y="6858000"/>
            <a:ext cx="0" cy="0"/>
          </a:xfrm>
        </p:spPr>
        <p:txBody>
          <a:bodyPr/>
          <a:lstStyle>
            <a:lvl1pPr>
              <a:defRPr sz="100">
                <a:noFill/>
              </a:defRPr>
            </a:lvl1pPr>
          </a:lstStyle>
          <a:p>
            <a:fld id="{0404BF66-0C6A-4FE0-989D-E85701C8F143}" type="datetime2">
              <a:rPr lang="da-DK" smtClean="0"/>
              <a:t>23. april 2020</a:t>
            </a:fld>
            <a:endParaRPr lang="da-DK" dirty="0"/>
          </a:p>
        </p:txBody>
      </p:sp>
    </p:spTree>
    <p:extLst>
      <p:ext uri="{BB962C8B-B14F-4D97-AF65-F5344CB8AC3E}">
        <p14:creationId xmlns:p14="http://schemas.microsoft.com/office/powerpoint/2010/main" val="342242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 og indho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9144000" y="0"/>
            <a:ext cx="304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5" y="539750"/>
            <a:ext cx="8331026"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8" y="1800000"/>
            <a:ext cx="8332789" cy="4518000"/>
          </a:xfrm>
        </p:spPr>
        <p:txBody>
          <a:bodyPr/>
          <a:lstStyle>
            <a:lvl1pPr>
              <a:defRPr/>
            </a:lvl1pPr>
            <a:lvl5pPr>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a:t>
            </a:r>
          </a:p>
          <a:p>
            <a:pPr lvl="6"/>
            <a:r>
              <a:rPr lang="da-DK" dirty="0"/>
              <a:t>7</a:t>
            </a:r>
          </a:p>
          <a:p>
            <a:pPr lvl="7"/>
            <a:r>
              <a:rPr lang="da-DK" dirty="0"/>
              <a:t>8</a:t>
            </a:r>
          </a:p>
          <a:p>
            <a:pPr lvl="8"/>
            <a:r>
              <a:rPr lang="da-DK" dirty="0"/>
              <a:t>9</a:t>
            </a:r>
          </a:p>
        </p:txBody>
      </p:sp>
      <p:sp>
        <p:nvSpPr>
          <p:cNvPr id="4" name="Content Placeholder 3"/>
          <p:cNvSpPr>
            <a:spLocks noGrp="1"/>
          </p:cNvSpPr>
          <p:nvPr>
            <p:ph sz="half" idx="2" hasCustomPrompt="1"/>
          </p:nvPr>
        </p:nvSpPr>
        <p:spPr>
          <a:xfrm>
            <a:off x="9637200" y="1800000"/>
            <a:ext cx="2066400" cy="4518000"/>
          </a:xfrm>
        </p:spPr>
        <p:txBody>
          <a:bodyPr anchor="b"/>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
          <p:cNvSpPr>
            <a:spLocks noGrp="1"/>
          </p:cNvSpPr>
          <p:nvPr>
            <p:ph type="dt" sz="half" idx="10"/>
          </p:nvPr>
        </p:nvSpPr>
        <p:spPr/>
        <p:txBody>
          <a:bodyPr/>
          <a:lstStyle/>
          <a:p>
            <a:fld id="{34C635F7-DA85-43C0-B893-2EC1B9725940}" type="datetime2">
              <a:rPr lang="da-DK" smtClean="0"/>
              <a:t>23. april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1" name="Text Placeholder 10">
            <a:extLst>
              <a:ext uri="{FF2B5EF4-FFF2-40B4-BE49-F238E27FC236}">
                <a16:creationId xmlns:a16="http://schemas.microsoft.com/office/drawing/2014/main" id="{0B84EFBB-277F-42C8-A80B-D262922E9169}"/>
              </a:ext>
            </a:extLst>
          </p:cNvPr>
          <p:cNvSpPr>
            <a:spLocks noGrp="1"/>
          </p:cNvSpPr>
          <p:nvPr>
            <p:ph type="body" sz="quarter" idx="13" hasCustomPrompt="1"/>
          </p:nvPr>
        </p:nvSpPr>
        <p:spPr>
          <a:xfrm>
            <a:off x="539748" y="6145213"/>
            <a:ext cx="8332788" cy="173037"/>
          </a:xfrm>
        </p:spPr>
        <p:txBody>
          <a:bodyPr/>
          <a:lstStyle>
            <a:lvl1pPr marL="0" indent="0">
              <a:buNone/>
              <a:defRPr sz="1000"/>
            </a:lvl1pPr>
          </a:lstStyle>
          <a:p>
            <a:pPr lvl="0"/>
            <a:r>
              <a:rPr lang="da-DK" noProof="0" dirty="0"/>
              <a:t>Tilføj anmærkningstekst</a:t>
            </a:r>
          </a:p>
        </p:txBody>
      </p:sp>
      <p:pic>
        <p:nvPicPr>
          <p:cNvPr id="14" name="STUK logo">
            <a:extLst>
              <a:ext uri="{FF2B5EF4-FFF2-40B4-BE49-F238E27FC236}">
                <a16:creationId xmlns:a16="http://schemas.microsoft.com/office/drawing/2014/main" id="{792B0D9F-FC95-442A-AF8D-83B973E5515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Tree>
    <p:extLst>
      <p:ext uri="{BB962C8B-B14F-4D97-AF65-F5344CB8AC3E}">
        <p14:creationId xmlns:p14="http://schemas.microsoft.com/office/powerpoint/2010/main" val="269008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reaker">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E324CD6-8F99-4FE4-8760-34B10310669C}"/>
              </a:ext>
            </a:extLst>
          </p:cNvPr>
          <p:cNvSpPr/>
          <p:nvPr userDrawn="1"/>
        </p:nvSpPr>
        <p:spPr>
          <a:xfrm flipH="1">
            <a:off x="7945466" y="520619"/>
            <a:ext cx="4246534"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48D9D2CE-2762-4DD9-AD36-097487B5D853}" type="datetime2">
              <a:rPr lang="da-DK" smtClean="0"/>
              <a:t>23. april 2020</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63184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p:bg>
      <p:bgPr>
        <a:solidFill>
          <a:schemeClr val="bg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8A0524A6-9501-446D-AC2A-A1AF341E873F}" type="datetime2">
              <a:rPr lang="da-DK" smtClean="0"/>
              <a:t>23. april 2020</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10" name="Text Placeholder logo">
            <a:extLst>
              <a:ext uri="{FF2B5EF4-FFF2-40B4-BE49-F238E27FC236}">
                <a16:creationId xmlns:a16="http://schemas.microsoft.com/office/drawing/2014/main" id="{01C38012-A822-4C7D-8455-B874D6530FF5}"/>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0372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hvidt logo)">
    <p:bg>
      <p:bgPr>
        <a:solidFill>
          <a:schemeClr val="bg1">
            <a:lumMod val="95000"/>
          </a:schemeClr>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3F63C744-ACC2-4FEE-8DC3-7BA547760ECF}" type="datetime2">
              <a:rPr lang="da-DK" smtClean="0"/>
              <a:t>23. april 2020</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9" name="Text Placeholder logo">
            <a:extLst>
              <a:ext uri="{FF2B5EF4-FFF2-40B4-BE49-F238E27FC236}">
                <a16:creationId xmlns:a16="http://schemas.microsoft.com/office/drawing/2014/main" id="{42622F9F-DE31-4261-B7B8-0D4F99E57044}"/>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8840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4.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3.xml"/><Relationship Id="rId33" Type="http://schemas.openxmlformats.org/officeDocument/2006/relationships/tags" Target="../tags/tag1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2.xml"/><Relationship Id="rId32" Type="http://schemas.openxmlformats.org/officeDocument/2006/relationships/tags" Target="../tags/tag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1.xml"/><Relationship Id="rId28" Type="http://schemas.openxmlformats.org/officeDocument/2006/relationships/tags" Target="../tags/tag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 Id="rId27" Type="http://schemas.openxmlformats.org/officeDocument/2006/relationships/tags" Target="../tags/tag5.xml"/><Relationship Id="rId30" Type="http://schemas.openxmlformats.org/officeDocument/2006/relationships/tags" Target="../tags/tag8.xml"/><Relationship Id="rId35"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539750"/>
            <a:ext cx="9259888" cy="934890"/>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539748" y="1800000"/>
            <a:ext cx="11113200" cy="4518000"/>
          </a:xfrm>
          <a:prstGeom prst="rect">
            <a:avLst/>
          </a:prstGeom>
        </p:spPr>
        <p:txBody>
          <a:bodyPr vert="horz" lIns="0" tIns="0" rIns="0" bIns="0" rtlCol="0">
            <a:noAutofit/>
          </a:bodyPr>
          <a:lstStyle/>
          <a:p>
            <a:pPr lvl="0"/>
            <a:r>
              <a:rPr lang="da-DK" noProof="0" dirty="0"/>
              <a:t>Click to </a:t>
            </a:r>
            <a:r>
              <a:rPr lang="da-DK" noProof="0" dirty="0" err="1"/>
              <a:t>edit</a:t>
            </a:r>
            <a:r>
              <a:rPr lang="da-DK" noProof="0" dirty="0"/>
              <a:t> Master </a:t>
            </a:r>
            <a:r>
              <a:rPr lang="da-DK" noProof="0" dirty="0" err="1"/>
              <a:t>text</a:t>
            </a:r>
            <a:r>
              <a:rPr lang="da-DK" noProof="0" dirty="0"/>
              <a:t> styles</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a:t>6</a:t>
            </a:r>
          </a:p>
          <a:p>
            <a:pPr lvl="6"/>
            <a:r>
              <a:rPr lang="da-DK" noProof="0" dirty="0"/>
              <a:t>7</a:t>
            </a:r>
          </a:p>
          <a:p>
            <a:pPr lvl="7"/>
            <a:r>
              <a:rPr lang="da-DK" noProof="0" dirty="0"/>
              <a:t>8</a:t>
            </a:r>
          </a:p>
          <a:p>
            <a:pPr lvl="8"/>
            <a:r>
              <a:rPr lang="da-DK" noProof="0" dirty="0"/>
              <a:t>9</a:t>
            </a:r>
          </a:p>
        </p:txBody>
      </p:sp>
      <p:sp>
        <p:nvSpPr>
          <p:cNvPr id="4" name="Date_GeneralDate"/>
          <p:cNvSpPr>
            <a:spLocks noGrp="1"/>
          </p:cNvSpPr>
          <p:nvPr>
            <p:ph type="dt" sz="half" idx="2"/>
          </p:nvPr>
        </p:nvSpPr>
        <p:spPr>
          <a:xfrm>
            <a:off x="1465263" y="6451200"/>
            <a:ext cx="1270800" cy="180000"/>
          </a:xfrm>
          <a:prstGeom prst="rect">
            <a:avLst/>
          </a:prstGeom>
        </p:spPr>
        <p:txBody>
          <a:bodyPr vert="horz" lIns="0" tIns="0" rIns="0" bIns="0" rtlCol="0" anchor="b" anchorCtr="0"/>
          <a:lstStyle>
            <a:lvl1pPr algn="l">
              <a:defRPr sz="800">
                <a:solidFill>
                  <a:schemeClr val="tx1"/>
                </a:solidFill>
              </a:defRPr>
            </a:lvl1pPr>
          </a:lstStyle>
          <a:p>
            <a:fld id="{B6072E60-7747-4DE1-BA7C-7DB988E35CEF}" type="datetime2">
              <a:rPr lang="da-DK" smtClean="0"/>
              <a:t>23. april 2020</a:t>
            </a:fld>
            <a:endParaRPr lang="da-DK" dirty="0"/>
          </a:p>
        </p:txBody>
      </p:sp>
      <p:sp>
        <p:nvSpPr>
          <p:cNvPr id="5" name="FLD_PresentationTitle"/>
          <p:cNvSpPr>
            <a:spLocks noGrp="1"/>
          </p:cNvSpPr>
          <p:nvPr>
            <p:ph type="ftr" sz="quarter" idx="3"/>
          </p:nvPr>
        </p:nvSpPr>
        <p:spPr>
          <a:xfrm>
            <a:off x="3317875" y="6451200"/>
            <a:ext cx="4356000" cy="180000"/>
          </a:xfrm>
          <a:prstGeom prst="rect">
            <a:avLst/>
          </a:prstGeom>
        </p:spPr>
        <p:txBody>
          <a:bodyPr vert="horz" lIns="0" tIns="0" rIns="0" bIns="0" rtlCol="0" anchor="b" anchorCtr="0"/>
          <a:lstStyle>
            <a:lvl1pPr algn="l">
              <a:defRPr sz="800">
                <a:solidFill>
                  <a:schemeClr val="tx1"/>
                </a:solidFill>
              </a:defRPr>
            </a:lvl1pPr>
          </a:lstStyle>
          <a:p>
            <a:endParaRPr lang="da-DK" dirty="0"/>
          </a:p>
        </p:txBody>
      </p:sp>
      <p:sp>
        <p:nvSpPr>
          <p:cNvPr id="6" name="Slide Number Placeholder 5"/>
          <p:cNvSpPr>
            <a:spLocks noGrp="1"/>
          </p:cNvSpPr>
          <p:nvPr>
            <p:ph type="sldNum" sz="quarter" idx="4"/>
          </p:nvPr>
        </p:nvSpPr>
        <p:spPr>
          <a:xfrm>
            <a:off x="540000" y="6451200"/>
            <a:ext cx="277200" cy="180000"/>
          </a:xfrm>
          <a:prstGeom prst="rect">
            <a:avLst/>
          </a:prstGeom>
        </p:spPr>
        <p:txBody>
          <a:bodyPr vert="horz" lIns="0" tIns="0" rIns="0" bIns="0" rtlCol="0" anchor="b" anchorCtr="0"/>
          <a:lstStyle>
            <a:lvl1pPr algn="r">
              <a:defRPr sz="800">
                <a:solidFill>
                  <a:schemeClr val="tx1"/>
                </a:solidFill>
              </a:defRPr>
            </a:lvl1pPr>
          </a:lstStyle>
          <a:p>
            <a:pPr algn="l"/>
            <a:fld id="{24C8C45C-947F-4981-8B3F-4F32E973C901}" type="slidenum">
              <a:rPr lang="da-DK" smtClean="0"/>
              <a:pPr algn="l"/>
              <a:t>‹nr.›</a:t>
            </a:fld>
            <a:endParaRPr lang="da-DK" dirty="0"/>
          </a:p>
        </p:txBody>
      </p:sp>
      <p:pic>
        <p:nvPicPr>
          <p:cNvPr id="11" name="STUK logo">
            <a:extLst>
              <a:ext uri="{FF2B5EF4-FFF2-40B4-BE49-F238E27FC236}">
                <a16:creationId xmlns:a16="http://schemas.microsoft.com/office/drawing/2014/main" id="{465FD92E-75C0-4EDA-B82D-D46CB58081A5}"/>
              </a:ext>
            </a:extLst>
          </p:cNvPr>
          <p:cNvPicPr>
            <a:picLocks noChangeAspect="1"/>
          </p:cNvPicPr>
          <p:nvPr userDrawn="1"/>
        </p:nvPicPr>
        <p:blipFill>
          <a:blip r:embed="rId35"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
        <p:nvSpPr>
          <p:cNvPr id="48" name="[WorkArea]" descr="&lt;?xml version=&quot;1.0&quot; encoding=&quot;utf-16&quot;?&gt;&#10;&lt;GridTheme xmlns:xsd=&quot;http://www.w3.org/2001/XMLSchema&quot; xmlns:xsi=&quot;http://www.w3.org/2001/XMLSchema-instance&quot;&gt;&#10;  &lt;GuideLines /&gt;&#10;  &lt;SubGrids&gt;&#10;    &lt;SubGrid&gt;&#10;      &lt;Left&gt;42.5196838&lt;/Left&gt;&#10;      &lt;Top&gt;42.5196838&lt;/Top&gt;&#10;      &lt;Width&gt;72.91338&lt;/Width&gt;&#10;      &lt;Height&gt;454.960632&lt;/Height&gt;&#10;    &lt;/SubGrid&gt;&#10;    &lt;SubGrid&gt;&#10;      &lt;Left&gt;844.566956&lt;/Left&gt;&#10;      &lt;Top&gt;42.5196838&lt;/Top&gt;&#10;      &lt;Width&gt;72.91338&lt;/Width&gt;&#10;      &lt;Height&gt;454.960632&lt;/Height&gt;&#10;    &lt;/SubGrid&gt;&#10;    &lt;SubGrid&gt;&#10;      &lt;Left&gt;115.433067&lt;/Left&gt;&#10;      &lt;Top&gt;42.5196838&lt;/Top&gt;&#10;      &lt;Width&gt;72.91338&lt;/Width&gt;&#10;      &lt;Height&gt;454.960632&lt;/Height&gt;&#10;    &lt;/SubGrid&gt;&#10;    &lt;SubGrid&gt;&#10;      &lt;Left&gt;188.346451&lt;/Left&gt;&#10;      &lt;Top&gt;42.5196838&lt;/Top&gt;&#10;      &lt;Width&gt;72.91338&lt;/Width&gt;&#10;      &lt;Height&gt;454.960632&lt;/Height&gt;&#10;    &lt;/SubGrid&gt;&#10;    &lt;SubGrid&gt;&#10;      &lt;Left&gt;261.259857&lt;/Left&gt;&#10;      &lt;Top&gt;42.5196838&lt;/Top&gt;&#10;      &lt;Width&gt;72.91338&lt;/Width&gt;&#10;      &lt;Height&gt;454.960632&lt;/Height&gt;&#10;    &lt;/SubGrid&gt;&#10;    &lt;SubGrid&gt;&#10;      &lt;Left&gt;334.173218&lt;/Left&gt;&#10;      &lt;Top&gt;42.5196838&lt;/Top&gt;&#10;      &lt;Width&gt;72.91338&lt;/Width&gt;&#10;      &lt;Height&gt;454.960632&lt;/Height&gt;&#10;    &lt;/SubGrid&gt;&#10;    &lt;SubGrid&gt;&#10;      &lt;Left&gt;407.0866&lt;/Left&gt;&#10;      &lt;Top&gt;42.5196838&lt;/Top&gt;&#10;      &lt;Width&gt;72.91338&lt;/Width&gt;&#10;      &lt;Height&gt;454.960632&lt;/Height&gt;&#10;    &lt;/SubGrid&gt;&#10;    &lt;SubGrid&gt;&#10;      &lt;Left&gt;480&lt;/Left&gt;&#10;      &lt;Top&gt;42.5196838&lt;/Top&gt;&#10;      &lt;Width&gt;72.91338&lt;/Width&gt;&#10;      &lt;Height&gt;454.960632&lt;/Height&gt;&#10;    &lt;/SubGrid&gt;&#10;    &lt;SubGrid&gt;&#10;      &lt;Left&gt;552.9134&lt;/Left&gt;&#10;      &lt;Top&gt;42.5196838&lt;/Top&gt;&#10;      &lt;Width&gt;72.91338&lt;/Width&gt;&#10;      &lt;Height&gt;454.960632&lt;/Height&gt;&#10;    &lt;/SubGrid&gt;&#10;    &lt;SubGrid&gt;&#10;      &lt;Left&gt;625.8268&lt;/Left&gt;&#10;      &lt;Top&gt;42.5196838&lt;/Top&gt;&#10;      &lt;Width&gt;72.91338&lt;/Width&gt;&#10;      &lt;Height&gt;454.960632&lt;/Height&gt;&#10;    &lt;/SubGrid&gt;&#10;    &lt;SubGrid&gt;&#10;      &lt;Left&gt;698.7402&lt;/Left&gt;&#10;      &lt;Top&gt;42.5196838&lt;/Top&gt;&#10;      &lt;Width&gt;72.91338&lt;/Width&gt;&#10;      &lt;Height&gt;454.960632&lt;/Height&gt;&#10;    &lt;/SubGrid&gt;&#10;    &lt;SubGrid&gt;&#10;      &lt;Left&gt;771.653564&lt;/Left&gt;&#10;      &lt;Top&gt;42.5196838&lt;/Top&gt;&#10;      &lt;Width&gt;72.91338&lt;/Width&gt;&#10;      &lt;Height&gt;454.960632&lt;/Height&gt;&#10;    &lt;/SubGrid&gt;&#10;  &lt;/SubGrids&gt;&#10;  &lt;WorkArea&gt;&#10;    &lt;Top&gt;42.5196838&lt;/Top&gt;&#10;    &lt;Left&gt;42.5196838&lt;/Left&gt;&#10;    &lt;Width&gt;874.960632&lt;/Width&gt;&#10;    &lt;Height&gt;454.960632&lt;/Height&gt;&#10;  &lt;/WorkArea&gt;&#10;  &lt;AspectW&gt;16&lt;/AspectW&gt;&#10;  &lt;AspectH&gt;9&lt;/AspectH&gt;&#10;  &lt;Width&gt;960&lt;/Width&gt;&#10;  &lt;Height&gt;540&lt;/Height&gt;&#10;  &lt;HGap&gt;10&lt;/HGap&gt;&#10;  &lt;VGap&gt;10&lt;/VGap&gt;&#10;  &lt;OfficeVersion&gt;16&lt;/OfficeVersion&gt;&#10;&lt;/GridTheme&gt;" hidden="1">
            <a:extLst>
              <a:ext uri="{FF2B5EF4-FFF2-40B4-BE49-F238E27FC236}">
                <a16:creationId xmlns:a16="http://schemas.microsoft.com/office/drawing/2014/main" id="{A76B31BA-D75C-4E7F-8C0C-E7571815A4E6}"/>
              </a:ext>
            </a:extLst>
          </p:cNvPr>
          <p:cNvSpPr/>
          <p:nvPr userDrawn="1"/>
        </p:nvSpPr>
        <p:spPr>
          <a:xfrm>
            <a:off x="540000" y="540000"/>
            <a:ext cx="11112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49" name="Rectangle 48" hidden="1">
            <a:extLst>
              <a:ext uri="{FF2B5EF4-FFF2-40B4-BE49-F238E27FC236}">
                <a16:creationId xmlns:a16="http://schemas.microsoft.com/office/drawing/2014/main" id="{F9C0A994-14E1-4B65-BF2E-8D31F94A8C9A}"/>
              </a:ext>
            </a:extLst>
          </p:cNvPr>
          <p:cNvSpPr/>
          <p:nvPr userDrawn="1">
            <p:custDataLst>
              <p:tags r:id="rId23"/>
            </p:custDataLst>
          </p:nvPr>
        </p:nvSpPr>
        <p:spPr>
          <a:xfrm>
            <a:off x="54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0" name="Rectangle 49" hidden="1">
            <a:extLst>
              <a:ext uri="{FF2B5EF4-FFF2-40B4-BE49-F238E27FC236}">
                <a16:creationId xmlns:a16="http://schemas.microsoft.com/office/drawing/2014/main" id="{0A3D5CF3-4482-45C0-8C71-0B45B46988E1}"/>
              </a:ext>
            </a:extLst>
          </p:cNvPr>
          <p:cNvSpPr/>
          <p:nvPr userDrawn="1">
            <p:custDataLst>
              <p:tags r:id="rId24"/>
            </p:custDataLst>
          </p:nvPr>
        </p:nvSpPr>
        <p:spPr>
          <a:xfrm>
            <a:off x="1072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1" name="Rectangle 50" hidden="1">
            <a:extLst>
              <a:ext uri="{FF2B5EF4-FFF2-40B4-BE49-F238E27FC236}">
                <a16:creationId xmlns:a16="http://schemas.microsoft.com/office/drawing/2014/main" id="{91A6C0AD-2321-4FAC-98D6-47B635CD631B}"/>
              </a:ext>
            </a:extLst>
          </p:cNvPr>
          <p:cNvSpPr/>
          <p:nvPr userDrawn="1">
            <p:custDataLst>
              <p:tags r:id="rId25"/>
            </p:custDataLst>
          </p:nvPr>
        </p:nvSpPr>
        <p:spPr>
          <a:xfrm>
            <a:off x="146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2" name="Rectangle 51" hidden="1">
            <a:extLst>
              <a:ext uri="{FF2B5EF4-FFF2-40B4-BE49-F238E27FC236}">
                <a16:creationId xmlns:a16="http://schemas.microsoft.com/office/drawing/2014/main" id="{9997466F-BE42-4D2B-A88B-8A59B0D18CC6}"/>
              </a:ext>
            </a:extLst>
          </p:cNvPr>
          <p:cNvSpPr/>
          <p:nvPr userDrawn="1">
            <p:custDataLst>
              <p:tags r:id="rId26"/>
            </p:custDataLst>
          </p:nvPr>
        </p:nvSpPr>
        <p:spPr>
          <a:xfrm>
            <a:off x="239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3" name="Rectangle 52" hidden="1">
            <a:extLst>
              <a:ext uri="{FF2B5EF4-FFF2-40B4-BE49-F238E27FC236}">
                <a16:creationId xmlns:a16="http://schemas.microsoft.com/office/drawing/2014/main" id="{765A479C-2EBC-4B0C-B887-9C571D0D519A}"/>
              </a:ext>
            </a:extLst>
          </p:cNvPr>
          <p:cNvSpPr/>
          <p:nvPr userDrawn="1">
            <p:custDataLst>
              <p:tags r:id="rId27"/>
            </p:custDataLst>
          </p:nvPr>
        </p:nvSpPr>
        <p:spPr>
          <a:xfrm>
            <a:off x="331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4" name="Rectangle 53" hidden="1">
            <a:extLst>
              <a:ext uri="{FF2B5EF4-FFF2-40B4-BE49-F238E27FC236}">
                <a16:creationId xmlns:a16="http://schemas.microsoft.com/office/drawing/2014/main" id="{2051B843-22F2-46D7-A0BD-EC58E0BFFE2D}"/>
              </a:ext>
            </a:extLst>
          </p:cNvPr>
          <p:cNvSpPr/>
          <p:nvPr userDrawn="1">
            <p:custDataLst>
              <p:tags r:id="rId28"/>
            </p:custDataLst>
          </p:nvPr>
        </p:nvSpPr>
        <p:spPr>
          <a:xfrm>
            <a:off x="424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5" name="Rectangle 54" hidden="1">
            <a:extLst>
              <a:ext uri="{FF2B5EF4-FFF2-40B4-BE49-F238E27FC236}">
                <a16:creationId xmlns:a16="http://schemas.microsoft.com/office/drawing/2014/main" id="{C83AE160-C72F-4AE8-933A-E591ED1F5631}"/>
              </a:ext>
            </a:extLst>
          </p:cNvPr>
          <p:cNvSpPr/>
          <p:nvPr userDrawn="1">
            <p:custDataLst>
              <p:tags r:id="rId29"/>
            </p:custDataLst>
          </p:nvPr>
        </p:nvSpPr>
        <p:spPr>
          <a:xfrm>
            <a:off x="517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6" name="Rectangle 55" hidden="1">
            <a:extLst>
              <a:ext uri="{FF2B5EF4-FFF2-40B4-BE49-F238E27FC236}">
                <a16:creationId xmlns:a16="http://schemas.microsoft.com/office/drawing/2014/main" id="{594F49F7-0972-4D67-87A1-DFE4CBB61EB3}"/>
              </a:ext>
            </a:extLst>
          </p:cNvPr>
          <p:cNvSpPr/>
          <p:nvPr userDrawn="1">
            <p:custDataLst>
              <p:tags r:id="rId30"/>
            </p:custDataLst>
          </p:nvPr>
        </p:nvSpPr>
        <p:spPr>
          <a:xfrm>
            <a:off x="609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7" name="Rectangle 56" hidden="1">
            <a:extLst>
              <a:ext uri="{FF2B5EF4-FFF2-40B4-BE49-F238E27FC236}">
                <a16:creationId xmlns:a16="http://schemas.microsoft.com/office/drawing/2014/main" id="{F217BAF2-A665-41EF-9B43-8AB8D46187BC}"/>
              </a:ext>
            </a:extLst>
          </p:cNvPr>
          <p:cNvSpPr/>
          <p:nvPr userDrawn="1">
            <p:custDataLst>
              <p:tags r:id="rId31"/>
            </p:custDataLst>
          </p:nvPr>
        </p:nvSpPr>
        <p:spPr>
          <a:xfrm>
            <a:off x="702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8" name="Rectangle 57" hidden="1">
            <a:extLst>
              <a:ext uri="{FF2B5EF4-FFF2-40B4-BE49-F238E27FC236}">
                <a16:creationId xmlns:a16="http://schemas.microsoft.com/office/drawing/2014/main" id="{1A52CB47-659A-4D1B-9DB5-6E70ADC7A6D9}"/>
              </a:ext>
            </a:extLst>
          </p:cNvPr>
          <p:cNvSpPr/>
          <p:nvPr userDrawn="1">
            <p:custDataLst>
              <p:tags r:id="rId32"/>
            </p:custDataLst>
          </p:nvPr>
        </p:nvSpPr>
        <p:spPr>
          <a:xfrm>
            <a:off x="794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9" name="Rectangle 58" hidden="1">
            <a:extLst>
              <a:ext uri="{FF2B5EF4-FFF2-40B4-BE49-F238E27FC236}">
                <a16:creationId xmlns:a16="http://schemas.microsoft.com/office/drawing/2014/main" id="{56726B8B-8012-4B0A-9AFD-9D2C92153168}"/>
              </a:ext>
            </a:extLst>
          </p:cNvPr>
          <p:cNvSpPr/>
          <p:nvPr userDrawn="1">
            <p:custDataLst>
              <p:tags r:id="rId33"/>
            </p:custDataLst>
          </p:nvPr>
        </p:nvSpPr>
        <p:spPr>
          <a:xfrm>
            <a:off x="887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60" name="Rectangle 59" hidden="1">
            <a:extLst>
              <a:ext uri="{FF2B5EF4-FFF2-40B4-BE49-F238E27FC236}">
                <a16:creationId xmlns:a16="http://schemas.microsoft.com/office/drawing/2014/main" id="{A3D8B656-0133-4298-A12F-22A206B2F9E8}"/>
              </a:ext>
            </a:extLst>
          </p:cNvPr>
          <p:cNvSpPr/>
          <p:nvPr userDrawn="1">
            <p:custDataLst>
              <p:tags r:id="rId34"/>
            </p:custDataLst>
          </p:nvPr>
        </p:nvSpPr>
        <p:spPr>
          <a:xfrm>
            <a:off x="980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31" r:id="rId1"/>
    <p:sldLayoutId id="2147483745" r:id="rId2"/>
    <p:sldLayoutId id="2147483730" r:id="rId3"/>
    <p:sldLayoutId id="2147483743" r:id="rId4"/>
    <p:sldLayoutId id="2147483649" r:id="rId5"/>
    <p:sldLayoutId id="2147483735" r:id="rId6"/>
    <p:sldLayoutId id="2147483732" r:id="rId7"/>
    <p:sldLayoutId id="2147483658" r:id="rId8"/>
    <p:sldLayoutId id="2147483744" r:id="rId9"/>
    <p:sldLayoutId id="2147483740" r:id="rId10"/>
    <p:sldLayoutId id="2147483721" r:id="rId11"/>
    <p:sldLayoutId id="2147483652" r:id="rId12"/>
    <p:sldLayoutId id="2147483734" r:id="rId13"/>
    <p:sldLayoutId id="2147483733" r:id="rId14"/>
    <p:sldLayoutId id="2147483742" r:id="rId15"/>
    <p:sldLayoutId id="2147483737" r:id="rId16"/>
    <p:sldLayoutId id="2147483736" r:id="rId17"/>
    <p:sldLayoutId id="2147483738" r:id="rId18"/>
    <p:sldLayoutId id="2147483654" r:id="rId19"/>
    <p:sldLayoutId id="2147483655" r:id="rId20"/>
    <p:sldLayoutId id="2147483746" r:id="rId21"/>
  </p:sldLayoutIdLst>
  <p:hf hdr="0" ft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pos="7339" userDrawn="1">
          <p15:clr>
            <a:srgbClr val="F26B43"/>
          </p15:clr>
        </p15:guide>
        <p15:guide id="3" orient="horz" pos="340" userDrawn="1">
          <p15:clr>
            <a:srgbClr val="F26B43"/>
          </p15:clr>
        </p15:guide>
        <p15:guide id="4" orient="horz" pos="3979" userDrawn="1">
          <p15:clr>
            <a:srgbClr val="F26B43"/>
          </p15:clr>
        </p15:guide>
        <p15:guide id="5" pos="923" userDrawn="1">
          <p15:clr>
            <a:srgbClr val="F26B43"/>
          </p15:clr>
        </p15:guide>
        <p15:guide id="6" pos="6756" userDrawn="1">
          <p15:clr>
            <a:srgbClr val="F26B43"/>
          </p15:clr>
        </p15:guide>
        <p15:guide id="7" pos="1506" userDrawn="1">
          <p15:clr>
            <a:srgbClr val="F26B43"/>
          </p15:clr>
        </p15:guide>
        <p15:guide id="8" pos="2090" userDrawn="1">
          <p15:clr>
            <a:srgbClr val="F26B43"/>
          </p15:clr>
        </p15:guide>
        <p15:guide id="9" pos="2673" userDrawn="1">
          <p15:clr>
            <a:srgbClr val="F26B43"/>
          </p15:clr>
        </p15:guide>
        <p15:guide id="10" pos="3256" userDrawn="1">
          <p15:clr>
            <a:srgbClr val="F26B43"/>
          </p15:clr>
        </p15:guide>
        <p15:guide id="11" pos="3840" userDrawn="1">
          <p15:clr>
            <a:srgbClr val="F26B43"/>
          </p15:clr>
        </p15:guide>
        <p15:guide id="12" pos="4423" userDrawn="1">
          <p15:clr>
            <a:srgbClr val="F26B43"/>
          </p15:clr>
        </p15:guide>
        <p15:guide id="13" pos="5006" userDrawn="1">
          <p15:clr>
            <a:srgbClr val="F26B43"/>
          </p15:clr>
        </p15:guide>
        <p15:guide id="14" pos="5589" userDrawn="1">
          <p15:clr>
            <a:srgbClr val="F26B43"/>
          </p15:clr>
        </p15:guide>
        <p15:guide id="15" pos="617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uvm.dk/gymnasiale-uddannelser/proever-og-eksamen/regler-og-orienteringer"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materialeplatform.emu.dk/node/157.html"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mailto:Soren.husted-pedersen@stukuvm.d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786B506-04CA-4463-8543-A6D525A1ADAF}"/>
              </a:ext>
            </a:extLst>
          </p:cNvPr>
          <p:cNvSpPr>
            <a:spLocks noGrp="1"/>
          </p:cNvSpPr>
          <p:nvPr>
            <p:ph type="ctrTitle"/>
          </p:nvPr>
        </p:nvSpPr>
        <p:spPr>
          <a:xfrm>
            <a:off x="2397727" y="2969704"/>
            <a:ext cx="9223200" cy="1378800"/>
          </a:xfrm>
        </p:spPr>
        <p:txBody>
          <a:bodyPr/>
          <a:lstStyle/>
          <a:p>
            <a:r>
              <a:rPr lang="da-DK" dirty="0" smtClean="0"/>
              <a:t>FIP kursus 2020</a:t>
            </a:r>
            <a:br>
              <a:rPr lang="da-DK" dirty="0" smtClean="0"/>
            </a:br>
            <a:r>
              <a:rPr lang="da-DK" dirty="0" smtClean="0"/>
              <a:t>De nye skriftlige genrer og lærerens hæfte - Htx</a:t>
            </a:r>
            <a:endParaRPr lang="da-DK" dirty="0"/>
          </a:p>
        </p:txBody>
      </p:sp>
      <p:sp>
        <p:nvSpPr>
          <p:cNvPr id="4" name="Date Placeholder 3">
            <a:extLst>
              <a:ext uri="{FF2B5EF4-FFF2-40B4-BE49-F238E27FC236}">
                <a16:creationId xmlns:a16="http://schemas.microsoft.com/office/drawing/2014/main" id="{1408F218-03AC-4515-BD5E-7F4BA7F1F02A}"/>
              </a:ext>
            </a:extLst>
          </p:cNvPr>
          <p:cNvSpPr>
            <a:spLocks noGrp="1"/>
          </p:cNvSpPr>
          <p:nvPr>
            <p:ph type="dt" sz="half" idx="10"/>
          </p:nvPr>
        </p:nvSpPr>
        <p:spPr/>
        <p:txBody>
          <a:bodyPr/>
          <a:lstStyle/>
          <a:p>
            <a:fld id="{EF256E3E-758D-4291-9C96-D81705B1535D}" type="datetime2">
              <a:rPr lang="da-DK" smtClean="0"/>
              <a:t>23. april 2020</a:t>
            </a:fld>
            <a:endParaRPr lang="da-DK" dirty="0"/>
          </a:p>
        </p:txBody>
      </p:sp>
      <p:sp>
        <p:nvSpPr>
          <p:cNvPr id="2" name="Pladsholder til slidenummer 1">
            <a:extLst>
              <a:ext uri="{FF2B5EF4-FFF2-40B4-BE49-F238E27FC236}">
                <a16:creationId xmlns:a16="http://schemas.microsoft.com/office/drawing/2014/main" id="{D59C4849-C7A3-4B0D-80F7-AEACFA18B975}"/>
              </a:ext>
            </a:extLst>
          </p:cNvPr>
          <p:cNvSpPr>
            <a:spLocks noGrp="1"/>
          </p:cNvSpPr>
          <p:nvPr>
            <p:ph type="sldNum" sz="quarter" idx="12"/>
          </p:nvPr>
        </p:nvSpPr>
        <p:spPr/>
        <p:txBody>
          <a:bodyPr/>
          <a:lstStyle/>
          <a:p>
            <a:fld id="{24C8C45C-947F-4981-8B3F-4F32E973C901}" type="slidenum">
              <a:rPr lang="da-DK" smtClean="0"/>
              <a:pPr/>
              <a:t>1</a:t>
            </a:fld>
            <a:endParaRPr lang="da-DK" dirty="0"/>
          </a:p>
        </p:txBody>
      </p:sp>
    </p:spTree>
    <p:custDataLst>
      <p:tags r:id="rId1"/>
    </p:custDataLst>
    <p:extLst>
      <p:ext uri="{BB962C8B-B14F-4D97-AF65-F5344CB8AC3E}">
        <p14:creationId xmlns:p14="http://schemas.microsoft.com/office/powerpoint/2010/main" val="2957921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44D7354-50E1-45E7-BE22-D6E7CC805771}"/>
              </a:ext>
            </a:extLst>
          </p:cNvPr>
          <p:cNvSpPr>
            <a:spLocks noGrp="1"/>
          </p:cNvSpPr>
          <p:nvPr>
            <p:ph type="title"/>
          </p:nvPr>
        </p:nvSpPr>
        <p:spPr/>
        <p:txBody>
          <a:bodyPr/>
          <a:lstStyle/>
          <a:p>
            <a:endParaRPr lang="da-DK" dirty="0"/>
          </a:p>
        </p:txBody>
      </p:sp>
      <p:sp>
        <p:nvSpPr>
          <p:cNvPr id="12" name="Content Placeholder 11">
            <a:extLst>
              <a:ext uri="{FF2B5EF4-FFF2-40B4-BE49-F238E27FC236}">
                <a16:creationId xmlns:a16="http://schemas.microsoft.com/office/drawing/2014/main" id="{71CD8E94-4428-4049-A865-705DF1A53BDF}"/>
              </a:ext>
            </a:extLst>
          </p:cNvPr>
          <p:cNvSpPr>
            <a:spLocks noGrp="1"/>
          </p:cNvSpPr>
          <p:nvPr>
            <p:ph idx="1"/>
          </p:nvPr>
        </p:nvSpPr>
        <p:spPr/>
        <p:txBody>
          <a:bodyPr/>
          <a:lstStyle/>
          <a:p>
            <a:endParaRPr lang="da-DK" dirty="0"/>
          </a:p>
        </p:txBody>
      </p:sp>
      <p:sp>
        <p:nvSpPr>
          <p:cNvPr id="4" name="Date Placeholder 3">
            <a:extLst>
              <a:ext uri="{FF2B5EF4-FFF2-40B4-BE49-F238E27FC236}">
                <a16:creationId xmlns:a16="http://schemas.microsoft.com/office/drawing/2014/main" id="{92F38EBB-DDC7-48BA-8239-A2992E3D7F15}"/>
              </a:ext>
            </a:extLst>
          </p:cNvPr>
          <p:cNvSpPr>
            <a:spLocks noGrp="1"/>
          </p:cNvSpPr>
          <p:nvPr>
            <p:ph type="dt" sz="half" idx="10"/>
          </p:nvPr>
        </p:nvSpPr>
        <p:spPr/>
        <p:txBody>
          <a:bodyPr/>
          <a:lstStyle/>
          <a:p>
            <a:fld id="{EBA8D303-A5AB-48B8-8080-F5460797266C}" type="datetime2">
              <a:rPr lang="da-DK" noProof="0" smtClean="0"/>
              <a:t>23. april 2020</a:t>
            </a:fld>
            <a:endParaRPr lang="da-DK" noProof="0" dirty="0"/>
          </a:p>
        </p:txBody>
      </p:sp>
      <p:sp>
        <p:nvSpPr>
          <p:cNvPr id="6" name="Slide Number Placeholder 5">
            <a:extLst>
              <a:ext uri="{FF2B5EF4-FFF2-40B4-BE49-F238E27FC236}">
                <a16:creationId xmlns:a16="http://schemas.microsoft.com/office/drawing/2014/main" id="{C2C98229-FD76-40FD-90FD-D80517205825}"/>
              </a:ext>
            </a:extLst>
          </p:cNvPr>
          <p:cNvSpPr>
            <a:spLocks noGrp="1"/>
          </p:cNvSpPr>
          <p:nvPr>
            <p:ph type="sldNum" sz="quarter" idx="12"/>
          </p:nvPr>
        </p:nvSpPr>
        <p:spPr/>
        <p:txBody>
          <a:bodyPr/>
          <a:lstStyle/>
          <a:p>
            <a:fld id="{859873C9-BF5D-4A9A-BB31-45BBB7BABAF7}" type="slidenum">
              <a:rPr lang="da-DK" smtClean="0"/>
              <a:pPr/>
              <a:t>10</a:t>
            </a:fld>
            <a:endParaRPr lang="da-DK" dirty="0"/>
          </a:p>
        </p:txBody>
      </p:sp>
      <p:sp>
        <p:nvSpPr>
          <p:cNvPr id="13" name="Content Placeholder 12">
            <a:extLst>
              <a:ext uri="{FF2B5EF4-FFF2-40B4-BE49-F238E27FC236}">
                <a16:creationId xmlns:a16="http://schemas.microsoft.com/office/drawing/2014/main" id="{37319620-CE04-418C-AEF3-53A1F34B9B40}"/>
              </a:ext>
            </a:extLst>
          </p:cNvPr>
          <p:cNvSpPr>
            <a:spLocks noGrp="1"/>
          </p:cNvSpPr>
          <p:nvPr>
            <p:ph idx="13"/>
          </p:nvPr>
        </p:nvSpPr>
        <p:spPr/>
        <p:txBody>
          <a:bodyPr/>
          <a:lstStyle/>
          <a:p>
            <a:endParaRPr lang="da-DK" dirty="0"/>
          </a:p>
        </p:txBody>
      </p:sp>
      <p:sp>
        <p:nvSpPr>
          <p:cNvPr id="14" name="Text Placeholder 13">
            <a:extLst>
              <a:ext uri="{FF2B5EF4-FFF2-40B4-BE49-F238E27FC236}">
                <a16:creationId xmlns:a16="http://schemas.microsoft.com/office/drawing/2014/main" id="{47856A6C-370F-48C7-BAF8-5308F9BAB6B7}"/>
              </a:ext>
            </a:extLst>
          </p:cNvPr>
          <p:cNvSpPr>
            <a:spLocks noGrp="1"/>
          </p:cNvSpPr>
          <p:nvPr>
            <p:ph type="body" sz="quarter" idx="14"/>
          </p:nvPr>
        </p:nvSpPr>
        <p:spPr/>
        <p:txBody>
          <a:bodyPr/>
          <a:lstStyle/>
          <a:p>
            <a:endParaRPr lang="da-DK" dirty="0"/>
          </a:p>
        </p:txBody>
      </p:sp>
      <p:sp>
        <p:nvSpPr>
          <p:cNvPr id="15" name="Text Placeholder 14">
            <a:extLst>
              <a:ext uri="{FF2B5EF4-FFF2-40B4-BE49-F238E27FC236}">
                <a16:creationId xmlns:a16="http://schemas.microsoft.com/office/drawing/2014/main" id="{0079CB1C-69FE-4B9A-A6CC-192750A6F3BE}"/>
              </a:ext>
            </a:extLst>
          </p:cNvPr>
          <p:cNvSpPr>
            <a:spLocks noGrp="1"/>
          </p:cNvSpPr>
          <p:nvPr>
            <p:ph type="body" sz="quarter" idx="15"/>
          </p:nvPr>
        </p:nvSpPr>
        <p:spPr/>
        <p:txBody>
          <a:bodyPr/>
          <a:lstStyle/>
          <a:p>
            <a:endParaRPr lang="da-DK" dirty="0"/>
          </a:p>
        </p:txBody>
      </p:sp>
    </p:spTree>
    <p:custDataLst>
      <p:tags r:id="rId1"/>
    </p:custDataLst>
    <p:extLst>
      <p:ext uri="{BB962C8B-B14F-4D97-AF65-F5344CB8AC3E}">
        <p14:creationId xmlns:p14="http://schemas.microsoft.com/office/powerpoint/2010/main" val="3971726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a:t>Formalia før og nu</a:t>
            </a:r>
          </a:p>
        </p:txBody>
      </p:sp>
      <p:sp>
        <p:nvSpPr>
          <p:cNvPr id="6" name="Pladsholder til indhold 5"/>
          <p:cNvSpPr>
            <a:spLocks noGrp="1"/>
          </p:cNvSpPr>
          <p:nvPr>
            <p:ph sz="half" idx="1"/>
          </p:nvPr>
        </p:nvSpPr>
        <p:spPr>
          <a:xfrm>
            <a:off x="539712" y="1143714"/>
            <a:ext cx="8332789" cy="4518000"/>
          </a:xfrm>
        </p:spPr>
        <p:txBody>
          <a:bodyPr/>
          <a:lstStyle/>
          <a:p>
            <a:r>
              <a:rPr lang="da-DK" dirty="0"/>
              <a:t>Hvad kommer vi fra, og hvor er vi på vej hen?</a:t>
            </a:r>
          </a:p>
          <a:p>
            <a:endParaRPr lang="da-DK" dirty="0"/>
          </a:p>
          <a:p>
            <a:r>
              <a:rPr lang="da-DK" dirty="0" smtClean="0"/>
              <a:t>Fortsat 5 timers prøve</a:t>
            </a:r>
          </a:p>
          <a:p>
            <a:endParaRPr lang="da-DK" dirty="0"/>
          </a:p>
          <a:p>
            <a:r>
              <a:rPr lang="da-DK" dirty="0"/>
              <a:t>Prøven var før i udtræk, nu skal alle op i skriftlig dansk.</a:t>
            </a:r>
          </a:p>
          <a:p>
            <a:endParaRPr lang="da-DK" dirty="0"/>
          </a:p>
          <a:p>
            <a:r>
              <a:rPr lang="da-DK" dirty="0"/>
              <a:t>Al distribution foregår elektronisk via </a:t>
            </a:r>
            <a:r>
              <a:rPr lang="da-DK" dirty="0" err="1"/>
              <a:t>Netprøver</a:t>
            </a:r>
            <a:r>
              <a:rPr lang="da-DK" dirty="0"/>
              <a:t>, som </a:t>
            </a:r>
            <a:r>
              <a:rPr lang="da-DK" dirty="0" err="1"/>
              <a:t>mesten</a:t>
            </a:r>
            <a:r>
              <a:rPr lang="da-DK" dirty="0"/>
              <a:t> dels er en platform, som kan distribuere en opgave til eleverne, og som eleverne kan uploade en opgave til.</a:t>
            </a:r>
          </a:p>
          <a:p>
            <a:endParaRPr lang="da-DK" dirty="0"/>
          </a:p>
          <a:p>
            <a:r>
              <a:rPr lang="da-DK" dirty="0"/>
              <a:t>Herudover er </a:t>
            </a:r>
            <a:r>
              <a:rPr lang="da-DK" dirty="0" err="1"/>
              <a:t>Netprøver</a:t>
            </a:r>
            <a:r>
              <a:rPr lang="da-DK" dirty="0"/>
              <a:t> platformen for censorerne. </a:t>
            </a:r>
          </a:p>
          <a:p>
            <a:endParaRPr lang="da-DK" dirty="0"/>
          </a:p>
        </p:txBody>
      </p:sp>
      <p:sp>
        <p:nvSpPr>
          <p:cNvPr id="7" name="Pladsholder til indhold 6"/>
          <p:cNvSpPr>
            <a:spLocks noGrp="1"/>
          </p:cNvSpPr>
          <p:nvPr>
            <p:ph sz="half" idx="2"/>
          </p:nvPr>
        </p:nvSpPr>
        <p:spPr/>
        <p:txBody>
          <a:bodyPr/>
          <a:lstStyle/>
          <a:p>
            <a:endParaRPr lang="da-DK"/>
          </a:p>
        </p:txBody>
      </p:sp>
      <p:sp>
        <p:nvSpPr>
          <p:cNvPr id="4" name="Pladsholder til dato 3"/>
          <p:cNvSpPr>
            <a:spLocks noGrp="1"/>
          </p:cNvSpPr>
          <p:nvPr>
            <p:ph type="dt" sz="half" idx="10"/>
          </p:nvPr>
        </p:nvSpPr>
        <p:spPr/>
        <p:txBody>
          <a:bodyPr/>
          <a:lstStyle/>
          <a:p>
            <a:fld id="{0404BF66-0C6A-4FE0-989D-E85701C8F143}" type="datetime2">
              <a:rPr lang="da-DK" smtClean="0"/>
              <a:t>23. april 2020</a:t>
            </a:fld>
            <a:endParaRPr lang="da-DK" dirty="0"/>
          </a:p>
        </p:txBody>
      </p:sp>
      <p:sp>
        <p:nvSpPr>
          <p:cNvPr id="3" name="Pladsholder til slidenummer 2"/>
          <p:cNvSpPr>
            <a:spLocks noGrp="1"/>
          </p:cNvSpPr>
          <p:nvPr>
            <p:ph type="sldNum" sz="quarter" idx="12"/>
          </p:nvPr>
        </p:nvSpPr>
        <p:spPr/>
        <p:txBody>
          <a:bodyPr/>
          <a:lstStyle/>
          <a:p>
            <a:fld id="{24C8C45C-947F-4981-8B3F-4F32E973C901}" type="slidenum">
              <a:rPr lang="da-DK" smtClean="0"/>
              <a:pPr/>
              <a:t>2</a:t>
            </a:fld>
            <a:endParaRPr lang="da-DK" dirty="0"/>
          </a:p>
        </p:txBody>
      </p:sp>
      <p:sp>
        <p:nvSpPr>
          <p:cNvPr id="8" name="Pladsholder til tekst 7"/>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533135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internetadgang</a:t>
            </a:r>
          </a:p>
        </p:txBody>
      </p:sp>
      <p:sp>
        <p:nvSpPr>
          <p:cNvPr id="3" name="Pladsholder til indhold 2"/>
          <p:cNvSpPr>
            <a:spLocks noGrp="1"/>
          </p:cNvSpPr>
          <p:nvPr>
            <p:ph sz="half" idx="1"/>
          </p:nvPr>
        </p:nvSpPr>
        <p:spPr/>
        <p:txBody>
          <a:bodyPr/>
          <a:lstStyle/>
          <a:p>
            <a:r>
              <a:rPr lang="da-DK" dirty="0"/>
              <a:t>Der er ingen adgang til internettet. </a:t>
            </a:r>
            <a:endParaRPr lang="da-DK" dirty="0" smtClean="0"/>
          </a:p>
          <a:p>
            <a:endParaRPr lang="da-DK" dirty="0"/>
          </a:p>
          <a:p>
            <a:r>
              <a:rPr lang="da-DK" dirty="0" smtClean="0"/>
              <a:t>Der er dog elever i afløb fra den gamle ordning (T-</a:t>
            </a:r>
            <a:r>
              <a:rPr lang="da-DK" dirty="0" err="1" smtClean="0"/>
              <a:t>Eux</a:t>
            </a:r>
            <a:r>
              <a:rPr lang="da-DK" dirty="0" smtClean="0"/>
              <a:t>)</a:t>
            </a:r>
          </a:p>
          <a:p>
            <a:endParaRPr lang="da-DK" dirty="0">
              <a:hlinkClick r:id="rId2"/>
            </a:endParaRPr>
          </a:p>
          <a:p>
            <a:endParaRPr lang="da-DK" dirty="0" smtClean="0">
              <a:hlinkClick r:id="rId2"/>
            </a:endParaRPr>
          </a:p>
          <a:p>
            <a:r>
              <a:rPr lang="da-DK" dirty="0" smtClean="0">
                <a:hlinkClick r:id="rId2"/>
              </a:rPr>
              <a:t>https</a:t>
            </a:r>
            <a:r>
              <a:rPr lang="da-DK" dirty="0">
                <a:hlinkClick r:id="rId2"/>
              </a:rPr>
              <a:t>://uvm.dk/gymnasiale-uddannelser/proever-og-eksamen/regler-og-orienteringer</a:t>
            </a:r>
            <a:endParaRPr lang="da-DK" dirty="0"/>
          </a:p>
          <a:p>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23. april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3</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2281817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EUX – netadgang til eksamen</a:t>
            </a:r>
          </a:p>
        </p:txBody>
      </p:sp>
      <p:sp>
        <p:nvSpPr>
          <p:cNvPr id="3" name="Pladsholder til indhold 2"/>
          <p:cNvSpPr>
            <a:spLocks noGrp="1"/>
          </p:cNvSpPr>
          <p:nvPr>
            <p:ph sz="half" idx="1"/>
          </p:nvPr>
        </p:nvSpPr>
        <p:spPr/>
        <p:txBody>
          <a:bodyPr/>
          <a:lstStyle/>
          <a:p>
            <a:r>
              <a:rPr lang="da-DK" dirty="0" smtClean="0"/>
              <a:t>På førnævnte link står følgende at læse:</a:t>
            </a:r>
          </a:p>
          <a:p>
            <a:endParaRPr lang="da-DK" dirty="0"/>
          </a:p>
          <a:p>
            <a:endParaRPr lang="da-DK" dirty="0" smtClean="0"/>
          </a:p>
          <a:p>
            <a:r>
              <a:rPr lang="da-DK" sz="3200" b="1" dirty="0" smtClean="0"/>
              <a:t>MEEEEEEEEEEN</a:t>
            </a:r>
            <a:r>
              <a:rPr lang="da-DK" dirty="0"/>
              <a:t>, det er jo den gamle formulering fra vejledningen til den almene eksamensbekendtgørelse § 15 stk.2</a:t>
            </a:r>
          </a:p>
          <a:p>
            <a:r>
              <a:rPr lang="da-DK" i="1" dirty="0"/>
              <a:t>”Eksaminanden har under prøver, der er underlagt tilsyn, alene adgang til internettet, for så vidt angår egne læremidler, egne notater og egne arbejder.” </a:t>
            </a:r>
            <a:r>
              <a:rPr lang="da-DK" dirty="0"/>
              <a:t> </a:t>
            </a:r>
            <a:endParaRPr lang="da-DK" dirty="0" smtClean="0"/>
          </a:p>
          <a:p>
            <a:endParaRPr lang="da-DK" dirty="0"/>
          </a:p>
          <a:p>
            <a:endParaRPr lang="da-DK" dirty="0" smtClean="0"/>
          </a:p>
          <a:p>
            <a:endParaRPr lang="da-DK" dirty="0"/>
          </a:p>
          <a:p>
            <a:endParaRPr lang="da-DK" dirty="0" smtClean="0"/>
          </a:p>
          <a:p>
            <a:endParaRPr lang="da-DK" dirty="0"/>
          </a:p>
          <a:p>
            <a:endParaRPr lang="da-DK" dirty="0" smtClean="0"/>
          </a:p>
          <a:p>
            <a:pPr marL="0" indent="0">
              <a:buNone/>
            </a:pPr>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23. april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4</a:t>
            </a:fld>
            <a:endParaRPr lang="da-DK" dirty="0"/>
          </a:p>
        </p:txBody>
      </p:sp>
      <p:sp>
        <p:nvSpPr>
          <p:cNvPr id="7" name="Pladsholder til tekst 6"/>
          <p:cNvSpPr>
            <a:spLocks noGrp="1"/>
          </p:cNvSpPr>
          <p:nvPr>
            <p:ph type="body" sz="quarter" idx="13"/>
          </p:nvPr>
        </p:nvSpPr>
        <p:spPr/>
        <p:txBody>
          <a:bodyPr/>
          <a:lstStyle/>
          <a:p>
            <a:endParaRPr lang="da-DK"/>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600" y="2192125"/>
            <a:ext cx="7648575"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9739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Adgang til internet - fortsat</a:t>
            </a:r>
            <a:endParaRPr lang="da-DK" dirty="0"/>
          </a:p>
        </p:txBody>
      </p:sp>
      <p:sp>
        <p:nvSpPr>
          <p:cNvPr id="3" name="Pladsholder til indhold 2"/>
          <p:cNvSpPr>
            <a:spLocks noGrp="1"/>
          </p:cNvSpPr>
          <p:nvPr>
            <p:ph sz="half" idx="1"/>
          </p:nvPr>
        </p:nvSpPr>
        <p:spPr/>
        <p:txBody>
          <a:bodyPr/>
          <a:lstStyle/>
          <a:p>
            <a:r>
              <a:rPr lang="da-DK" dirty="0" smtClean="0"/>
              <a:t>Herudover er der 2 vigtige dokumenter, som præciserer adgangen og rækkevidden af § 15, stk. 2.</a:t>
            </a:r>
          </a:p>
          <a:p>
            <a:r>
              <a:rPr lang="da-DK" dirty="0" smtClean="0"/>
              <a:t>Orientering af rækkevidden af § 15, stk. 2. (5/3 2013)</a:t>
            </a:r>
          </a:p>
          <a:p>
            <a:r>
              <a:rPr lang="da-DK" dirty="0" smtClean="0"/>
              <a:t>Fortolkningen af § 15, stk. 2 (11/4 2014)</a:t>
            </a:r>
          </a:p>
          <a:p>
            <a:r>
              <a:rPr lang="da-DK" dirty="0" smtClean="0"/>
              <a:t>Notat om adgangen til internettet til sommertermin 2019</a:t>
            </a:r>
          </a:p>
          <a:p>
            <a:pPr marL="0" indent="0">
              <a:buNone/>
            </a:pPr>
            <a:r>
              <a:rPr lang="da-DK" dirty="0" smtClean="0"/>
              <a:t>	Vær særlig opmærksom på afsnittet om </a:t>
            </a:r>
          </a:p>
          <a:p>
            <a:pPr marL="0" indent="0">
              <a:buNone/>
            </a:pPr>
            <a:endParaRPr lang="da-DK" dirty="0" smtClean="0"/>
          </a:p>
          <a:p>
            <a:endParaRPr lang="da-DK" dirty="0"/>
          </a:p>
          <a:p>
            <a:pPr marL="0" indent="0">
              <a:buNone/>
            </a:pPr>
            <a:endParaRPr lang="da-DK" dirty="0" smtClean="0"/>
          </a:p>
          <a:p>
            <a:endParaRPr lang="da-DK" dirty="0"/>
          </a:p>
          <a:p>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23. april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5</a:t>
            </a:fld>
            <a:endParaRPr lang="da-DK" dirty="0"/>
          </a:p>
        </p:txBody>
      </p:sp>
      <p:sp>
        <p:nvSpPr>
          <p:cNvPr id="7" name="Pladsholder til tekst 6"/>
          <p:cNvSpPr>
            <a:spLocks noGrp="1"/>
          </p:cNvSpPr>
          <p:nvPr>
            <p:ph type="body" sz="quarter" idx="13"/>
          </p:nvPr>
        </p:nvSpPr>
        <p:spPr/>
        <p:txBody>
          <a:bodyPr/>
          <a:lstStyle/>
          <a:p>
            <a:endParaRPr lang="da-DK"/>
          </a:p>
        </p:txBody>
      </p:sp>
      <p:pic>
        <p:nvPicPr>
          <p:cNvPr id="8" name="Billede 7"/>
          <p:cNvPicPr>
            <a:picLocks noChangeAspect="1"/>
          </p:cNvPicPr>
          <p:nvPr/>
        </p:nvPicPr>
        <p:blipFill>
          <a:blip r:embed="rId2"/>
          <a:stretch>
            <a:fillRect/>
          </a:stretch>
        </p:blipFill>
        <p:spPr>
          <a:xfrm>
            <a:off x="539748" y="4586036"/>
            <a:ext cx="7930435" cy="795861"/>
          </a:xfrm>
          <a:prstGeom prst="rect">
            <a:avLst/>
          </a:prstGeom>
        </p:spPr>
      </p:pic>
    </p:spTree>
    <p:extLst>
      <p:ext uri="{BB962C8B-B14F-4D97-AF65-F5344CB8AC3E}">
        <p14:creationId xmlns:p14="http://schemas.microsoft.com/office/powerpoint/2010/main" val="2790984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Krav til indholdet af de nye skriftlige prøver og projektoplæg</a:t>
            </a:r>
          </a:p>
        </p:txBody>
      </p:sp>
      <p:sp>
        <p:nvSpPr>
          <p:cNvPr id="3" name="Pladsholder til indhold 2"/>
          <p:cNvSpPr>
            <a:spLocks noGrp="1"/>
          </p:cNvSpPr>
          <p:nvPr>
            <p:ph sz="half" idx="1"/>
          </p:nvPr>
        </p:nvSpPr>
        <p:spPr/>
        <p:txBody>
          <a:bodyPr/>
          <a:lstStyle/>
          <a:p>
            <a:r>
              <a:rPr lang="da-DK" sz="1400" dirty="0"/>
              <a:t>Overordnet skal prøverne  leve op til intentionerne i gymnasiereformen om at styrke fagligheden. Prøverne skal derfor blandt andet kunne afdække, i hvor høj grad eleverne besidder et solidt fundament af viden, kundskaber og færdigheder.</a:t>
            </a:r>
          </a:p>
          <a:p>
            <a:r>
              <a:rPr lang="da-DK" sz="1400" dirty="0"/>
              <a:t>Derudover følger det af gymnasieaftalen, at:</a:t>
            </a:r>
          </a:p>
          <a:p>
            <a:r>
              <a:rPr lang="da-DK" sz="1400" dirty="0"/>
              <a:t>Prøverne skal forenkles og fornyes.</a:t>
            </a:r>
          </a:p>
          <a:p>
            <a:pPr lvl="0"/>
            <a:r>
              <a:rPr lang="da-DK" sz="1400" dirty="0"/>
              <a:t>Prøverne skal opdateres i overensstemmelse med de ændringer af fagenes indhold og mål, der er gennemført i de nye, udstedte læreplaner, så det sikres, at der i alle fag er en klar sammenhæng mellem, hvad eleverne skal kunne, og hvad eleverne bliver evalueret på ved prøverne.</a:t>
            </a:r>
          </a:p>
          <a:p>
            <a:pPr lvl="0"/>
            <a:r>
              <a:rPr lang="da-DK" sz="1400" dirty="0"/>
              <a:t>De digitale prøver skal bidrage til en faglig og pædagogisk forbedring af prøverne, herunder at de er velegnede til at måle opfyldelsen af kravene til elevernes digitale viden, færdigheder, kompetencer og dannelse.</a:t>
            </a:r>
          </a:p>
          <a:p>
            <a:pPr lvl="0"/>
            <a:r>
              <a:rPr lang="da-DK" sz="1400" dirty="0"/>
              <a:t>Digitaliseringen af prøverne må ikke forsimple indholdet af prøverne. (jf. kommissoriet af nov.  2017)</a:t>
            </a:r>
          </a:p>
          <a:p>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23. april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6</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2944799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Lærerens hæfte</a:t>
            </a:r>
            <a:endParaRPr lang="da-DK" dirty="0"/>
          </a:p>
        </p:txBody>
      </p:sp>
      <p:sp>
        <p:nvSpPr>
          <p:cNvPr id="3" name="Pladsholder til indhold 2"/>
          <p:cNvSpPr>
            <a:spLocks noGrp="1"/>
          </p:cNvSpPr>
          <p:nvPr>
            <p:ph sz="half" idx="1"/>
          </p:nvPr>
        </p:nvSpPr>
        <p:spPr/>
        <p:txBody>
          <a:bodyPr/>
          <a:lstStyle/>
          <a:p>
            <a:r>
              <a:rPr lang="da-DK" dirty="0"/>
              <a:t>Lærerens </a:t>
            </a:r>
            <a:r>
              <a:rPr lang="da-DK" dirty="0" smtClean="0"/>
              <a:t>hæfte er </a:t>
            </a:r>
            <a:r>
              <a:rPr lang="da-DK" dirty="0"/>
              <a:t>den nye version af Råd &amp; vink. Heri gennemgås dels de formelle ændringer som følge af den nye reform og dels en mere præcis gennemgang af skrivegenrerne.</a:t>
            </a:r>
          </a:p>
          <a:p>
            <a:r>
              <a:rPr lang="da-DK" dirty="0" smtClean="0"/>
              <a:t>Htx: </a:t>
            </a:r>
            <a:r>
              <a:rPr lang="da-DK" dirty="0">
                <a:hlinkClick r:id="rId2"/>
              </a:rPr>
              <a:t>https://materialeplatform.emu.dk/node/157.html</a:t>
            </a:r>
            <a:endParaRPr lang="da-DK" dirty="0" smtClean="0"/>
          </a:p>
          <a:p>
            <a:endParaRPr lang="da-DK" dirty="0"/>
          </a:p>
          <a:p>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23. april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7</a:t>
            </a:fld>
            <a:endParaRPr lang="da-DK" dirty="0"/>
          </a:p>
        </p:txBody>
      </p:sp>
      <p:sp>
        <p:nvSpPr>
          <p:cNvPr id="7" name="Pladsholder til tekst 6"/>
          <p:cNvSpPr>
            <a:spLocks noGrp="1"/>
          </p:cNvSpPr>
          <p:nvPr>
            <p:ph type="body" sz="quarter" idx="13"/>
          </p:nvPr>
        </p:nvSpPr>
        <p:spPr/>
        <p:txBody>
          <a:bodyPr/>
          <a:lstStyle/>
          <a:p>
            <a:endParaRPr lang="da-DK"/>
          </a:p>
        </p:txBody>
      </p:sp>
      <p:pic>
        <p:nvPicPr>
          <p:cNvPr id="8" name="Billede 7"/>
          <p:cNvPicPr>
            <a:picLocks noChangeAspect="1"/>
          </p:cNvPicPr>
          <p:nvPr/>
        </p:nvPicPr>
        <p:blipFill rotWithShape="1">
          <a:blip r:embed="rId3"/>
          <a:srcRect l="11908"/>
          <a:stretch/>
        </p:blipFill>
        <p:spPr>
          <a:xfrm>
            <a:off x="539747" y="3386127"/>
            <a:ext cx="7795611" cy="2796812"/>
          </a:xfrm>
          <a:prstGeom prst="rect">
            <a:avLst/>
          </a:prstGeom>
        </p:spPr>
      </p:pic>
      <p:cxnSp>
        <p:nvCxnSpPr>
          <p:cNvPr id="10" name="Lige pilforbindelse 9"/>
          <p:cNvCxnSpPr/>
          <p:nvPr/>
        </p:nvCxnSpPr>
        <p:spPr>
          <a:xfrm flipV="1">
            <a:off x="1550126" y="4841966"/>
            <a:ext cx="2926080" cy="722811"/>
          </a:xfrm>
          <a:prstGeom prst="straightConnector1">
            <a:avLst/>
          </a:prstGeom>
          <a:ln w="63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911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Variation i opgavetyper</a:t>
            </a:r>
          </a:p>
        </p:txBody>
      </p:sp>
      <p:sp>
        <p:nvSpPr>
          <p:cNvPr id="3" name="Pladsholder til indhold 2"/>
          <p:cNvSpPr>
            <a:spLocks noGrp="1"/>
          </p:cNvSpPr>
          <p:nvPr>
            <p:ph sz="half" idx="1"/>
          </p:nvPr>
        </p:nvSpPr>
        <p:spPr/>
        <p:txBody>
          <a:bodyPr/>
          <a:lstStyle/>
          <a:p>
            <a:r>
              <a:rPr lang="da-DK" dirty="0"/>
              <a:t>I opgavekommissionen er der enighed om en mere fleksibel tilgang til opgavetyperne. </a:t>
            </a:r>
          </a:p>
          <a:p>
            <a:endParaRPr lang="da-DK" dirty="0"/>
          </a:p>
          <a:p>
            <a:r>
              <a:rPr lang="da-DK" dirty="0"/>
              <a:t>De forskellige formuleringer kan gå på kryds og tværs af opgaverne. Der er således ingen garanti for, at alle opgavetyper nødvendigvis optræder hver gang. Dog er der altid merkantilt orienterede opgaver.</a:t>
            </a:r>
          </a:p>
          <a:p>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23. april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8</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2929230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1510" y="798635"/>
            <a:ext cx="8331026" cy="934890"/>
          </a:xfrm>
        </p:spPr>
        <p:txBody>
          <a:bodyPr/>
          <a:lstStyle/>
          <a:p>
            <a:r>
              <a:rPr lang="da-DK" dirty="0" err="1"/>
              <a:t>EMU´en</a:t>
            </a:r>
            <a:r>
              <a:rPr lang="da-DK" dirty="0"/>
              <a:t>, nyhedsbreve og kontakt</a:t>
            </a:r>
          </a:p>
        </p:txBody>
      </p:sp>
      <p:sp>
        <p:nvSpPr>
          <p:cNvPr id="3" name="Pladsholder til indhold 2"/>
          <p:cNvSpPr>
            <a:spLocks noGrp="1"/>
          </p:cNvSpPr>
          <p:nvPr>
            <p:ph sz="half" idx="1"/>
          </p:nvPr>
        </p:nvSpPr>
        <p:spPr/>
        <p:txBody>
          <a:bodyPr/>
          <a:lstStyle/>
          <a:p>
            <a:endParaRPr lang="da-DK" dirty="0"/>
          </a:p>
          <a:p>
            <a:r>
              <a:rPr lang="da-DK" dirty="0"/>
              <a:t>Kontakt: </a:t>
            </a:r>
            <a:r>
              <a:rPr lang="da-DK" dirty="0">
                <a:hlinkClick r:id="rId2"/>
              </a:rPr>
              <a:t>Soren.husted-pedersen@stukuvm.dk</a:t>
            </a:r>
            <a:endParaRPr lang="da-DK" dirty="0"/>
          </a:p>
          <a:p>
            <a:pPr lvl="1"/>
            <a:r>
              <a:rPr lang="da-DK" dirty="0"/>
              <a:t>Telefon: 20342771</a:t>
            </a:r>
          </a:p>
          <a:p>
            <a:pPr lvl="1"/>
            <a:endParaRPr lang="da-DK" dirty="0"/>
          </a:p>
          <a:p>
            <a:pPr lvl="1"/>
            <a:endParaRPr lang="da-DK" dirty="0">
              <a:solidFill>
                <a:srgbClr val="002060"/>
              </a:solidFill>
            </a:endParaRPr>
          </a:p>
          <a:p>
            <a:pPr lvl="1"/>
            <a:endParaRPr lang="da-DK" dirty="0"/>
          </a:p>
          <a:p>
            <a:endParaRPr lang="da-DK" dirty="0" smtClean="0"/>
          </a:p>
          <a:p>
            <a:endParaRPr lang="da-DK" dirty="0"/>
          </a:p>
          <a:p>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23. april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9</a:t>
            </a:fld>
            <a:endParaRPr lang="da-DK" dirty="0"/>
          </a:p>
        </p:txBody>
      </p:sp>
      <p:sp>
        <p:nvSpPr>
          <p:cNvPr id="7" name="Pladsholder til tekst 6"/>
          <p:cNvSpPr>
            <a:spLocks noGrp="1"/>
          </p:cNvSpPr>
          <p:nvPr>
            <p:ph type="body" sz="quarter" idx="13"/>
          </p:nvPr>
        </p:nvSpPr>
        <p:spPr/>
        <p:txBody>
          <a:bodyPr/>
          <a:lstStyle/>
          <a:p>
            <a:endParaRPr lang="da-DK"/>
          </a:p>
        </p:txBody>
      </p:sp>
      <p:pic>
        <p:nvPicPr>
          <p:cNvPr id="8" name="Billed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748" y="4059000"/>
            <a:ext cx="2121408" cy="1414272"/>
          </a:xfrm>
          <a:prstGeom prst="rect">
            <a:avLst/>
          </a:prstGeom>
        </p:spPr>
      </p:pic>
    </p:spTree>
    <p:extLst>
      <p:ext uri="{BB962C8B-B14F-4D97-AF65-F5344CB8AC3E}">
        <p14:creationId xmlns:p14="http://schemas.microsoft.com/office/powerpoint/2010/main" val="27845621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TEMPLAFYSLIDEID" val="637061986919974774"/>
</p:tagLst>
</file>

<file path=ppt/tags/tag14.xml><?xml version="1.0" encoding="utf-8"?>
<p:tagLst xmlns:a="http://schemas.openxmlformats.org/drawingml/2006/main" xmlns:r="http://schemas.openxmlformats.org/officeDocument/2006/relationships" xmlns:p="http://schemas.openxmlformats.org/presentationml/2006/main">
  <p:tag name="TEMPLAFYSLIDEID" val="637061986919974775"/>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UVM">
  <a:themeElements>
    <a:clrScheme name="Undervisningsministeriet">
      <a:dk1>
        <a:srgbClr val="161616"/>
      </a:dk1>
      <a:lt1>
        <a:srgbClr val="FFFFFF"/>
      </a:lt1>
      <a:dk2>
        <a:srgbClr val="404042"/>
      </a:dk2>
      <a:lt2>
        <a:srgbClr val="E5F1F4"/>
      </a:lt2>
      <a:accent1>
        <a:srgbClr val="007A98"/>
      </a:accent1>
      <a:accent2>
        <a:srgbClr val="99CAD6"/>
      </a:accent2>
      <a:accent3>
        <a:srgbClr val="33786D"/>
      </a:accent3>
      <a:accent4>
        <a:srgbClr val="C31F59"/>
      </a:accent4>
      <a:accent5>
        <a:srgbClr val="69226A"/>
      </a:accent5>
      <a:accent6>
        <a:srgbClr val="EA8145"/>
      </a:accent6>
      <a:hlink>
        <a:srgbClr val="007A98"/>
      </a:hlink>
      <a:folHlink>
        <a:srgbClr val="99CAD6"/>
      </a:folHlink>
    </a:clrScheme>
    <a:fontScheme name="UVM">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Blank.potx" id="{7B5B84D5-A520-4060-84DC-056D7B13DB11}" vid="{D567C7F5-CE46-4E14-8AB4-EFFA31538308}"/>
    </a:ext>
  </a:ext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530</Words>
  <Application>Microsoft Office PowerPoint</Application>
  <PresentationFormat>Widescreen</PresentationFormat>
  <Paragraphs>82</Paragraphs>
  <Slides>10</Slides>
  <Notes>2</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Arial</vt:lpstr>
      <vt:lpstr>Georgia</vt:lpstr>
      <vt:lpstr>Verdana</vt:lpstr>
      <vt:lpstr>UVM</vt:lpstr>
      <vt:lpstr>FIP kursus 2020 De nye skriftlige genrer og lærerens hæfte - Htx</vt:lpstr>
      <vt:lpstr>Formalia før og nu</vt:lpstr>
      <vt:lpstr>internetadgang</vt:lpstr>
      <vt:lpstr>EUX – netadgang til eksamen</vt:lpstr>
      <vt:lpstr>Adgang til internet - fortsat</vt:lpstr>
      <vt:lpstr>Krav til indholdet af de nye skriftlige prøver og projektoplæg</vt:lpstr>
      <vt:lpstr>Lærerens hæfte</vt:lpstr>
      <vt:lpstr>Variation i opgavetyper</vt:lpstr>
      <vt:lpstr>EMU´en, nyhedsbreve og kontakt</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2019-04-11T11:14:19Z</dcterms:created>
  <dcterms:modified xsi:type="dcterms:W3CDTF">2020-04-23T20:05:10Z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ocumentInfoFinished">
    <vt:lpwstr>True</vt:lpwstr>
  </property>
  <property fmtid="{D5CDD505-2E9C-101B-9397-08002B2CF9AE}" pid="4" name="CustomerId">
    <vt:lpwstr>uvm</vt:lpwstr>
  </property>
  <property fmtid="{D5CDD505-2E9C-101B-9397-08002B2CF9AE}" pid="5" name="TemplateId">
    <vt:lpwstr>637030260375803988</vt:lpwstr>
  </property>
  <property fmtid="{D5CDD505-2E9C-101B-9397-08002B2CF9AE}" pid="6" name="UserProfileId">
    <vt:lpwstr>637090757494954856</vt:lpwstr>
  </property>
</Properties>
</file>