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8" r:id="rId5"/>
    <p:sldId id="262" r:id="rId6"/>
    <p:sldId id="265" r:id="rId7"/>
    <p:sldId id="266" r:id="rId8"/>
    <p:sldId id="269" r:id="rId9"/>
    <p:sldId id="273" r:id="rId10"/>
    <p:sldId id="263" r:id="rId11"/>
    <p:sldId id="267" r:id="rId12"/>
    <p:sldId id="271" r:id="rId13"/>
    <p:sldId id="272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7" autoAdjust="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23/04/2020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3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FD5AE3B-F96A-4971-88AA-E3342363B4BD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43AC-41B5-4E84-8870-A146AB5F32EF}" type="datetime2">
              <a:rPr lang="da-DK" noProof="0" smtClean="0"/>
              <a:t>23. april 2020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FBC-3EA9-44C1-B812-425A86C4EEE2}" type="datetime2">
              <a:rPr lang="da-DK" noProof="0" smtClean="0"/>
              <a:t>23. april 2020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479B-0355-4C94-B49B-FA0F61B2E61F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9A50-9B1B-4B99-B37D-C831A2F18C3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6A9D7866-1FDA-4F89-92F1-878E31CE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4CC-ED91-4188-915A-B03A40A4FC6D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C8EB62-94E0-4B88-9310-AE0A3E25649E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BA05-F03B-4771-AE42-83F7A151213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10B3704-A025-4245-B180-68D9D51542B6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FE07-220B-4D1C-8BB9-7BA067CFE954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87ED-E398-40B7-B4B0-9333A9D503E4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0830-2C72-4264-A829-6A06796980D4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C328-CDB0-47FE-9B97-698504617AD5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6FDACE4-702C-4D35-B003-DE3DFD133E76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BB7134-2919-4382-92CA-D9C0A510422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D3C-F1CD-4B06-B43C-499D3954A026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C311EF4-326B-4454-A632-2B882B64DAF8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BDE8350-EECC-41FB-B1DE-99531AC459FD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DA47DBE-5E1B-4A0E-A5D7-FD0A9F96B4B9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D32680B-F3FB-49DB-96A2-CB46341C507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D29C85A-9AB6-4E0C-9D73-FA8E2C7093E2}" type="datetime2">
              <a:rPr lang="da-DK" smtClean="0"/>
              <a:t>23. april 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FECC506D-1CDC-4383-9906-AE73BF191F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75E73A-74E9-49F8-88DB-CF32BA60E985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0E20D7D-B2EA-46D4-B278-50A3C0413560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F4A2EE-9AF3-411C-B78C-5A1C5229E67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F66C01-1F6D-4BC5-B578-24F35FBBD2C1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D6FE7CF-D751-4088-9E86-16AAD29BD39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C84C15A5-426F-46F2-8534-459880AD6ACA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D82CF5-59D9-4856-8A5E-FBFAAFBD31C9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1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m.dk/gymnasiale-uddannelser/love-og-regler/vejledning-lovgrundla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FIP kursus Dansk Htx 2020</a:t>
            </a:r>
            <a:br>
              <a:rPr lang="da-DK" dirty="0" smtClean="0"/>
            </a:br>
            <a:r>
              <a:rPr lang="da-DK" sz="1200" dirty="0" smtClean="0"/>
              <a:t>IBC Fredericia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8EE2-8D59-4AEA-8B9A-24B0177BFCF3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arbejdes der med aktuelt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Anonymisering af elevbesvarelser ved skriftlige prøver</a:t>
            </a:r>
          </a:p>
          <a:p>
            <a:pPr lvl="1"/>
            <a:r>
              <a:rPr lang="da-DK" dirty="0" smtClean="0"/>
              <a:t>Mulighed for at sortere i forhold til, hvilken opgave </a:t>
            </a:r>
            <a:r>
              <a:rPr lang="da-DK" smtClean="0"/>
              <a:t>eleverne besvarer.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SOP spørgsmål</a:t>
            </a:r>
          </a:p>
          <a:p>
            <a:endParaRPr lang="da-DK" dirty="0" smtClean="0"/>
          </a:p>
          <a:p>
            <a:r>
              <a:rPr lang="da-DK" dirty="0" smtClean="0"/>
              <a:t>Justering af vejledninger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04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Årets tema - innovation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Resultat af Gymnasiereformen, der trådte i kraft august </a:t>
            </a:r>
            <a:r>
              <a:rPr lang="da-DK" dirty="0" smtClean="0"/>
              <a:t>2017.</a:t>
            </a:r>
          </a:p>
          <a:p>
            <a:endParaRPr lang="da-DK" dirty="0"/>
          </a:p>
          <a:p>
            <a:r>
              <a:rPr lang="da-DK" dirty="0"/>
              <a:t>I lighed med globalisering, karrierelæring og </a:t>
            </a:r>
            <a:r>
              <a:rPr lang="da-DK" dirty="0" smtClean="0"/>
              <a:t>digitalisering, er innovation </a:t>
            </a:r>
            <a:r>
              <a:rPr lang="da-DK" dirty="0"/>
              <a:t>skrevet ind i læreplanerne på tværs af alle </a:t>
            </a:r>
            <a:r>
              <a:rPr lang="da-DK" dirty="0" smtClean="0"/>
              <a:t>fag.</a:t>
            </a:r>
          </a:p>
          <a:p>
            <a:endParaRPr lang="da-DK" dirty="0"/>
          </a:p>
          <a:p>
            <a:r>
              <a:rPr lang="da-DK" dirty="0"/>
              <a:t>Fip kurserne i år (</a:t>
            </a:r>
            <a:r>
              <a:rPr lang="da-DK" dirty="0" smtClean="0"/>
              <a:t>2020) </a:t>
            </a:r>
            <a:r>
              <a:rPr lang="da-DK" dirty="0"/>
              <a:t>tematiserer </a:t>
            </a:r>
            <a:r>
              <a:rPr lang="da-DK" dirty="0" smtClean="0"/>
              <a:t>de innovative kompetencer.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0246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u="sng" dirty="0">
                <a:hlinkClick r:id="rId2"/>
              </a:rPr>
              <a:t>https://www.uvm.dk/gymnasiale-uddannelser/love-og-regler/vejledning-lovgrundlag</a:t>
            </a:r>
            <a:endParaRPr lang="da-DK" dirty="0"/>
          </a:p>
          <a:p>
            <a:endParaRPr lang="da-DK" dirty="0" smtClean="0"/>
          </a:p>
          <a:p>
            <a:r>
              <a:rPr lang="da-DK" dirty="0"/>
              <a:t>Vejledningen fra august 2018 er vejledende for alle de gymnasiale fag. Den er som alle vejledninger ikke bindende, men vejledende og kan justeres uden politisk beslutning.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30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Læreplan og 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I vores læreplan:</a:t>
            </a:r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I vejledningen om elevernes innovative kompetencer, som går på tværs af alle læreplaner: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48" y="4469449"/>
            <a:ext cx="7962764" cy="1039525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48" y="2407763"/>
            <a:ext cx="8657817" cy="52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9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44D7354-50E1-45E7-BE22-D6E7CC80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1CD8E94-4428-4049-A865-705DF1A5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EBB-DDC7-48BA-8239-A2992E3D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0970-D872-4C97-AC78-8BC084122AA1}" type="datetime2">
              <a:rPr lang="da-DK" noProof="0" smtClean="0"/>
              <a:t>23. april 2020</a:t>
            </a:fld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8229-FD76-40FD-90FD-D805172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14</a:t>
            </a:fld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7319620-CE04-418C-AEF3-53A1F34B9B4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7856A6C-370F-48C7-BAF8-5308F9BAB6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079CB1C-69FE-4B9A-A6CC-192750A6F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72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Velkomst og gennemgang af program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C85A-9AB6-4E0C-9D73-FA8E2C7093E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42666" y="1007195"/>
            <a:ext cx="4167734" cy="505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 fortsat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38164" y="1007195"/>
            <a:ext cx="4724938" cy="492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2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FIP konceptet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Fag – FIP</a:t>
            </a:r>
          </a:p>
          <a:p>
            <a:r>
              <a:rPr lang="da-DK" dirty="0"/>
              <a:t>Leder – </a:t>
            </a:r>
            <a:r>
              <a:rPr lang="da-DK" dirty="0" smtClean="0"/>
              <a:t>FIP</a:t>
            </a:r>
          </a:p>
          <a:p>
            <a:r>
              <a:rPr lang="da-DK" dirty="0" smtClean="0"/>
              <a:t>SO-FIP</a:t>
            </a:r>
          </a:p>
          <a:p>
            <a:endParaRPr lang="da-DK" dirty="0"/>
          </a:p>
          <a:p>
            <a:r>
              <a:rPr lang="da-DK" dirty="0"/>
              <a:t>Skoleåret </a:t>
            </a:r>
            <a:r>
              <a:rPr lang="da-DK" dirty="0" smtClean="0"/>
              <a:t>2019-2020 </a:t>
            </a:r>
            <a:r>
              <a:rPr lang="da-DK" dirty="0"/>
              <a:t>indtil nu ca. 5000 </a:t>
            </a:r>
            <a:r>
              <a:rPr lang="da-DK" dirty="0" smtClean="0"/>
              <a:t>deltagere.</a:t>
            </a:r>
            <a:endParaRPr lang="da-DK" dirty="0"/>
          </a:p>
          <a:p>
            <a:endParaRPr lang="da-DK" dirty="0"/>
          </a:p>
          <a:p>
            <a:r>
              <a:rPr lang="da-DK" dirty="0" smtClean="0"/>
              <a:t>Mulig </a:t>
            </a:r>
            <a:r>
              <a:rPr lang="da-DK" dirty="0"/>
              <a:t>for fagligt indspark, inspiration og </a:t>
            </a:r>
            <a:r>
              <a:rPr lang="da-DK" dirty="0" smtClean="0"/>
              <a:t>sparring.</a:t>
            </a:r>
            <a:endParaRPr lang="da-DK" dirty="0"/>
          </a:p>
          <a:p>
            <a:endParaRPr lang="da-DK" dirty="0"/>
          </a:p>
          <a:p>
            <a:r>
              <a:rPr lang="da-DK" dirty="0"/>
              <a:t>10-16 konceptet; falder i to </a:t>
            </a:r>
            <a:r>
              <a:rPr lang="da-DK" dirty="0" smtClean="0"/>
              <a:t>dele.</a:t>
            </a:r>
            <a:endParaRPr lang="da-DK" dirty="0"/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28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Kort status over faget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12" y="1550926"/>
            <a:ext cx="8332789" cy="4518000"/>
          </a:xfrm>
        </p:spPr>
        <p:txBody>
          <a:bodyPr/>
          <a:lstStyle/>
          <a:p>
            <a:r>
              <a:rPr lang="da-DK" dirty="0" smtClean="0"/>
              <a:t>Sidste år i første gennemløb af reformen</a:t>
            </a:r>
          </a:p>
          <a:p>
            <a:pPr lvl="1"/>
            <a:r>
              <a:rPr lang="da-DK" dirty="0" smtClean="0"/>
              <a:t>Opmærksomhedspunkter</a:t>
            </a:r>
          </a:p>
          <a:p>
            <a:pPr lvl="2"/>
            <a:r>
              <a:rPr lang="da-DK" dirty="0" smtClean="0"/>
              <a:t>Dansk-idéhistorieopgaven </a:t>
            </a:r>
            <a:endParaRPr lang="da-DK" dirty="0"/>
          </a:p>
          <a:p>
            <a:pPr lvl="2"/>
            <a:r>
              <a:rPr lang="da-DK" dirty="0" smtClean="0"/>
              <a:t>Studieområdet og SOP</a:t>
            </a:r>
          </a:p>
          <a:p>
            <a:pPr lvl="2"/>
            <a:r>
              <a:rPr lang="da-DK" dirty="0" smtClean="0"/>
              <a:t>Skriftlighed</a:t>
            </a:r>
          </a:p>
          <a:p>
            <a:endParaRPr lang="da-DK" dirty="0"/>
          </a:p>
          <a:p>
            <a:r>
              <a:rPr lang="da-DK" dirty="0" smtClean="0"/>
              <a:t>Justering </a:t>
            </a:r>
            <a:r>
              <a:rPr lang="da-DK" dirty="0"/>
              <a:t>af vejledningerne primo </a:t>
            </a:r>
            <a:r>
              <a:rPr lang="da-DK" dirty="0" smtClean="0"/>
              <a:t>marts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5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Dansk-idéhistorieopgaven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Generelt er den blevet godt modtaget og anvendes oftest som en god øvelse i de studiekompetencer, der også karakteriserer arbejdet i SOP.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55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Studieområdet og SOP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b="1" dirty="0" smtClean="0"/>
              <a:t>Studieområdet</a:t>
            </a:r>
            <a:r>
              <a:rPr lang="da-DK" dirty="0" smtClean="0"/>
              <a:t> som generelt tiltag opleves i en vis udstrækning som værende meget styrende for skemaer og dermed undervisningsplanlægningen og muligheden for at få ”flow” i undervisningen.</a:t>
            </a:r>
          </a:p>
          <a:p>
            <a:r>
              <a:rPr lang="da-DK" b="1" dirty="0" smtClean="0"/>
              <a:t>SOP</a:t>
            </a:r>
          </a:p>
          <a:p>
            <a:r>
              <a:rPr lang="da-DK" dirty="0" smtClean="0"/>
              <a:t>Med en enkelt undtagelse afvikler Htx skolerne SOP i vinterterminen.</a:t>
            </a:r>
          </a:p>
          <a:p>
            <a:r>
              <a:rPr lang="da-DK" dirty="0" smtClean="0"/>
              <a:t>Alle fag kan blive aktuelle og alle lærere censorer</a:t>
            </a:r>
          </a:p>
          <a:p>
            <a:r>
              <a:rPr lang="da-DK" dirty="0" smtClean="0"/>
              <a:t>Mange af spørgsmålene er identiske med spørgsmålene omkring SRP. Specielt spørgsmålet om engelske tekster.</a:t>
            </a:r>
          </a:p>
          <a:p>
            <a:r>
              <a:rPr lang="da-DK" dirty="0" smtClean="0"/>
              <a:t>På </a:t>
            </a:r>
            <a:r>
              <a:rPr lang="da-DK" dirty="0" err="1" smtClean="0"/>
              <a:t>Emu´en</a:t>
            </a:r>
            <a:r>
              <a:rPr lang="da-DK" dirty="0" smtClean="0"/>
              <a:t> under Htx – studieområdet er der nu en FAQ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08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SOP-FAQ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9747" y="1147082"/>
            <a:ext cx="7978571" cy="4739912"/>
          </a:xfrm>
          <a:prstGeom prst="rect">
            <a:avLst/>
          </a:prstGeom>
        </p:spPr>
      </p:pic>
      <p:cxnSp>
        <p:nvCxnSpPr>
          <p:cNvPr id="11" name="Lige pilforbindelse 10"/>
          <p:cNvCxnSpPr/>
          <p:nvPr/>
        </p:nvCxnSpPr>
        <p:spPr>
          <a:xfrm flipH="1">
            <a:off x="6252754" y="4519749"/>
            <a:ext cx="1593669" cy="73152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4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FAQ -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Mange af de spørgsmål, der løbende er kommet ind, kan der findes svar på her.</a:t>
            </a:r>
          </a:p>
          <a:p>
            <a:r>
              <a:rPr lang="da-DK" dirty="0" smtClean="0"/>
              <a:t>Opdateres løbende.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23. april 2020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5019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4565523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4565523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Widescreen</PresentationFormat>
  <Paragraphs>88</Paragraphs>
  <Slides>14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Georgia</vt:lpstr>
      <vt:lpstr>Verdana</vt:lpstr>
      <vt:lpstr>UVM</vt:lpstr>
      <vt:lpstr>FIP kursus Dansk Htx 2020 IBC Fredericia</vt:lpstr>
      <vt:lpstr>Velkomst og gennemgang af program</vt:lpstr>
      <vt:lpstr>Program fortsat</vt:lpstr>
      <vt:lpstr>FIP konceptet</vt:lpstr>
      <vt:lpstr>Kort status over faget </vt:lpstr>
      <vt:lpstr>Dansk-idéhistorieopgaven</vt:lpstr>
      <vt:lpstr>Studieområdet og SOP</vt:lpstr>
      <vt:lpstr>SOP-FAQ</vt:lpstr>
      <vt:lpstr>FAQ - fortsat</vt:lpstr>
      <vt:lpstr>Hvad arbejdes der med aktuelt</vt:lpstr>
      <vt:lpstr>Årets tema - innovation</vt:lpstr>
      <vt:lpstr>Vejledningen</vt:lpstr>
      <vt:lpstr>Læreplan og vejledning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2020-04-23T20:06:08Z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637030260397972210</vt:lpwstr>
  </property>
  <property fmtid="{D5CDD505-2E9C-101B-9397-08002B2CF9AE}" pid="6" name="UserProfileId">
    <vt:lpwstr>637090757494954856</vt:lpwstr>
  </property>
</Properties>
</file>