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67" r:id="rId5"/>
    <p:sldId id="257" r:id="rId6"/>
    <p:sldId id="268" r:id="rId7"/>
    <p:sldId id="269" r:id="rId8"/>
    <p:sldId id="270" r:id="rId9"/>
    <p:sldId id="261" r:id="rId10"/>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D4060A-D608-4440-9DD6-4A821C5DCA31}"/>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1B720CF6-8ADE-4615-BDCF-8B79A5B567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3BF8277B-2D86-4F55-A1FD-51B555DD94A9}"/>
              </a:ext>
            </a:extLst>
          </p:cNvPr>
          <p:cNvSpPr>
            <a:spLocks noGrp="1"/>
          </p:cNvSpPr>
          <p:nvPr>
            <p:ph type="dt" sz="half" idx="10"/>
          </p:nvPr>
        </p:nvSpPr>
        <p:spPr/>
        <p:txBody>
          <a:bodyPr/>
          <a:lstStyle/>
          <a:p>
            <a:fld id="{886D09FB-5F99-4971-83AC-78C869AEE04A}" type="datetimeFigureOut">
              <a:rPr lang="da-DK" smtClean="0"/>
              <a:t>15-03-2020</a:t>
            </a:fld>
            <a:endParaRPr lang="da-DK"/>
          </a:p>
        </p:txBody>
      </p:sp>
      <p:sp>
        <p:nvSpPr>
          <p:cNvPr id="5" name="Pladsholder til sidefod 4">
            <a:extLst>
              <a:ext uri="{FF2B5EF4-FFF2-40B4-BE49-F238E27FC236}">
                <a16:creationId xmlns:a16="http://schemas.microsoft.com/office/drawing/2014/main" id="{877B339C-70F9-443A-A33F-431920580063}"/>
              </a:ext>
            </a:extLst>
          </p:cNvPr>
          <p:cNvSpPr>
            <a:spLocks noGrp="1"/>
          </p:cNvSpPr>
          <p:nvPr>
            <p:ph type="ftr" sz="quarter" idx="11"/>
          </p:nvPr>
        </p:nvSpPr>
        <p:spPr/>
        <p:txBody>
          <a:bodyPr/>
          <a:lstStyle/>
          <a:p>
            <a:endParaRPr lang="da-DK" dirty="0"/>
          </a:p>
        </p:txBody>
      </p:sp>
      <p:sp>
        <p:nvSpPr>
          <p:cNvPr id="6" name="Pladsholder til slidenummer 5">
            <a:extLst>
              <a:ext uri="{FF2B5EF4-FFF2-40B4-BE49-F238E27FC236}">
                <a16:creationId xmlns:a16="http://schemas.microsoft.com/office/drawing/2014/main" id="{AF9D469F-0E40-4109-B849-ED6F3ADBF531}"/>
              </a:ext>
            </a:extLst>
          </p:cNvPr>
          <p:cNvSpPr>
            <a:spLocks noGrp="1"/>
          </p:cNvSpPr>
          <p:nvPr>
            <p:ph type="sldNum" sz="quarter" idx="12"/>
          </p:nvPr>
        </p:nvSpPr>
        <p:spPr/>
        <p:txBody>
          <a:bodyPr/>
          <a:lstStyle/>
          <a:p>
            <a:fld id="{249FE35C-7FDC-4806-98AA-64D8B6A7C428}" type="slidenum">
              <a:rPr lang="da-DK" smtClean="0"/>
              <a:t>‹nr.›</a:t>
            </a:fld>
            <a:endParaRPr lang="da-DK"/>
          </a:p>
        </p:txBody>
      </p:sp>
      <p:pic>
        <p:nvPicPr>
          <p:cNvPr id="1026" name="Billede 1" descr="signature_871511079">
            <a:extLst>
              <a:ext uri="{FF2B5EF4-FFF2-40B4-BE49-F238E27FC236}">
                <a16:creationId xmlns:a16="http://schemas.microsoft.com/office/drawing/2014/main" id="{D6E62E06-3ED3-4A54-B6FE-7E03A41061E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1479" y="85725"/>
            <a:ext cx="1943100"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9512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D297E6-5EDB-4E64-BD57-54461B587E25}"/>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0DEC57AE-CB20-4FA1-A1C6-4B32B45E583A}"/>
              </a:ext>
            </a:extLst>
          </p:cNvPr>
          <p:cNvSpPr>
            <a:spLocks noGrp="1"/>
          </p:cNvSpPr>
          <p:nvPr>
            <p:ph type="body" orient="vert" idx="1"/>
          </p:nvPr>
        </p:nvSpPr>
        <p:spPr/>
        <p:txBody>
          <a:bodyPr vert="eaVert"/>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73CB642C-A98B-494A-A4CF-8709CFE3D47B}"/>
              </a:ext>
            </a:extLst>
          </p:cNvPr>
          <p:cNvSpPr>
            <a:spLocks noGrp="1"/>
          </p:cNvSpPr>
          <p:nvPr>
            <p:ph type="dt" sz="half" idx="10"/>
          </p:nvPr>
        </p:nvSpPr>
        <p:spPr/>
        <p:txBody>
          <a:bodyPr/>
          <a:lstStyle/>
          <a:p>
            <a:fld id="{886D09FB-5F99-4971-83AC-78C869AEE04A}" type="datetimeFigureOut">
              <a:rPr lang="da-DK" smtClean="0"/>
              <a:t>15-03-2020</a:t>
            </a:fld>
            <a:endParaRPr lang="da-DK"/>
          </a:p>
        </p:txBody>
      </p:sp>
      <p:sp>
        <p:nvSpPr>
          <p:cNvPr id="5" name="Pladsholder til sidefod 4">
            <a:extLst>
              <a:ext uri="{FF2B5EF4-FFF2-40B4-BE49-F238E27FC236}">
                <a16:creationId xmlns:a16="http://schemas.microsoft.com/office/drawing/2014/main" id="{B7EE5690-B08A-4C55-B9CB-37CE9CF6AB44}"/>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8EA2500C-B852-4B92-BC81-5D316C545E0C}"/>
              </a:ext>
            </a:extLst>
          </p:cNvPr>
          <p:cNvSpPr>
            <a:spLocks noGrp="1"/>
          </p:cNvSpPr>
          <p:nvPr>
            <p:ph type="sldNum" sz="quarter" idx="12"/>
          </p:nvPr>
        </p:nvSpPr>
        <p:spPr/>
        <p:txBody>
          <a:bodyPr/>
          <a:lstStyle/>
          <a:p>
            <a:fld id="{249FE35C-7FDC-4806-98AA-64D8B6A7C428}" type="slidenum">
              <a:rPr lang="da-DK" smtClean="0"/>
              <a:t>‹nr.›</a:t>
            </a:fld>
            <a:endParaRPr lang="da-DK"/>
          </a:p>
        </p:txBody>
      </p:sp>
    </p:spTree>
    <p:extLst>
      <p:ext uri="{BB962C8B-B14F-4D97-AF65-F5344CB8AC3E}">
        <p14:creationId xmlns:p14="http://schemas.microsoft.com/office/powerpoint/2010/main" val="3459028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0ADE7429-3045-4A0E-9B6C-8CC2F85B4332}"/>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E568C879-4664-4A96-9BEC-7D0FF85E3093}"/>
              </a:ext>
            </a:extLst>
          </p:cNvPr>
          <p:cNvSpPr>
            <a:spLocks noGrp="1"/>
          </p:cNvSpPr>
          <p:nvPr>
            <p:ph type="body" orient="vert" idx="1"/>
          </p:nvPr>
        </p:nvSpPr>
        <p:spPr>
          <a:xfrm>
            <a:off x="838200" y="365125"/>
            <a:ext cx="7734300" cy="5811838"/>
          </a:xfrm>
        </p:spPr>
        <p:txBody>
          <a:bodyPr vert="eaVert"/>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2C394EC5-56EF-4ECB-A788-214B44C1423A}"/>
              </a:ext>
            </a:extLst>
          </p:cNvPr>
          <p:cNvSpPr>
            <a:spLocks noGrp="1"/>
          </p:cNvSpPr>
          <p:nvPr>
            <p:ph type="dt" sz="half" idx="10"/>
          </p:nvPr>
        </p:nvSpPr>
        <p:spPr/>
        <p:txBody>
          <a:bodyPr/>
          <a:lstStyle/>
          <a:p>
            <a:fld id="{886D09FB-5F99-4971-83AC-78C869AEE04A}" type="datetimeFigureOut">
              <a:rPr lang="da-DK" smtClean="0"/>
              <a:t>15-03-2020</a:t>
            </a:fld>
            <a:endParaRPr lang="da-DK"/>
          </a:p>
        </p:txBody>
      </p:sp>
      <p:sp>
        <p:nvSpPr>
          <p:cNvPr id="5" name="Pladsholder til sidefod 4">
            <a:extLst>
              <a:ext uri="{FF2B5EF4-FFF2-40B4-BE49-F238E27FC236}">
                <a16:creationId xmlns:a16="http://schemas.microsoft.com/office/drawing/2014/main" id="{FE6A8626-9758-4EB9-8B09-161934004692}"/>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7C8E5625-23C2-43BE-BAFA-E103821955D0}"/>
              </a:ext>
            </a:extLst>
          </p:cNvPr>
          <p:cNvSpPr>
            <a:spLocks noGrp="1"/>
          </p:cNvSpPr>
          <p:nvPr>
            <p:ph type="sldNum" sz="quarter" idx="12"/>
          </p:nvPr>
        </p:nvSpPr>
        <p:spPr/>
        <p:txBody>
          <a:bodyPr/>
          <a:lstStyle/>
          <a:p>
            <a:fld id="{249FE35C-7FDC-4806-98AA-64D8B6A7C428}" type="slidenum">
              <a:rPr lang="da-DK" smtClean="0"/>
              <a:t>‹nr.›</a:t>
            </a:fld>
            <a:endParaRPr lang="da-DK"/>
          </a:p>
        </p:txBody>
      </p:sp>
    </p:spTree>
    <p:extLst>
      <p:ext uri="{BB962C8B-B14F-4D97-AF65-F5344CB8AC3E}">
        <p14:creationId xmlns:p14="http://schemas.microsoft.com/office/powerpoint/2010/main" val="1832136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0CC011-7B3C-44B2-96B1-D5B2B76AE429}"/>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64D22DB4-4D58-420B-BEE0-DA98E334EDE9}"/>
              </a:ext>
            </a:extLst>
          </p:cNvPr>
          <p:cNvSpPr>
            <a:spLocks noGrp="1"/>
          </p:cNvSpPr>
          <p:nvPr>
            <p:ph idx="1"/>
          </p:nvPr>
        </p:nvSpPr>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C7F952A1-B87C-4440-8433-FF2FBA2A66E0}"/>
              </a:ext>
            </a:extLst>
          </p:cNvPr>
          <p:cNvSpPr>
            <a:spLocks noGrp="1"/>
          </p:cNvSpPr>
          <p:nvPr>
            <p:ph type="dt" sz="half" idx="10"/>
          </p:nvPr>
        </p:nvSpPr>
        <p:spPr/>
        <p:txBody>
          <a:bodyPr/>
          <a:lstStyle/>
          <a:p>
            <a:fld id="{886D09FB-5F99-4971-83AC-78C869AEE04A}" type="datetimeFigureOut">
              <a:rPr lang="da-DK" smtClean="0"/>
              <a:t>15-03-2020</a:t>
            </a:fld>
            <a:endParaRPr lang="da-DK"/>
          </a:p>
        </p:txBody>
      </p:sp>
      <p:sp>
        <p:nvSpPr>
          <p:cNvPr id="5" name="Pladsholder til sidefod 4">
            <a:extLst>
              <a:ext uri="{FF2B5EF4-FFF2-40B4-BE49-F238E27FC236}">
                <a16:creationId xmlns:a16="http://schemas.microsoft.com/office/drawing/2014/main" id="{A4E5B1FA-D39A-4B65-81F5-452790615210}"/>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F9C8194D-6428-4DE8-ABEA-7B586924A8DE}"/>
              </a:ext>
            </a:extLst>
          </p:cNvPr>
          <p:cNvSpPr>
            <a:spLocks noGrp="1"/>
          </p:cNvSpPr>
          <p:nvPr>
            <p:ph type="sldNum" sz="quarter" idx="12"/>
          </p:nvPr>
        </p:nvSpPr>
        <p:spPr/>
        <p:txBody>
          <a:bodyPr/>
          <a:lstStyle/>
          <a:p>
            <a:fld id="{249FE35C-7FDC-4806-98AA-64D8B6A7C428}" type="slidenum">
              <a:rPr lang="da-DK" smtClean="0"/>
              <a:t>‹nr.›</a:t>
            </a:fld>
            <a:endParaRPr lang="da-DK"/>
          </a:p>
        </p:txBody>
      </p:sp>
    </p:spTree>
    <p:extLst>
      <p:ext uri="{BB962C8B-B14F-4D97-AF65-F5344CB8AC3E}">
        <p14:creationId xmlns:p14="http://schemas.microsoft.com/office/powerpoint/2010/main" val="3112480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6D57ED-D46F-4C6B-ACC5-B56BF61B415C}"/>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85AF983F-D9D9-49CE-836C-34547F6183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Rediger teksttypografien i masteren</a:t>
            </a:r>
          </a:p>
        </p:txBody>
      </p:sp>
      <p:sp>
        <p:nvSpPr>
          <p:cNvPr id="4" name="Pladsholder til dato 3">
            <a:extLst>
              <a:ext uri="{FF2B5EF4-FFF2-40B4-BE49-F238E27FC236}">
                <a16:creationId xmlns:a16="http://schemas.microsoft.com/office/drawing/2014/main" id="{FA16F33F-999A-400A-8ED2-C9E6B5B2E83C}"/>
              </a:ext>
            </a:extLst>
          </p:cNvPr>
          <p:cNvSpPr>
            <a:spLocks noGrp="1"/>
          </p:cNvSpPr>
          <p:nvPr>
            <p:ph type="dt" sz="half" idx="10"/>
          </p:nvPr>
        </p:nvSpPr>
        <p:spPr/>
        <p:txBody>
          <a:bodyPr/>
          <a:lstStyle/>
          <a:p>
            <a:fld id="{886D09FB-5F99-4971-83AC-78C869AEE04A}" type="datetimeFigureOut">
              <a:rPr lang="da-DK" smtClean="0"/>
              <a:t>15-03-2020</a:t>
            </a:fld>
            <a:endParaRPr lang="da-DK"/>
          </a:p>
        </p:txBody>
      </p:sp>
      <p:sp>
        <p:nvSpPr>
          <p:cNvPr id="5" name="Pladsholder til sidefod 4">
            <a:extLst>
              <a:ext uri="{FF2B5EF4-FFF2-40B4-BE49-F238E27FC236}">
                <a16:creationId xmlns:a16="http://schemas.microsoft.com/office/drawing/2014/main" id="{E68ADCAF-7EC9-4126-8918-81F414A180A4}"/>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1E7B7E33-D085-452C-AA99-0912E26B70C7}"/>
              </a:ext>
            </a:extLst>
          </p:cNvPr>
          <p:cNvSpPr>
            <a:spLocks noGrp="1"/>
          </p:cNvSpPr>
          <p:nvPr>
            <p:ph type="sldNum" sz="quarter" idx="12"/>
          </p:nvPr>
        </p:nvSpPr>
        <p:spPr/>
        <p:txBody>
          <a:bodyPr/>
          <a:lstStyle/>
          <a:p>
            <a:fld id="{249FE35C-7FDC-4806-98AA-64D8B6A7C428}" type="slidenum">
              <a:rPr lang="da-DK" smtClean="0"/>
              <a:t>‹nr.›</a:t>
            </a:fld>
            <a:endParaRPr lang="da-DK"/>
          </a:p>
        </p:txBody>
      </p:sp>
    </p:spTree>
    <p:extLst>
      <p:ext uri="{BB962C8B-B14F-4D97-AF65-F5344CB8AC3E}">
        <p14:creationId xmlns:p14="http://schemas.microsoft.com/office/powerpoint/2010/main" val="2568292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8843AA-6E1A-4291-9E31-C03994F70FFA}"/>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03AA800C-94D4-46D6-AB61-838708204F4F}"/>
              </a:ext>
            </a:extLst>
          </p:cNvPr>
          <p:cNvSpPr>
            <a:spLocks noGrp="1"/>
          </p:cNvSpPr>
          <p:nvPr>
            <p:ph sz="half" idx="1"/>
          </p:nvPr>
        </p:nvSpPr>
        <p:spPr>
          <a:xfrm>
            <a:off x="838200" y="1825625"/>
            <a:ext cx="5181600" cy="435133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8F609E26-B227-4822-8FF4-B4DD3EC3332E}"/>
              </a:ext>
            </a:extLst>
          </p:cNvPr>
          <p:cNvSpPr>
            <a:spLocks noGrp="1"/>
          </p:cNvSpPr>
          <p:nvPr>
            <p:ph sz="half" idx="2"/>
          </p:nvPr>
        </p:nvSpPr>
        <p:spPr>
          <a:xfrm>
            <a:off x="6172200" y="1825625"/>
            <a:ext cx="5181600" cy="435133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FB8B0A6B-5C79-453C-BBA8-840887A227BC}"/>
              </a:ext>
            </a:extLst>
          </p:cNvPr>
          <p:cNvSpPr>
            <a:spLocks noGrp="1"/>
          </p:cNvSpPr>
          <p:nvPr>
            <p:ph type="dt" sz="half" idx="10"/>
          </p:nvPr>
        </p:nvSpPr>
        <p:spPr/>
        <p:txBody>
          <a:bodyPr/>
          <a:lstStyle/>
          <a:p>
            <a:fld id="{886D09FB-5F99-4971-83AC-78C869AEE04A}" type="datetimeFigureOut">
              <a:rPr lang="da-DK" smtClean="0"/>
              <a:t>15-03-2020</a:t>
            </a:fld>
            <a:endParaRPr lang="da-DK"/>
          </a:p>
        </p:txBody>
      </p:sp>
      <p:sp>
        <p:nvSpPr>
          <p:cNvPr id="6" name="Pladsholder til sidefod 5">
            <a:extLst>
              <a:ext uri="{FF2B5EF4-FFF2-40B4-BE49-F238E27FC236}">
                <a16:creationId xmlns:a16="http://schemas.microsoft.com/office/drawing/2014/main" id="{C08341B8-DA4D-4333-B8EA-11484DEDF79C}"/>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F0BCA04A-8895-427D-8F68-116191B59D8D}"/>
              </a:ext>
            </a:extLst>
          </p:cNvPr>
          <p:cNvSpPr>
            <a:spLocks noGrp="1"/>
          </p:cNvSpPr>
          <p:nvPr>
            <p:ph type="sldNum" sz="quarter" idx="12"/>
          </p:nvPr>
        </p:nvSpPr>
        <p:spPr/>
        <p:txBody>
          <a:bodyPr/>
          <a:lstStyle/>
          <a:p>
            <a:fld id="{249FE35C-7FDC-4806-98AA-64D8B6A7C428}" type="slidenum">
              <a:rPr lang="da-DK" smtClean="0"/>
              <a:t>‹nr.›</a:t>
            </a:fld>
            <a:endParaRPr lang="da-DK"/>
          </a:p>
        </p:txBody>
      </p:sp>
    </p:spTree>
    <p:extLst>
      <p:ext uri="{BB962C8B-B14F-4D97-AF65-F5344CB8AC3E}">
        <p14:creationId xmlns:p14="http://schemas.microsoft.com/office/powerpoint/2010/main" val="235152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BDEE1B-A291-41D8-B9BF-B3CFC24E6643}"/>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08090A48-7180-4E23-AC32-06FDA9A78A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a:t>
            </a:r>
          </a:p>
        </p:txBody>
      </p:sp>
      <p:sp>
        <p:nvSpPr>
          <p:cNvPr id="4" name="Pladsholder til indhold 3">
            <a:extLst>
              <a:ext uri="{FF2B5EF4-FFF2-40B4-BE49-F238E27FC236}">
                <a16:creationId xmlns:a16="http://schemas.microsoft.com/office/drawing/2014/main" id="{C918CE40-72A8-4ABE-83D4-D8C14D0CD43B}"/>
              </a:ext>
            </a:extLst>
          </p:cNvPr>
          <p:cNvSpPr>
            <a:spLocks noGrp="1"/>
          </p:cNvSpPr>
          <p:nvPr>
            <p:ph sz="half" idx="2"/>
          </p:nvPr>
        </p:nvSpPr>
        <p:spPr>
          <a:xfrm>
            <a:off x="839788" y="2505075"/>
            <a:ext cx="5157787" cy="368458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FC0C1441-263C-4838-8FAA-83CD4DF87A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a:t>
            </a:r>
          </a:p>
        </p:txBody>
      </p:sp>
      <p:sp>
        <p:nvSpPr>
          <p:cNvPr id="6" name="Pladsholder til indhold 5">
            <a:extLst>
              <a:ext uri="{FF2B5EF4-FFF2-40B4-BE49-F238E27FC236}">
                <a16:creationId xmlns:a16="http://schemas.microsoft.com/office/drawing/2014/main" id="{C89CF253-8039-43BA-9809-72026B75E7DC}"/>
              </a:ext>
            </a:extLst>
          </p:cNvPr>
          <p:cNvSpPr>
            <a:spLocks noGrp="1"/>
          </p:cNvSpPr>
          <p:nvPr>
            <p:ph sz="quarter" idx="4"/>
          </p:nvPr>
        </p:nvSpPr>
        <p:spPr>
          <a:xfrm>
            <a:off x="6172200" y="2505075"/>
            <a:ext cx="5183188" cy="368458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66CFA77E-B726-4F99-B0E9-45B927262D4E}"/>
              </a:ext>
            </a:extLst>
          </p:cNvPr>
          <p:cNvSpPr>
            <a:spLocks noGrp="1"/>
          </p:cNvSpPr>
          <p:nvPr>
            <p:ph type="dt" sz="half" idx="10"/>
          </p:nvPr>
        </p:nvSpPr>
        <p:spPr/>
        <p:txBody>
          <a:bodyPr/>
          <a:lstStyle/>
          <a:p>
            <a:fld id="{886D09FB-5F99-4971-83AC-78C869AEE04A}" type="datetimeFigureOut">
              <a:rPr lang="da-DK" smtClean="0"/>
              <a:t>15-03-2020</a:t>
            </a:fld>
            <a:endParaRPr lang="da-DK"/>
          </a:p>
        </p:txBody>
      </p:sp>
      <p:sp>
        <p:nvSpPr>
          <p:cNvPr id="8" name="Pladsholder til sidefod 7">
            <a:extLst>
              <a:ext uri="{FF2B5EF4-FFF2-40B4-BE49-F238E27FC236}">
                <a16:creationId xmlns:a16="http://schemas.microsoft.com/office/drawing/2014/main" id="{8C40CB9F-BE56-4D1C-B5F6-82D5BF116FE9}"/>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A3988004-9E08-43A3-96EE-7510DDDE373B}"/>
              </a:ext>
            </a:extLst>
          </p:cNvPr>
          <p:cNvSpPr>
            <a:spLocks noGrp="1"/>
          </p:cNvSpPr>
          <p:nvPr>
            <p:ph type="sldNum" sz="quarter" idx="12"/>
          </p:nvPr>
        </p:nvSpPr>
        <p:spPr/>
        <p:txBody>
          <a:bodyPr/>
          <a:lstStyle/>
          <a:p>
            <a:fld id="{249FE35C-7FDC-4806-98AA-64D8B6A7C428}" type="slidenum">
              <a:rPr lang="da-DK" smtClean="0"/>
              <a:t>‹nr.›</a:t>
            </a:fld>
            <a:endParaRPr lang="da-DK"/>
          </a:p>
        </p:txBody>
      </p:sp>
    </p:spTree>
    <p:extLst>
      <p:ext uri="{BB962C8B-B14F-4D97-AF65-F5344CB8AC3E}">
        <p14:creationId xmlns:p14="http://schemas.microsoft.com/office/powerpoint/2010/main" val="1554860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28FB7D-0C84-4D64-8B62-DDBB86D637E1}"/>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2680F2F6-B77F-432E-B5AE-DD12084804E7}"/>
              </a:ext>
            </a:extLst>
          </p:cNvPr>
          <p:cNvSpPr>
            <a:spLocks noGrp="1"/>
          </p:cNvSpPr>
          <p:nvPr>
            <p:ph type="dt" sz="half" idx="10"/>
          </p:nvPr>
        </p:nvSpPr>
        <p:spPr/>
        <p:txBody>
          <a:bodyPr/>
          <a:lstStyle/>
          <a:p>
            <a:fld id="{886D09FB-5F99-4971-83AC-78C869AEE04A}" type="datetimeFigureOut">
              <a:rPr lang="da-DK" smtClean="0"/>
              <a:t>15-03-2020</a:t>
            </a:fld>
            <a:endParaRPr lang="da-DK"/>
          </a:p>
        </p:txBody>
      </p:sp>
      <p:sp>
        <p:nvSpPr>
          <p:cNvPr id="4" name="Pladsholder til sidefod 3">
            <a:extLst>
              <a:ext uri="{FF2B5EF4-FFF2-40B4-BE49-F238E27FC236}">
                <a16:creationId xmlns:a16="http://schemas.microsoft.com/office/drawing/2014/main" id="{5627E31A-D0D8-457A-87F4-ECDC1BB71544}"/>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A2B7C013-2B9E-4DB6-8082-3B87E783D2AF}"/>
              </a:ext>
            </a:extLst>
          </p:cNvPr>
          <p:cNvSpPr>
            <a:spLocks noGrp="1"/>
          </p:cNvSpPr>
          <p:nvPr>
            <p:ph type="sldNum" sz="quarter" idx="12"/>
          </p:nvPr>
        </p:nvSpPr>
        <p:spPr/>
        <p:txBody>
          <a:bodyPr/>
          <a:lstStyle/>
          <a:p>
            <a:fld id="{249FE35C-7FDC-4806-98AA-64D8B6A7C428}" type="slidenum">
              <a:rPr lang="da-DK" smtClean="0"/>
              <a:t>‹nr.›</a:t>
            </a:fld>
            <a:endParaRPr lang="da-DK"/>
          </a:p>
        </p:txBody>
      </p:sp>
    </p:spTree>
    <p:extLst>
      <p:ext uri="{BB962C8B-B14F-4D97-AF65-F5344CB8AC3E}">
        <p14:creationId xmlns:p14="http://schemas.microsoft.com/office/powerpoint/2010/main" val="4216992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922C0AB8-AE3D-48B2-B20E-A8DA1C25E10B}"/>
              </a:ext>
            </a:extLst>
          </p:cNvPr>
          <p:cNvSpPr>
            <a:spLocks noGrp="1"/>
          </p:cNvSpPr>
          <p:nvPr>
            <p:ph type="dt" sz="half" idx="10"/>
          </p:nvPr>
        </p:nvSpPr>
        <p:spPr/>
        <p:txBody>
          <a:bodyPr/>
          <a:lstStyle/>
          <a:p>
            <a:fld id="{886D09FB-5F99-4971-83AC-78C869AEE04A}" type="datetimeFigureOut">
              <a:rPr lang="da-DK" smtClean="0"/>
              <a:t>15-03-2020</a:t>
            </a:fld>
            <a:endParaRPr lang="da-DK"/>
          </a:p>
        </p:txBody>
      </p:sp>
      <p:sp>
        <p:nvSpPr>
          <p:cNvPr id="3" name="Pladsholder til sidefod 2">
            <a:extLst>
              <a:ext uri="{FF2B5EF4-FFF2-40B4-BE49-F238E27FC236}">
                <a16:creationId xmlns:a16="http://schemas.microsoft.com/office/drawing/2014/main" id="{EB01F6E2-E417-4F6B-BDC8-7119C2A3A27C}"/>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410F974A-3707-4B33-90C6-11C827C983E8}"/>
              </a:ext>
            </a:extLst>
          </p:cNvPr>
          <p:cNvSpPr>
            <a:spLocks noGrp="1"/>
          </p:cNvSpPr>
          <p:nvPr>
            <p:ph type="sldNum" sz="quarter" idx="12"/>
          </p:nvPr>
        </p:nvSpPr>
        <p:spPr/>
        <p:txBody>
          <a:bodyPr/>
          <a:lstStyle/>
          <a:p>
            <a:fld id="{249FE35C-7FDC-4806-98AA-64D8B6A7C428}" type="slidenum">
              <a:rPr lang="da-DK" smtClean="0"/>
              <a:t>‹nr.›</a:t>
            </a:fld>
            <a:endParaRPr lang="da-DK"/>
          </a:p>
        </p:txBody>
      </p:sp>
    </p:spTree>
    <p:extLst>
      <p:ext uri="{BB962C8B-B14F-4D97-AF65-F5344CB8AC3E}">
        <p14:creationId xmlns:p14="http://schemas.microsoft.com/office/powerpoint/2010/main" val="2534502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87BE16-F920-4A50-BAC1-10A0FF2794A9}"/>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2F6D09A6-9BCE-43D3-98D1-52A01ECD9D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D2312AB5-C2A3-4F47-9F80-13B3E401A1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teksttypografien i masteren</a:t>
            </a:r>
          </a:p>
        </p:txBody>
      </p:sp>
      <p:sp>
        <p:nvSpPr>
          <p:cNvPr id="5" name="Pladsholder til dato 4">
            <a:extLst>
              <a:ext uri="{FF2B5EF4-FFF2-40B4-BE49-F238E27FC236}">
                <a16:creationId xmlns:a16="http://schemas.microsoft.com/office/drawing/2014/main" id="{5B17B4CC-E8A3-4A51-99C1-96762963B844}"/>
              </a:ext>
            </a:extLst>
          </p:cNvPr>
          <p:cNvSpPr>
            <a:spLocks noGrp="1"/>
          </p:cNvSpPr>
          <p:nvPr>
            <p:ph type="dt" sz="half" idx="10"/>
          </p:nvPr>
        </p:nvSpPr>
        <p:spPr/>
        <p:txBody>
          <a:bodyPr/>
          <a:lstStyle/>
          <a:p>
            <a:fld id="{886D09FB-5F99-4971-83AC-78C869AEE04A}" type="datetimeFigureOut">
              <a:rPr lang="da-DK" smtClean="0"/>
              <a:t>15-03-2020</a:t>
            </a:fld>
            <a:endParaRPr lang="da-DK"/>
          </a:p>
        </p:txBody>
      </p:sp>
      <p:sp>
        <p:nvSpPr>
          <p:cNvPr id="6" name="Pladsholder til sidefod 5">
            <a:extLst>
              <a:ext uri="{FF2B5EF4-FFF2-40B4-BE49-F238E27FC236}">
                <a16:creationId xmlns:a16="http://schemas.microsoft.com/office/drawing/2014/main" id="{85EE6B82-98DF-4C20-926E-1FCAF06D49DA}"/>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1EF6CF3C-C52E-46BD-86AE-87CFE6D2005E}"/>
              </a:ext>
            </a:extLst>
          </p:cNvPr>
          <p:cNvSpPr>
            <a:spLocks noGrp="1"/>
          </p:cNvSpPr>
          <p:nvPr>
            <p:ph type="sldNum" sz="quarter" idx="12"/>
          </p:nvPr>
        </p:nvSpPr>
        <p:spPr/>
        <p:txBody>
          <a:bodyPr/>
          <a:lstStyle/>
          <a:p>
            <a:fld id="{249FE35C-7FDC-4806-98AA-64D8B6A7C428}" type="slidenum">
              <a:rPr lang="da-DK" smtClean="0"/>
              <a:t>‹nr.›</a:t>
            </a:fld>
            <a:endParaRPr lang="da-DK"/>
          </a:p>
        </p:txBody>
      </p:sp>
    </p:spTree>
    <p:extLst>
      <p:ext uri="{BB962C8B-B14F-4D97-AF65-F5344CB8AC3E}">
        <p14:creationId xmlns:p14="http://schemas.microsoft.com/office/powerpoint/2010/main" val="2384773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6FBEB5-4E02-49AD-BB2A-EB151E5504AC}"/>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A299E2C3-500C-42C5-AC05-C663D2492A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3152A8F4-88D6-4EEF-B437-E6FFA8928F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teksttypografien i masteren</a:t>
            </a:r>
          </a:p>
        </p:txBody>
      </p:sp>
      <p:sp>
        <p:nvSpPr>
          <p:cNvPr id="5" name="Pladsholder til dato 4">
            <a:extLst>
              <a:ext uri="{FF2B5EF4-FFF2-40B4-BE49-F238E27FC236}">
                <a16:creationId xmlns:a16="http://schemas.microsoft.com/office/drawing/2014/main" id="{EFCD8256-4A2A-4BEE-A3FC-A869DCEAFFAA}"/>
              </a:ext>
            </a:extLst>
          </p:cNvPr>
          <p:cNvSpPr>
            <a:spLocks noGrp="1"/>
          </p:cNvSpPr>
          <p:nvPr>
            <p:ph type="dt" sz="half" idx="10"/>
          </p:nvPr>
        </p:nvSpPr>
        <p:spPr/>
        <p:txBody>
          <a:bodyPr/>
          <a:lstStyle/>
          <a:p>
            <a:fld id="{886D09FB-5F99-4971-83AC-78C869AEE04A}" type="datetimeFigureOut">
              <a:rPr lang="da-DK" smtClean="0"/>
              <a:t>15-03-2020</a:t>
            </a:fld>
            <a:endParaRPr lang="da-DK"/>
          </a:p>
        </p:txBody>
      </p:sp>
      <p:sp>
        <p:nvSpPr>
          <p:cNvPr id="6" name="Pladsholder til sidefod 5">
            <a:extLst>
              <a:ext uri="{FF2B5EF4-FFF2-40B4-BE49-F238E27FC236}">
                <a16:creationId xmlns:a16="http://schemas.microsoft.com/office/drawing/2014/main" id="{047F2143-4CB5-4ACA-A552-B7D57E71A54F}"/>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ECF3EFB3-E1C9-4434-9673-D39382791DB1}"/>
              </a:ext>
            </a:extLst>
          </p:cNvPr>
          <p:cNvSpPr>
            <a:spLocks noGrp="1"/>
          </p:cNvSpPr>
          <p:nvPr>
            <p:ph type="sldNum" sz="quarter" idx="12"/>
          </p:nvPr>
        </p:nvSpPr>
        <p:spPr/>
        <p:txBody>
          <a:bodyPr/>
          <a:lstStyle/>
          <a:p>
            <a:fld id="{249FE35C-7FDC-4806-98AA-64D8B6A7C428}" type="slidenum">
              <a:rPr lang="da-DK" smtClean="0"/>
              <a:t>‹nr.›</a:t>
            </a:fld>
            <a:endParaRPr lang="da-DK"/>
          </a:p>
        </p:txBody>
      </p:sp>
    </p:spTree>
    <p:extLst>
      <p:ext uri="{BB962C8B-B14F-4D97-AF65-F5344CB8AC3E}">
        <p14:creationId xmlns:p14="http://schemas.microsoft.com/office/powerpoint/2010/main" val="609679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7957609F-439D-409E-ACBE-DE96EF7754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B0C1D380-758C-4D68-A831-307194320A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9A2F1D67-C779-46ED-B6B4-A7B107B040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6D09FB-5F99-4971-83AC-78C869AEE04A}" type="datetimeFigureOut">
              <a:rPr lang="da-DK" smtClean="0"/>
              <a:t>15-03-2020</a:t>
            </a:fld>
            <a:endParaRPr lang="da-DK"/>
          </a:p>
        </p:txBody>
      </p:sp>
      <p:sp>
        <p:nvSpPr>
          <p:cNvPr id="5" name="Pladsholder til sidefod 4">
            <a:extLst>
              <a:ext uri="{FF2B5EF4-FFF2-40B4-BE49-F238E27FC236}">
                <a16:creationId xmlns:a16="http://schemas.microsoft.com/office/drawing/2014/main" id="{13865E3C-8871-4164-9A51-61769A27E7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4859F178-2EB7-4686-A89D-D62382C561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9FE35C-7FDC-4806-98AA-64D8B6A7C428}" type="slidenum">
              <a:rPr lang="da-DK" smtClean="0"/>
              <a:t>‹nr.›</a:t>
            </a:fld>
            <a:endParaRPr lang="da-DK"/>
          </a:p>
        </p:txBody>
      </p:sp>
    </p:spTree>
    <p:extLst>
      <p:ext uri="{BB962C8B-B14F-4D97-AF65-F5344CB8AC3E}">
        <p14:creationId xmlns:p14="http://schemas.microsoft.com/office/powerpoint/2010/main" val="1577137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540A35-30F7-4E94-8FFF-833832F9EA98}"/>
              </a:ext>
            </a:extLst>
          </p:cNvPr>
          <p:cNvSpPr>
            <a:spLocks noGrp="1"/>
          </p:cNvSpPr>
          <p:nvPr>
            <p:ph type="ctrTitle"/>
          </p:nvPr>
        </p:nvSpPr>
        <p:spPr>
          <a:xfrm>
            <a:off x="1524000" y="1122363"/>
            <a:ext cx="9144000" cy="955012"/>
          </a:xfrm>
        </p:spPr>
        <p:txBody>
          <a:bodyPr/>
          <a:lstStyle/>
          <a:p>
            <a:r>
              <a:rPr lang="da-DK" b="1" dirty="0"/>
              <a:t>Netværk</a:t>
            </a:r>
            <a:endParaRPr lang="da-DK" dirty="0"/>
          </a:p>
        </p:txBody>
      </p:sp>
      <p:sp>
        <p:nvSpPr>
          <p:cNvPr id="3" name="Undertitel 2">
            <a:extLst>
              <a:ext uri="{FF2B5EF4-FFF2-40B4-BE49-F238E27FC236}">
                <a16:creationId xmlns:a16="http://schemas.microsoft.com/office/drawing/2014/main" id="{BBE86399-4E76-404D-BB2E-A9859B9D0629}"/>
              </a:ext>
            </a:extLst>
          </p:cNvPr>
          <p:cNvSpPr>
            <a:spLocks noGrp="1"/>
          </p:cNvSpPr>
          <p:nvPr>
            <p:ph type="subTitle" idx="1"/>
          </p:nvPr>
        </p:nvSpPr>
        <p:spPr>
          <a:xfrm>
            <a:off x="1524000" y="3551068"/>
            <a:ext cx="9144000" cy="1706732"/>
          </a:xfrm>
        </p:spPr>
        <p:txBody>
          <a:bodyPr>
            <a:normAutofit/>
          </a:bodyPr>
          <a:lstStyle/>
          <a:p>
            <a:r>
              <a:rPr lang="da-DK" dirty="0"/>
              <a:t>Et netværk er en samling af f.eks. computere, enheder og servere,</a:t>
            </a:r>
          </a:p>
          <a:p>
            <a:r>
              <a:rPr lang="da-DK" dirty="0"/>
              <a:t>som er fundet til hinanden for at muliggøre deling af data.</a:t>
            </a:r>
          </a:p>
        </p:txBody>
      </p:sp>
    </p:spTree>
    <p:extLst>
      <p:ext uri="{BB962C8B-B14F-4D97-AF65-F5344CB8AC3E}">
        <p14:creationId xmlns:p14="http://schemas.microsoft.com/office/powerpoint/2010/main" val="1431408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540A35-30F7-4E94-8FFF-833832F9EA98}"/>
              </a:ext>
            </a:extLst>
          </p:cNvPr>
          <p:cNvSpPr>
            <a:spLocks noGrp="1"/>
          </p:cNvSpPr>
          <p:nvPr>
            <p:ph type="ctrTitle"/>
          </p:nvPr>
        </p:nvSpPr>
        <p:spPr>
          <a:xfrm>
            <a:off x="1524000" y="1122363"/>
            <a:ext cx="9144000" cy="955012"/>
          </a:xfrm>
        </p:spPr>
        <p:txBody>
          <a:bodyPr/>
          <a:lstStyle/>
          <a:p>
            <a:r>
              <a:rPr lang="da-DK" b="1" dirty="0"/>
              <a:t>Netværksarkitektur</a:t>
            </a:r>
            <a:endParaRPr lang="da-DK" dirty="0"/>
          </a:p>
        </p:txBody>
      </p:sp>
      <p:sp>
        <p:nvSpPr>
          <p:cNvPr id="3" name="Undertitel 2">
            <a:extLst>
              <a:ext uri="{FF2B5EF4-FFF2-40B4-BE49-F238E27FC236}">
                <a16:creationId xmlns:a16="http://schemas.microsoft.com/office/drawing/2014/main" id="{BBE86399-4E76-404D-BB2E-A9859B9D0629}"/>
              </a:ext>
            </a:extLst>
          </p:cNvPr>
          <p:cNvSpPr>
            <a:spLocks noGrp="1"/>
          </p:cNvSpPr>
          <p:nvPr>
            <p:ph type="subTitle" idx="1"/>
          </p:nvPr>
        </p:nvSpPr>
        <p:spPr>
          <a:xfrm>
            <a:off x="1524000" y="3551068"/>
            <a:ext cx="9144000" cy="1706732"/>
          </a:xfrm>
        </p:spPr>
        <p:txBody>
          <a:bodyPr>
            <a:normAutofit lnSpcReduction="10000"/>
          </a:bodyPr>
          <a:lstStyle/>
          <a:p>
            <a:r>
              <a:rPr lang="da-DK" dirty="0"/>
              <a:t>Der findes flere forskellige måder, hvorpå et netværk kan være tilsluttet</a:t>
            </a:r>
          </a:p>
          <a:p>
            <a:r>
              <a:rPr lang="da-DK" dirty="0"/>
              <a:t>til forskellige enheder. Netværket bliver ofte beskrives i form af</a:t>
            </a:r>
          </a:p>
          <a:p>
            <a:r>
              <a:rPr lang="da-DK" dirty="0"/>
              <a:t>geometriske grafer. Graferne viser forbindelser mellem hver enhed,</a:t>
            </a:r>
          </a:p>
          <a:p>
            <a:r>
              <a:rPr lang="da-DK" dirty="0"/>
              <a:t>rækkefølgen og i hvilken slags hierarki de er placeret.</a:t>
            </a:r>
          </a:p>
        </p:txBody>
      </p:sp>
    </p:spTree>
    <p:extLst>
      <p:ext uri="{BB962C8B-B14F-4D97-AF65-F5344CB8AC3E}">
        <p14:creationId xmlns:p14="http://schemas.microsoft.com/office/powerpoint/2010/main" val="1517982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540A35-30F7-4E94-8FFF-833832F9EA98}"/>
              </a:ext>
            </a:extLst>
          </p:cNvPr>
          <p:cNvSpPr>
            <a:spLocks noGrp="1"/>
          </p:cNvSpPr>
          <p:nvPr>
            <p:ph type="ctrTitle"/>
          </p:nvPr>
        </p:nvSpPr>
        <p:spPr>
          <a:xfrm>
            <a:off x="1524000" y="1122363"/>
            <a:ext cx="9144000" cy="955012"/>
          </a:xfrm>
        </p:spPr>
        <p:txBody>
          <a:bodyPr/>
          <a:lstStyle/>
          <a:p>
            <a:r>
              <a:rPr lang="da-DK" b="1" dirty="0"/>
              <a:t>Arkitektur af netværk</a:t>
            </a:r>
            <a:endParaRPr lang="da-DK" dirty="0"/>
          </a:p>
        </p:txBody>
      </p:sp>
      <p:sp>
        <p:nvSpPr>
          <p:cNvPr id="3" name="Undertitel 2">
            <a:extLst>
              <a:ext uri="{FF2B5EF4-FFF2-40B4-BE49-F238E27FC236}">
                <a16:creationId xmlns:a16="http://schemas.microsoft.com/office/drawing/2014/main" id="{BBE86399-4E76-404D-BB2E-A9859B9D0629}"/>
              </a:ext>
            </a:extLst>
          </p:cNvPr>
          <p:cNvSpPr>
            <a:spLocks noGrp="1"/>
          </p:cNvSpPr>
          <p:nvPr>
            <p:ph type="subTitle" idx="1"/>
          </p:nvPr>
        </p:nvSpPr>
        <p:spPr>
          <a:xfrm>
            <a:off x="1524000" y="3551068"/>
            <a:ext cx="9144000" cy="1706732"/>
          </a:xfrm>
        </p:spPr>
        <p:txBody>
          <a:bodyPr>
            <a:normAutofit/>
          </a:bodyPr>
          <a:lstStyle/>
          <a:p>
            <a:r>
              <a:rPr lang="da-DK" dirty="0"/>
              <a:t>Selve arkitekturen af netværks er defineret, som det fysiske og logiske</a:t>
            </a:r>
          </a:p>
          <a:p>
            <a:r>
              <a:rPr lang="da-DK" dirty="0"/>
              <a:t>design af den software, hardware, der sender og modtager data.</a:t>
            </a:r>
          </a:p>
        </p:txBody>
      </p:sp>
    </p:spTree>
    <p:extLst>
      <p:ext uri="{BB962C8B-B14F-4D97-AF65-F5344CB8AC3E}">
        <p14:creationId xmlns:p14="http://schemas.microsoft.com/office/powerpoint/2010/main" val="4271630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540A35-30F7-4E94-8FFF-833832F9EA98}"/>
              </a:ext>
            </a:extLst>
          </p:cNvPr>
          <p:cNvSpPr>
            <a:spLocks noGrp="1"/>
          </p:cNvSpPr>
          <p:nvPr>
            <p:ph type="ctrTitle"/>
          </p:nvPr>
        </p:nvSpPr>
        <p:spPr>
          <a:xfrm>
            <a:off x="1524000" y="1122363"/>
            <a:ext cx="9144000" cy="955012"/>
          </a:xfrm>
        </p:spPr>
        <p:txBody>
          <a:bodyPr>
            <a:noAutofit/>
          </a:bodyPr>
          <a:lstStyle/>
          <a:p>
            <a:br>
              <a:rPr lang="da-DK" sz="3600" b="1" dirty="0"/>
            </a:br>
            <a:br>
              <a:rPr lang="da-DK" sz="3600" b="1" dirty="0"/>
            </a:br>
            <a:br>
              <a:rPr lang="da-DK" sz="3600" b="1" dirty="0"/>
            </a:br>
            <a:br>
              <a:rPr lang="da-DK" sz="3600" b="1" dirty="0"/>
            </a:br>
            <a:br>
              <a:rPr lang="da-DK" sz="3600" b="1" dirty="0"/>
            </a:br>
            <a:br>
              <a:rPr lang="da-DK" sz="3600" b="1" dirty="0"/>
            </a:br>
            <a:br>
              <a:rPr lang="da-DK" sz="3600" b="1" dirty="0"/>
            </a:br>
            <a:br>
              <a:rPr lang="da-DK" sz="3600" b="1" dirty="0"/>
            </a:br>
            <a:r>
              <a:rPr lang="da-DK" sz="3600" b="1" dirty="0"/>
              <a:t>Der findes primært 2 typer netværksarkitekturer:</a:t>
            </a:r>
            <a:endParaRPr lang="da-DK" sz="3600" dirty="0"/>
          </a:p>
        </p:txBody>
      </p:sp>
      <p:sp>
        <p:nvSpPr>
          <p:cNvPr id="3" name="Undertitel 2">
            <a:extLst>
              <a:ext uri="{FF2B5EF4-FFF2-40B4-BE49-F238E27FC236}">
                <a16:creationId xmlns:a16="http://schemas.microsoft.com/office/drawing/2014/main" id="{BBE86399-4E76-404D-BB2E-A9859B9D0629}"/>
              </a:ext>
            </a:extLst>
          </p:cNvPr>
          <p:cNvSpPr>
            <a:spLocks noGrp="1"/>
          </p:cNvSpPr>
          <p:nvPr>
            <p:ph type="subTitle" idx="1"/>
          </p:nvPr>
        </p:nvSpPr>
        <p:spPr>
          <a:xfrm>
            <a:off x="1524000" y="3551068"/>
            <a:ext cx="9144000" cy="1706732"/>
          </a:xfrm>
        </p:spPr>
        <p:txBody>
          <a:bodyPr>
            <a:normAutofit/>
          </a:bodyPr>
          <a:lstStyle/>
          <a:p>
            <a:r>
              <a:rPr lang="da-DK" dirty="0"/>
              <a:t>• Peer-to-Peer-netværk</a:t>
            </a:r>
          </a:p>
          <a:p>
            <a:r>
              <a:rPr lang="da-DK" dirty="0"/>
              <a:t>• Klient / server netværk</a:t>
            </a:r>
          </a:p>
        </p:txBody>
      </p:sp>
    </p:spTree>
    <p:extLst>
      <p:ext uri="{BB962C8B-B14F-4D97-AF65-F5344CB8AC3E}">
        <p14:creationId xmlns:p14="http://schemas.microsoft.com/office/powerpoint/2010/main" val="1974793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B87248-70D8-406C-A6E0-A8ECF7442F5F}"/>
              </a:ext>
            </a:extLst>
          </p:cNvPr>
          <p:cNvSpPr>
            <a:spLocks noGrp="1"/>
          </p:cNvSpPr>
          <p:nvPr>
            <p:ph type="title"/>
          </p:nvPr>
        </p:nvSpPr>
        <p:spPr/>
        <p:txBody>
          <a:bodyPr>
            <a:normAutofit/>
          </a:bodyPr>
          <a:lstStyle/>
          <a:p>
            <a:r>
              <a:rPr lang="da-DK" b="1" dirty="0"/>
              <a:t>Peer-to-peer netværk</a:t>
            </a:r>
            <a:r>
              <a:rPr lang="da-DK" sz="4000" b="1" dirty="0"/>
              <a:t>:</a:t>
            </a:r>
            <a:endParaRPr lang="da-DK" sz="4000" dirty="0"/>
          </a:p>
        </p:txBody>
      </p:sp>
      <p:sp>
        <p:nvSpPr>
          <p:cNvPr id="3" name="Pladsholder til indhold 2">
            <a:extLst>
              <a:ext uri="{FF2B5EF4-FFF2-40B4-BE49-F238E27FC236}">
                <a16:creationId xmlns:a16="http://schemas.microsoft.com/office/drawing/2014/main" id="{01B31F04-0D84-43A7-A543-A123BC731B1A}"/>
              </a:ext>
            </a:extLst>
          </p:cNvPr>
          <p:cNvSpPr>
            <a:spLocks noGrp="1"/>
          </p:cNvSpPr>
          <p:nvPr>
            <p:ph idx="1"/>
          </p:nvPr>
        </p:nvSpPr>
        <p:spPr/>
        <p:txBody>
          <a:bodyPr/>
          <a:lstStyle/>
          <a:p>
            <a:pPr marL="0" indent="0">
              <a:buNone/>
            </a:pPr>
            <a:r>
              <a:rPr lang="da-DK" b="1" dirty="0"/>
              <a:t>                                    </a:t>
            </a:r>
          </a:p>
        </p:txBody>
      </p:sp>
      <p:sp>
        <p:nvSpPr>
          <p:cNvPr id="4" name="Pladsholder til tekst 3">
            <a:extLst>
              <a:ext uri="{FF2B5EF4-FFF2-40B4-BE49-F238E27FC236}">
                <a16:creationId xmlns:a16="http://schemas.microsoft.com/office/drawing/2014/main" id="{D287E15B-9E03-496D-A42E-E3A1A8F4A4F4}"/>
              </a:ext>
            </a:extLst>
          </p:cNvPr>
          <p:cNvSpPr>
            <a:spLocks noGrp="1"/>
          </p:cNvSpPr>
          <p:nvPr>
            <p:ph type="body" sz="half" idx="2"/>
          </p:nvPr>
        </p:nvSpPr>
        <p:spPr/>
        <p:txBody>
          <a:bodyPr>
            <a:noAutofit/>
          </a:bodyPr>
          <a:lstStyle/>
          <a:p>
            <a:r>
              <a:rPr lang="da-DK" dirty="0"/>
              <a:t>Et peer-to-peer netværk er et netværk, hvor alle computere er forbundet med samme rettigheder og ansvar for at kunne bearbejde den data, der bliver sendt i mellem computerne.</a:t>
            </a:r>
          </a:p>
          <a:p>
            <a:r>
              <a:rPr lang="da-DK" dirty="0"/>
              <a:t>Peer-to-peer er især brugt i små arbejdsmiljøer med op til 10 computere og har ingen dedikeret server, som kun står for at modtage og sende data.</a:t>
            </a:r>
          </a:p>
          <a:p>
            <a:r>
              <a:rPr lang="da-DK" dirty="0"/>
              <a:t>Der oprettes specielle adgangskrav til hver computer ift. deling.</a:t>
            </a:r>
            <a:endParaRPr lang="da-DK" sz="2000" dirty="0"/>
          </a:p>
        </p:txBody>
      </p:sp>
      <p:pic>
        <p:nvPicPr>
          <p:cNvPr id="2052" name="Picture 4" descr="Laptop, Network, Networking, Peer, R22">
            <a:extLst>
              <a:ext uri="{FF2B5EF4-FFF2-40B4-BE49-F238E27FC236}">
                <a16:creationId xmlns:a16="http://schemas.microsoft.com/office/drawing/2014/main" id="{09192DA4-BEF6-4F9E-AF2B-848E100357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75" y="1804987"/>
            <a:ext cx="4314825" cy="3238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2932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28DD51-C904-47C0-AB05-A440F38D812A}"/>
              </a:ext>
            </a:extLst>
          </p:cNvPr>
          <p:cNvSpPr>
            <a:spLocks noGrp="1"/>
          </p:cNvSpPr>
          <p:nvPr>
            <p:ph type="title"/>
          </p:nvPr>
        </p:nvSpPr>
        <p:spPr/>
        <p:txBody>
          <a:bodyPr>
            <a:normAutofit/>
          </a:bodyPr>
          <a:lstStyle/>
          <a:p>
            <a:r>
              <a:rPr lang="da-DK" sz="4800" b="1" dirty="0"/>
              <a:t>Peer-to-peer netværk:</a:t>
            </a:r>
            <a:endParaRPr lang="da-DK" sz="4800" dirty="0"/>
          </a:p>
        </p:txBody>
      </p:sp>
      <p:sp>
        <p:nvSpPr>
          <p:cNvPr id="3" name="Pladsholder til indhold 2">
            <a:extLst>
              <a:ext uri="{FF2B5EF4-FFF2-40B4-BE49-F238E27FC236}">
                <a16:creationId xmlns:a16="http://schemas.microsoft.com/office/drawing/2014/main" id="{6BD39448-6E69-4A9E-9B07-12CCF6385CCE}"/>
              </a:ext>
            </a:extLst>
          </p:cNvPr>
          <p:cNvSpPr>
            <a:spLocks noGrp="1"/>
          </p:cNvSpPr>
          <p:nvPr>
            <p:ph sz="half" idx="1"/>
          </p:nvPr>
        </p:nvSpPr>
        <p:spPr/>
        <p:txBody>
          <a:bodyPr>
            <a:normAutofit/>
          </a:bodyPr>
          <a:lstStyle/>
          <a:p>
            <a:r>
              <a:rPr lang="da-DK" sz="2400" b="1" dirty="0"/>
              <a:t>Fordele ved peer-to-peer</a:t>
            </a:r>
          </a:p>
          <a:p>
            <a:r>
              <a:rPr lang="da-DK" sz="2400" dirty="0"/>
              <a:t>Det er billigere at benytte peer-to-peer netværks, da der ikke er udgifter til en dedikeret server. </a:t>
            </a:r>
          </a:p>
          <a:p>
            <a:r>
              <a:rPr lang="da-DK" sz="2400" dirty="0"/>
              <a:t>Det er let at konfigurere og vedligeholde indholdet, da dette er afhængig af hver computer</a:t>
            </a:r>
            <a:r>
              <a:rPr lang="da-DK" dirty="0"/>
              <a:t>.</a:t>
            </a:r>
          </a:p>
        </p:txBody>
      </p:sp>
      <p:sp>
        <p:nvSpPr>
          <p:cNvPr id="4" name="Pladsholder til indhold 3">
            <a:extLst>
              <a:ext uri="{FF2B5EF4-FFF2-40B4-BE49-F238E27FC236}">
                <a16:creationId xmlns:a16="http://schemas.microsoft.com/office/drawing/2014/main" id="{8B6C46BE-9404-4F41-9D04-A8AF878766C4}"/>
              </a:ext>
            </a:extLst>
          </p:cNvPr>
          <p:cNvSpPr>
            <a:spLocks noGrp="1"/>
          </p:cNvSpPr>
          <p:nvPr>
            <p:ph sz="half" idx="2"/>
          </p:nvPr>
        </p:nvSpPr>
        <p:spPr/>
        <p:txBody>
          <a:bodyPr>
            <a:normAutofit/>
          </a:bodyPr>
          <a:lstStyle/>
          <a:p>
            <a:r>
              <a:rPr lang="da-DK" sz="2400" b="1" dirty="0"/>
              <a:t>Ulemper ved peer-to-peer:</a:t>
            </a:r>
          </a:p>
          <a:p>
            <a:r>
              <a:rPr lang="da-DK" sz="2400" dirty="0"/>
              <a:t>Peer-to-peer har et sikkerhedsproblem, da enheden styrer sig selv, og der er ikke noget til at beskytte den gemte data på computeren.</a:t>
            </a:r>
          </a:p>
          <a:p>
            <a:r>
              <a:rPr lang="da-DK" sz="2400" dirty="0"/>
              <a:t>Derudover er det ikke muligt at sikkerhedskopiere ens data, da den enkelte data ikke kan flyttes fra en computer.</a:t>
            </a:r>
          </a:p>
        </p:txBody>
      </p:sp>
    </p:spTree>
    <p:extLst>
      <p:ext uri="{BB962C8B-B14F-4D97-AF65-F5344CB8AC3E}">
        <p14:creationId xmlns:p14="http://schemas.microsoft.com/office/powerpoint/2010/main" val="1818913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B87248-70D8-406C-A6E0-A8ECF7442F5F}"/>
              </a:ext>
            </a:extLst>
          </p:cNvPr>
          <p:cNvSpPr>
            <a:spLocks noGrp="1"/>
          </p:cNvSpPr>
          <p:nvPr>
            <p:ph type="title"/>
          </p:nvPr>
        </p:nvSpPr>
        <p:spPr/>
        <p:txBody>
          <a:bodyPr>
            <a:normAutofit/>
          </a:bodyPr>
          <a:lstStyle/>
          <a:p>
            <a:r>
              <a:rPr lang="da-DK" b="1" dirty="0"/>
              <a:t>Klient/server netværk</a:t>
            </a:r>
            <a:r>
              <a:rPr lang="da-DK" sz="4000" b="1" dirty="0"/>
              <a:t>:</a:t>
            </a:r>
            <a:endParaRPr lang="da-DK" sz="4000" dirty="0"/>
          </a:p>
        </p:txBody>
      </p:sp>
      <p:sp>
        <p:nvSpPr>
          <p:cNvPr id="3" name="Pladsholder til indhold 2">
            <a:extLst>
              <a:ext uri="{FF2B5EF4-FFF2-40B4-BE49-F238E27FC236}">
                <a16:creationId xmlns:a16="http://schemas.microsoft.com/office/drawing/2014/main" id="{01B31F04-0D84-43A7-A543-A123BC731B1A}"/>
              </a:ext>
            </a:extLst>
          </p:cNvPr>
          <p:cNvSpPr>
            <a:spLocks noGrp="1"/>
          </p:cNvSpPr>
          <p:nvPr>
            <p:ph idx="1"/>
          </p:nvPr>
        </p:nvSpPr>
        <p:spPr/>
        <p:txBody>
          <a:bodyPr/>
          <a:lstStyle/>
          <a:p>
            <a:pPr marL="0" indent="0">
              <a:buNone/>
            </a:pPr>
            <a:r>
              <a:rPr lang="da-DK" b="1" dirty="0"/>
              <a:t>                                    </a:t>
            </a:r>
          </a:p>
        </p:txBody>
      </p:sp>
      <p:sp>
        <p:nvSpPr>
          <p:cNvPr id="4" name="Pladsholder til tekst 3">
            <a:extLst>
              <a:ext uri="{FF2B5EF4-FFF2-40B4-BE49-F238E27FC236}">
                <a16:creationId xmlns:a16="http://schemas.microsoft.com/office/drawing/2014/main" id="{D287E15B-9E03-496D-A42E-E3A1A8F4A4F4}"/>
              </a:ext>
            </a:extLst>
          </p:cNvPr>
          <p:cNvSpPr>
            <a:spLocks noGrp="1"/>
          </p:cNvSpPr>
          <p:nvPr>
            <p:ph type="body" sz="half" idx="2"/>
          </p:nvPr>
        </p:nvSpPr>
        <p:spPr/>
        <p:txBody>
          <a:bodyPr>
            <a:noAutofit/>
          </a:bodyPr>
          <a:lstStyle/>
          <a:p>
            <a:r>
              <a:rPr lang="da-DK" dirty="0"/>
              <a:t>Et klient/server forhold er en netværksmodel, som fokuserer på brugeren (klienten), som let kan få adgang til ting kaldet ressourcer, såsom videoer, hjemmesider, sange m.m. fra en central computer med et program, der kaldes en server. Dette betyder at mange klienter kan få adgang til de samme informationer fra en specifik server.</a:t>
            </a:r>
          </a:p>
          <a:p>
            <a:r>
              <a:rPr lang="da-DK" dirty="0"/>
              <a:t>Serveren udfører de vigtigste handlinger, som sikkerhed og netværksadministration. Derudover står serveren for at kontrollere ting som filer, mappestruktur og printere. Hvis klienter vil kommunikere med hinanden, sker dette gennem serveren, som modtager og sender data.</a:t>
            </a:r>
            <a:endParaRPr lang="da-DK" sz="2000" dirty="0"/>
          </a:p>
        </p:txBody>
      </p:sp>
      <p:pic>
        <p:nvPicPr>
          <p:cNvPr id="1026" name="Picture 2" descr="Client, Server, Networking, Laptop">
            <a:extLst>
              <a:ext uri="{FF2B5EF4-FFF2-40B4-BE49-F238E27FC236}">
                <a16:creationId xmlns:a16="http://schemas.microsoft.com/office/drawing/2014/main" id="{F0581488-4765-4C71-9FC8-17BCCE9AF8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804987"/>
            <a:ext cx="4314825" cy="3238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8318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28DD51-C904-47C0-AB05-A440F38D812A}"/>
              </a:ext>
            </a:extLst>
          </p:cNvPr>
          <p:cNvSpPr>
            <a:spLocks noGrp="1"/>
          </p:cNvSpPr>
          <p:nvPr>
            <p:ph type="title"/>
          </p:nvPr>
        </p:nvSpPr>
        <p:spPr/>
        <p:txBody>
          <a:bodyPr>
            <a:normAutofit/>
          </a:bodyPr>
          <a:lstStyle/>
          <a:p>
            <a:r>
              <a:rPr lang="da-DK" sz="4800" b="1" dirty="0"/>
              <a:t>Klient/server netværk:</a:t>
            </a:r>
            <a:endParaRPr lang="da-DK" sz="4800" dirty="0"/>
          </a:p>
        </p:txBody>
      </p:sp>
      <p:sp>
        <p:nvSpPr>
          <p:cNvPr id="3" name="Pladsholder til indhold 2">
            <a:extLst>
              <a:ext uri="{FF2B5EF4-FFF2-40B4-BE49-F238E27FC236}">
                <a16:creationId xmlns:a16="http://schemas.microsoft.com/office/drawing/2014/main" id="{6BD39448-6E69-4A9E-9B07-12CCF6385CCE}"/>
              </a:ext>
            </a:extLst>
          </p:cNvPr>
          <p:cNvSpPr>
            <a:spLocks noGrp="1"/>
          </p:cNvSpPr>
          <p:nvPr>
            <p:ph sz="half" idx="1"/>
          </p:nvPr>
        </p:nvSpPr>
        <p:spPr/>
        <p:txBody>
          <a:bodyPr>
            <a:normAutofit/>
          </a:bodyPr>
          <a:lstStyle/>
          <a:p>
            <a:r>
              <a:rPr lang="da-DK" sz="2400" b="1" dirty="0"/>
              <a:t>Fordele ved klient/server</a:t>
            </a:r>
          </a:p>
          <a:p>
            <a:r>
              <a:rPr lang="da-DK" sz="2400" dirty="0"/>
              <a:t>Det er nemt at tage sikkerhedskopier af alt data, da det ligger et samlet sted på en såkaldt dedikeret server.</a:t>
            </a:r>
          </a:p>
          <a:p>
            <a:r>
              <a:rPr lang="da-DK" sz="2400" dirty="0"/>
              <a:t> Sikkerheden bliver også langt bedre, da kun en server står for det hele, og det </a:t>
            </a:r>
            <a:r>
              <a:rPr lang="da-DK" sz="2400" dirty="0" err="1"/>
              <a:t>øgerhastigheden</a:t>
            </a:r>
            <a:r>
              <a:rPr lang="da-DK" sz="2400" dirty="0"/>
              <a:t> ift. deling.</a:t>
            </a:r>
          </a:p>
        </p:txBody>
      </p:sp>
      <p:sp>
        <p:nvSpPr>
          <p:cNvPr id="4" name="Pladsholder til indhold 3">
            <a:extLst>
              <a:ext uri="{FF2B5EF4-FFF2-40B4-BE49-F238E27FC236}">
                <a16:creationId xmlns:a16="http://schemas.microsoft.com/office/drawing/2014/main" id="{8B6C46BE-9404-4F41-9D04-A8AF878766C4}"/>
              </a:ext>
            </a:extLst>
          </p:cNvPr>
          <p:cNvSpPr>
            <a:spLocks noGrp="1"/>
          </p:cNvSpPr>
          <p:nvPr>
            <p:ph sz="half" idx="2"/>
          </p:nvPr>
        </p:nvSpPr>
        <p:spPr/>
        <p:txBody>
          <a:bodyPr>
            <a:normAutofit/>
          </a:bodyPr>
          <a:lstStyle/>
          <a:p>
            <a:r>
              <a:rPr lang="da-DK" sz="2400" b="1" dirty="0"/>
              <a:t>Ulemper ved klient/server:</a:t>
            </a:r>
          </a:p>
          <a:p>
            <a:r>
              <a:rPr lang="da-DK" sz="2400" dirty="0"/>
              <a:t>Det er dyrere at benytte klient/server, da det kræver at den pågældende server, der benyttes har en stor hukommelse. </a:t>
            </a:r>
          </a:p>
          <a:p>
            <a:r>
              <a:rPr lang="da-DK" sz="2400" dirty="0"/>
              <a:t>Og ofte skal der være en netværksadministrator, som står for at styre alle ressourcerne.</a:t>
            </a:r>
          </a:p>
        </p:txBody>
      </p:sp>
    </p:spTree>
    <p:extLst>
      <p:ext uri="{BB962C8B-B14F-4D97-AF65-F5344CB8AC3E}">
        <p14:creationId xmlns:p14="http://schemas.microsoft.com/office/powerpoint/2010/main" val="1668991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743615-8C28-47A7-A0B9-14EDB3F0FDD3}"/>
              </a:ext>
            </a:extLst>
          </p:cNvPr>
          <p:cNvSpPr>
            <a:spLocks noGrp="1"/>
          </p:cNvSpPr>
          <p:nvPr>
            <p:ph type="title"/>
          </p:nvPr>
        </p:nvSpPr>
        <p:spPr/>
        <p:txBody>
          <a:bodyPr/>
          <a:lstStyle/>
          <a:p>
            <a:r>
              <a:rPr lang="da-DK" b="1" dirty="0">
                <a:solidFill>
                  <a:srgbClr val="FF0000"/>
                </a:solidFill>
              </a:rPr>
              <a:t>TIP til underviser:</a:t>
            </a:r>
          </a:p>
        </p:txBody>
      </p:sp>
      <p:sp>
        <p:nvSpPr>
          <p:cNvPr id="3" name="Rektangel 2">
            <a:extLst>
              <a:ext uri="{FF2B5EF4-FFF2-40B4-BE49-F238E27FC236}">
                <a16:creationId xmlns:a16="http://schemas.microsoft.com/office/drawing/2014/main" id="{0C5F791D-66C4-4D72-9782-726A10EF3EE0}"/>
              </a:ext>
            </a:extLst>
          </p:cNvPr>
          <p:cNvSpPr/>
          <p:nvPr/>
        </p:nvSpPr>
        <p:spPr>
          <a:xfrm>
            <a:off x="838200" y="1855433"/>
            <a:ext cx="10515600" cy="1631216"/>
          </a:xfrm>
          <a:prstGeom prst="rect">
            <a:avLst/>
          </a:prstGeom>
        </p:spPr>
        <p:txBody>
          <a:bodyPr wrap="square">
            <a:spAutoFit/>
          </a:bodyPr>
          <a:lstStyle/>
          <a:p>
            <a:r>
              <a:rPr lang="da-DK" sz="2000" dirty="0"/>
              <a:t>Undervisere kan </a:t>
            </a:r>
            <a:r>
              <a:rPr lang="da-DK" sz="2000" dirty="0" err="1"/>
              <a:t>evt</a:t>
            </a:r>
            <a:r>
              <a:rPr lang="da-DK" sz="2000" dirty="0"/>
              <a:t> forklare Netværk og netværksarkitektur ud fra en grafisk oversigt over  uddannelsesstedets IT-i frastruktur eller fra et evt. samarbejdsfirma.</a:t>
            </a:r>
          </a:p>
          <a:p>
            <a:endParaRPr lang="da-DK" sz="2000" dirty="0"/>
          </a:p>
          <a:p>
            <a:r>
              <a:rPr lang="da-DK" sz="2000" dirty="0"/>
              <a:t>Teksten i Slide 1-8 er gengivet fra </a:t>
            </a:r>
            <a:r>
              <a:rPr lang="da-DK" sz="2000" dirty="0" err="1"/>
              <a:t>InformatikBog</a:t>
            </a:r>
            <a:r>
              <a:rPr lang="da-DK" sz="2000" dirty="0"/>
              <a:t> med tilladelse fra Morten Tranekær Nielsen – Modellerne på Slide 5+7 er fra pixabay.com. PP udarbejdet af Poul Følbæk, Campus Vejle </a:t>
            </a:r>
          </a:p>
        </p:txBody>
      </p:sp>
      <p:pic>
        <p:nvPicPr>
          <p:cNvPr id="5" name="Billede 1" descr="signature_871511079">
            <a:extLst>
              <a:ext uri="{FF2B5EF4-FFF2-40B4-BE49-F238E27FC236}">
                <a16:creationId xmlns:a16="http://schemas.microsoft.com/office/drawing/2014/main" id="{E3A0F867-774D-4CCF-B879-77AC50A7BB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33801" y="6179897"/>
            <a:ext cx="1943100"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488198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564</Words>
  <Application>Microsoft Office PowerPoint</Application>
  <PresentationFormat>Widescreen</PresentationFormat>
  <Paragraphs>41</Paragraphs>
  <Slides>9</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9</vt:i4>
      </vt:variant>
    </vt:vector>
  </HeadingPairs>
  <TitlesOfParts>
    <vt:vector size="13" baseType="lpstr">
      <vt:lpstr>Arial</vt:lpstr>
      <vt:lpstr>Calibri</vt:lpstr>
      <vt:lpstr>Calibri Light</vt:lpstr>
      <vt:lpstr>Office-tema</vt:lpstr>
      <vt:lpstr>Netværk</vt:lpstr>
      <vt:lpstr>Netværksarkitektur</vt:lpstr>
      <vt:lpstr>Arkitektur af netværk</vt:lpstr>
      <vt:lpstr>        Der findes primært 2 typer netværksarkitekturer:</vt:lpstr>
      <vt:lpstr>Peer-to-peer netværk:</vt:lpstr>
      <vt:lpstr>Peer-to-peer netværk:</vt:lpstr>
      <vt:lpstr>Klient/server netværk:</vt:lpstr>
      <vt:lpstr>Klient/server netværk:</vt:lpstr>
      <vt:lpstr>TIP til underviser: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Tre-lags-arkitektur</dc:title>
  <dc:creator>Poul Lauridsen Følbæk</dc:creator>
  <cp:lastModifiedBy>Poul Lauridsen Følbæk</cp:lastModifiedBy>
  <cp:revision>17</cp:revision>
  <dcterms:created xsi:type="dcterms:W3CDTF">2020-03-14T22:27:07Z</dcterms:created>
  <dcterms:modified xsi:type="dcterms:W3CDTF">2020-03-15T15:14:50Z</dcterms:modified>
</cp:coreProperties>
</file>