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65" r:id="rId6"/>
    <p:sldId id="284" r:id="rId7"/>
    <p:sldId id="267" r:id="rId8"/>
    <p:sldId id="269" r:id="rId9"/>
    <p:sldId id="268" r:id="rId10"/>
    <p:sldId id="272" r:id="rId11"/>
    <p:sldId id="273" r:id="rId12"/>
    <p:sldId id="270" r:id="rId13"/>
    <p:sldId id="282" r:id="rId14"/>
    <p:sldId id="271" r:id="rId15"/>
    <p:sldId id="274" r:id="rId16"/>
    <p:sldId id="283" r:id="rId17"/>
    <p:sldId id="275" r:id="rId18"/>
    <p:sldId id="278" r:id="rId19"/>
    <p:sldId id="279" r:id="rId20"/>
    <p:sldId id="280" r:id="rId21"/>
    <p:sldId id="264"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0C7"/>
    <a:srgbClr val="ECDAF0"/>
    <a:srgbClr val="6A97B2"/>
    <a:srgbClr val="E9E0D1"/>
    <a:srgbClr val="FFFF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3E097-C024-4CA4-B3B0-7DD795C88ED2}" v="4" dt="2020-06-10T17:53:22.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738" autoAdjust="0"/>
  </p:normalViewPr>
  <p:slideViewPr>
    <p:cSldViewPr snapToGrid="0">
      <p:cViewPr varScale="1">
        <p:scale>
          <a:sx n="78" d="100"/>
          <a:sy n="78" d="100"/>
        </p:scale>
        <p:origin x="8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Schaffalitzky de Muckadell" userId="41432f62-c451-415d-991e-dcad0aac85b4" providerId="ADAL" clId="{D3DFF0AD-A260-443C-B933-D46A02B60EA7}"/>
    <pc:docChg chg="custSel modSld">
      <pc:chgData name="Caroline Schaffalitzky de Muckadell" userId="41432f62-c451-415d-991e-dcad0aac85b4" providerId="ADAL" clId="{D3DFF0AD-A260-443C-B933-D46A02B60EA7}" dt="2020-06-07T12:26:32.780" v="2" actId="478"/>
      <pc:docMkLst>
        <pc:docMk/>
      </pc:docMkLst>
      <pc:sldChg chg="delSp">
        <pc:chgData name="Caroline Schaffalitzky de Muckadell" userId="41432f62-c451-415d-991e-dcad0aac85b4" providerId="ADAL" clId="{D3DFF0AD-A260-443C-B933-D46A02B60EA7}" dt="2020-06-07T12:26:32.780" v="2" actId="478"/>
        <pc:sldMkLst>
          <pc:docMk/>
          <pc:sldMk cId="1855605951" sldId="256"/>
        </pc:sldMkLst>
        <pc:spChg chg="del">
          <ac:chgData name="Caroline Schaffalitzky de Muckadell" userId="41432f62-c451-415d-991e-dcad0aac85b4" providerId="ADAL" clId="{D3DFF0AD-A260-443C-B933-D46A02B60EA7}" dt="2020-06-07T12:26:32.780" v="2" actId="478"/>
          <ac:spMkLst>
            <pc:docMk/>
            <pc:sldMk cId="1855605951" sldId="256"/>
            <ac:spMk id="3" creationId="{3A4C290F-81DE-4EE9-84A2-44296D534D4D}"/>
          </ac:spMkLst>
        </pc:spChg>
      </pc:sldChg>
      <pc:sldChg chg="modSp">
        <pc:chgData name="Caroline Schaffalitzky de Muckadell" userId="41432f62-c451-415d-991e-dcad0aac85b4" providerId="ADAL" clId="{D3DFF0AD-A260-443C-B933-D46A02B60EA7}" dt="2020-06-07T12:12:05.208" v="1" actId="13926"/>
        <pc:sldMkLst>
          <pc:docMk/>
          <pc:sldMk cId="976838650" sldId="271"/>
        </pc:sldMkLst>
        <pc:spChg chg="mod">
          <ac:chgData name="Caroline Schaffalitzky de Muckadell" userId="41432f62-c451-415d-991e-dcad0aac85b4" providerId="ADAL" clId="{D3DFF0AD-A260-443C-B933-D46A02B60EA7}" dt="2020-06-07T12:12:05.208" v="1" actId="13926"/>
          <ac:spMkLst>
            <pc:docMk/>
            <pc:sldMk cId="976838650" sldId="271"/>
            <ac:spMk id="3" creationId="{98AFD553-3881-43CD-B10F-1E42E02757E3}"/>
          </ac:spMkLst>
        </pc:spChg>
      </pc:sldChg>
    </pc:docChg>
  </pc:docChgLst>
  <pc:docChgLst>
    <pc:chgData name="Anni Nielsen" userId="7aaad922-6e97-499c-bedd-5c0113dc393b" providerId="ADAL" clId="{3663E097-C024-4CA4-B3B0-7DD795C88ED2}"/>
    <pc:docChg chg="modSld">
      <pc:chgData name="Anni Nielsen" userId="7aaad922-6e97-499c-bedd-5c0113dc393b" providerId="ADAL" clId="{3663E097-C024-4CA4-B3B0-7DD795C88ED2}" dt="2020-06-10T17:53:22.961" v="3"/>
      <pc:docMkLst>
        <pc:docMk/>
      </pc:docMkLst>
      <pc:sldChg chg="modAnim">
        <pc:chgData name="Anni Nielsen" userId="7aaad922-6e97-499c-bedd-5c0113dc393b" providerId="ADAL" clId="{3663E097-C024-4CA4-B3B0-7DD795C88ED2}" dt="2020-06-10T17:53:22.961" v="3"/>
        <pc:sldMkLst>
          <pc:docMk/>
          <pc:sldMk cId="3837699095" sldId="265"/>
        </pc:sldMkLst>
      </pc:sldChg>
    </pc:docChg>
  </pc:docChgLst>
  <pc:docChgLst>
    <pc:chgData name="Caroline Schaffalitzky de Muckadell" userId="41432f62-c451-415d-991e-dcad0aac85b4" providerId="ADAL" clId="{34B831F8-997B-41D0-BE76-C8360A041216}"/>
    <pc:docChg chg="modSld">
      <pc:chgData name="Caroline Schaffalitzky de Muckadell" userId="41432f62-c451-415d-991e-dcad0aac85b4" providerId="ADAL" clId="{34B831F8-997B-41D0-BE76-C8360A041216}" dt="2020-06-06T14:55:08.135" v="11" actId="1036"/>
      <pc:docMkLst>
        <pc:docMk/>
      </pc:docMkLst>
      <pc:sldChg chg="modSp">
        <pc:chgData name="Caroline Schaffalitzky de Muckadell" userId="41432f62-c451-415d-991e-dcad0aac85b4" providerId="ADAL" clId="{34B831F8-997B-41D0-BE76-C8360A041216}" dt="2020-06-06T14:55:08.135" v="11" actId="1036"/>
        <pc:sldMkLst>
          <pc:docMk/>
          <pc:sldMk cId="783864916" sldId="274"/>
        </pc:sldMkLst>
        <pc:spChg chg="mod">
          <ac:chgData name="Caroline Schaffalitzky de Muckadell" userId="41432f62-c451-415d-991e-dcad0aac85b4" providerId="ADAL" clId="{34B831F8-997B-41D0-BE76-C8360A041216}" dt="2020-06-06T14:55:05.121" v="2" actId="14100"/>
          <ac:spMkLst>
            <pc:docMk/>
            <pc:sldMk cId="783864916" sldId="274"/>
            <ac:spMk id="6" creationId="{430D2608-B50A-4134-A5F1-8E8BF19038B4}"/>
          </ac:spMkLst>
        </pc:spChg>
        <pc:spChg chg="mod">
          <ac:chgData name="Caroline Schaffalitzky de Muckadell" userId="41432f62-c451-415d-991e-dcad0aac85b4" providerId="ADAL" clId="{34B831F8-997B-41D0-BE76-C8360A041216}" dt="2020-06-06T14:54:59.137" v="1" actId="14100"/>
          <ac:spMkLst>
            <pc:docMk/>
            <pc:sldMk cId="783864916" sldId="274"/>
            <ac:spMk id="7" creationId="{A7AC9CE8-E972-45D7-BF73-10858A66ED35}"/>
          </ac:spMkLst>
        </pc:spChg>
        <pc:picChg chg="mod">
          <ac:chgData name="Caroline Schaffalitzky de Muckadell" userId="41432f62-c451-415d-991e-dcad0aac85b4" providerId="ADAL" clId="{34B831F8-997B-41D0-BE76-C8360A041216}" dt="2020-06-06T14:55:08.135" v="11" actId="1036"/>
          <ac:picMkLst>
            <pc:docMk/>
            <pc:sldMk cId="783864916" sldId="274"/>
            <ac:picMk id="5" creationId="{F2FB0748-38B9-49F0-B8A2-448DD9ED2A8A}"/>
          </ac:picMkLst>
        </pc:picChg>
      </pc:sldChg>
    </pc:docChg>
  </pc:docChgLst>
  <pc:docChgLst>
    <pc:chgData name="Laura Feldt" userId="S::lfeldt@sdu.dk::a8c90d93-03ed-4fc7-a225-1da1799e8ebd" providerId="AD" clId="Web-{87B8EF87-2466-0FE1-60F9-19DECC2C21B2}"/>
    <pc:docChg chg="modSld">
      <pc:chgData name="Laura Feldt" userId="S::lfeldt@sdu.dk::a8c90d93-03ed-4fc7-a225-1da1799e8ebd" providerId="AD" clId="Web-{87B8EF87-2466-0FE1-60F9-19DECC2C21B2}" dt="2020-06-07T11:42:38.810" v="197" actId="1076"/>
      <pc:docMkLst>
        <pc:docMk/>
      </pc:docMkLst>
      <pc:sldChg chg="modSp">
        <pc:chgData name="Laura Feldt" userId="S::lfeldt@sdu.dk::a8c90d93-03ed-4fc7-a225-1da1799e8ebd" providerId="AD" clId="Web-{87B8EF87-2466-0FE1-60F9-19DECC2C21B2}" dt="2020-06-07T11:42:38.810" v="197" actId="1076"/>
        <pc:sldMkLst>
          <pc:docMk/>
          <pc:sldMk cId="976838650" sldId="271"/>
        </pc:sldMkLst>
        <pc:spChg chg="mod">
          <ac:chgData name="Laura Feldt" userId="S::lfeldt@sdu.dk::a8c90d93-03ed-4fc7-a225-1da1799e8ebd" providerId="AD" clId="Web-{87B8EF87-2466-0FE1-60F9-19DECC2C21B2}" dt="2020-06-07T11:42:34.294" v="195" actId="20577"/>
          <ac:spMkLst>
            <pc:docMk/>
            <pc:sldMk cId="976838650" sldId="271"/>
            <ac:spMk id="3" creationId="{98AFD553-3881-43CD-B10F-1E42E02757E3}"/>
          </ac:spMkLst>
        </pc:spChg>
        <pc:spChg chg="mod">
          <ac:chgData name="Laura Feldt" userId="S::lfeldt@sdu.dk::a8c90d93-03ed-4fc7-a225-1da1799e8ebd" providerId="AD" clId="Web-{87B8EF87-2466-0FE1-60F9-19DECC2C21B2}" dt="2020-06-07T11:42:38.810" v="197" actId="1076"/>
          <ac:spMkLst>
            <pc:docMk/>
            <pc:sldMk cId="976838650" sldId="271"/>
            <ac:spMk id="4" creationId="{CAF12094-0BE4-4EF1-A035-6F0BEACECC65}"/>
          </ac:spMkLst>
        </pc:spChg>
      </pc:sldChg>
    </pc:docChg>
  </pc:docChgLst>
  <pc:docChgLst>
    <pc:chgData name="Caroline Schaffalitzky de Muckadell" userId="41432f62-c451-415d-991e-dcad0aac85b4" providerId="ADAL" clId="{4A7F8A51-F641-4CE8-818B-4FD69D9DC67E}"/>
    <pc:docChg chg="undo custSel modSld">
      <pc:chgData name="Caroline Schaffalitzky de Muckadell" userId="41432f62-c451-415d-991e-dcad0aac85b4" providerId="ADAL" clId="{4A7F8A51-F641-4CE8-818B-4FD69D9DC67E}" dt="2020-06-07T07:16:27.694" v="584"/>
      <pc:docMkLst>
        <pc:docMk/>
      </pc:docMkLst>
      <pc:sldChg chg="modSp modTransition">
        <pc:chgData name="Caroline Schaffalitzky de Muckadell" userId="41432f62-c451-415d-991e-dcad0aac85b4" providerId="ADAL" clId="{4A7F8A51-F641-4CE8-818B-4FD69D9DC67E}" dt="2020-06-07T07:15:57.219" v="577"/>
        <pc:sldMkLst>
          <pc:docMk/>
          <pc:sldMk cId="1855605951" sldId="256"/>
        </pc:sldMkLst>
        <pc:spChg chg="mod">
          <ac:chgData name="Caroline Schaffalitzky de Muckadell" userId="41432f62-c451-415d-991e-dcad0aac85b4" providerId="ADAL" clId="{4A7F8A51-F641-4CE8-818B-4FD69D9DC67E}" dt="2020-06-07T07:08:19.180" v="388" actId="14100"/>
          <ac:spMkLst>
            <pc:docMk/>
            <pc:sldMk cId="1855605951" sldId="256"/>
            <ac:spMk id="3" creationId="{3A4C290F-81DE-4EE9-84A2-44296D534D4D}"/>
          </ac:spMkLst>
        </pc:spChg>
      </pc:sldChg>
      <pc:sldChg chg="modTransition">
        <pc:chgData name="Caroline Schaffalitzky de Muckadell" userId="41432f62-c451-415d-991e-dcad0aac85b4" providerId="ADAL" clId="{4A7F8A51-F641-4CE8-818B-4FD69D9DC67E}" dt="2020-06-07T07:15:59.378" v="578"/>
        <pc:sldMkLst>
          <pc:docMk/>
          <pc:sldMk cId="3837699095" sldId="265"/>
        </pc:sldMkLst>
      </pc:sldChg>
      <pc:sldChg chg="addSp modSp modTransition modAnim">
        <pc:chgData name="Caroline Schaffalitzky de Muckadell" userId="41432f62-c451-415d-991e-dcad0aac85b4" providerId="ADAL" clId="{4A7F8A51-F641-4CE8-818B-4FD69D9DC67E}" dt="2020-06-07T07:11:14.820" v="428"/>
        <pc:sldMkLst>
          <pc:docMk/>
          <pc:sldMk cId="1205230093" sldId="267"/>
        </pc:sldMkLst>
        <pc:spChg chg="add mod">
          <ac:chgData name="Caroline Schaffalitzky de Muckadell" userId="41432f62-c451-415d-991e-dcad0aac85b4" providerId="ADAL" clId="{4A7F8A51-F641-4CE8-818B-4FD69D9DC67E}" dt="2020-06-07T07:06:26.005" v="326" actId="1035"/>
          <ac:spMkLst>
            <pc:docMk/>
            <pc:sldMk cId="1205230093" sldId="267"/>
            <ac:spMk id="2" creationId="{D3DE4865-DFE9-4C9A-A0E7-8038B1E83C21}"/>
          </ac:spMkLst>
        </pc:spChg>
        <pc:spChg chg="mod">
          <ac:chgData name="Caroline Schaffalitzky de Muckadell" userId="41432f62-c451-415d-991e-dcad0aac85b4" providerId="ADAL" clId="{4A7F8A51-F641-4CE8-818B-4FD69D9DC67E}" dt="2020-06-07T06:52:16.979" v="114" actId="1076"/>
          <ac:spMkLst>
            <pc:docMk/>
            <pc:sldMk cId="1205230093" sldId="267"/>
            <ac:spMk id="6" creationId="{1CCE2602-624E-4164-8CCB-0AC53D712730}"/>
          </ac:spMkLst>
        </pc:spChg>
      </pc:sldChg>
      <pc:sldChg chg="modSp modTransition">
        <pc:chgData name="Caroline Schaffalitzky de Muckadell" userId="41432f62-c451-415d-991e-dcad0aac85b4" providerId="ADAL" clId="{4A7F8A51-F641-4CE8-818B-4FD69D9DC67E}" dt="2020-06-07T07:12:06.914" v="441"/>
        <pc:sldMkLst>
          <pc:docMk/>
          <pc:sldMk cId="792304774" sldId="268"/>
        </pc:sldMkLst>
        <pc:spChg chg="mod">
          <ac:chgData name="Caroline Schaffalitzky de Muckadell" userId="41432f62-c451-415d-991e-dcad0aac85b4" providerId="ADAL" clId="{4A7F8A51-F641-4CE8-818B-4FD69D9DC67E}" dt="2020-06-07T07:05:40.834" v="309" actId="1076"/>
          <ac:spMkLst>
            <pc:docMk/>
            <pc:sldMk cId="792304774" sldId="268"/>
            <ac:spMk id="3" creationId="{29F70722-7E3D-4C14-96BE-DF2FEF188757}"/>
          </ac:spMkLst>
        </pc:spChg>
        <pc:spChg chg="mod">
          <ac:chgData name="Caroline Schaffalitzky de Muckadell" userId="41432f62-c451-415d-991e-dcad0aac85b4" providerId="ADAL" clId="{4A7F8A51-F641-4CE8-818B-4FD69D9DC67E}" dt="2020-06-07T07:10:47.929" v="424" actId="14100"/>
          <ac:spMkLst>
            <pc:docMk/>
            <pc:sldMk cId="792304774" sldId="268"/>
            <ac:spMk id="4" creationId="{4B6BD669-6269-40CE-99F5-3EE01173EC78}"/>
          </ac:spMkLst>
        </pc:spChg>
        <pc:spChg chg="mod">
          <ac:chgData name="Caroline Schaffalitzky de Muckadell" userId="41432f62-c451-415d-991e-dcad0aac85b4" providerId="ADAL" clId="{4A7F8A51-F641-4CE8-818B-4FD69D9DC67E}" dt="2020-06-07T07:10:55.336" v="425" actId="1076"/>
          <ac:spMkLst>
            <pc:docMk/>
            <pc:sldMk cId="792304774" sldId="268"/>
            <ac:spMk id="7" creationId="{FC41793A-F651-4644-B56A-38865259A9DD}"/>
          </ac:spMkLst>
        </pc:spChg>
      </pc:sldChg>
      <pc:sldChg chg="modTransition">
        <pc:chgData name="Caroline Schaffalitzky de Muckadell" userId="41432f62-c451-415d-991e-dcad0aac85b4" providerId="ADAL" clId="{4A7F8A51-F641-4CE8-818B-4FD69D9DC67E}" dt="2020-06-07T07:11:33.352" v="431"/>
        <pc:sldMkLst>
          <pc:docMk/>
          <pc:sldMk cId="1172625165" sldId="269"/>
        </pc:sldMkLst>
      </pc:sldChg>
      <pc:sldChg chg="addSp delSp modSp modTransition">
        <pc:chgData name="Caroline Schaffalitzky de Muckadell" userId="41432f62-c451-415d-991e-dcad0aac85b4" providerId="ADAL" clId="{4A7F8A51-F641-4CE8-818B-4FD69D9DC67E}" dt="2020-06-07T07:15:17.047" v="573"/>
        <pc:sldMkLst>
          <pc:docMk/>
          <pc:sldMk cId="2088100788" sldId="270"/>
        </pc:sldMkLst>
        <pc:spChg chg="del">
          <ac:chgData name="Caroline Schaffalitzky de Muckadell" userId="41432f62-c451-415d-991e-dcad0aac85b4" providerId="ADAL" clId="{4A7F8A51-F641-4CE8-818B-4FD69D9DC67E}" dt="2020-06-07T07:13:44.565" v="481" actId="478"/>
          <ac:spMkLst>
            <pc:docMk/>
            <pc:sldMk cId="2088100788" sldId="270"/>
            <ac:spMk id="6" creationId="{68764CFB-8636-4A97-8C4B-14E9F0FB7063}"/>
          </ac:spMkLst>
        </pc:spChg>
        <pc:spChg chg="mod">
          <ac:chgData name="Caroline Schaffalitzky de Muckadell" userId="41432f62-c451-415d-991e-dcad0aac85b4" providerId="ADAL" clId="{4A7F8A51-F641-4CE8-818B-4FD69D9DC67E}" dt="2020-06-07T07:07:21.806" v="363" actId="14100"/>
          <ac:spMkLst>
            <pc:docMk/>
            <pc:sldMk cId="2088100788" sldId="270"/>
            <ac:spMk id="7" creationId="{51069337-8F6B-4CCF-AC7D-DB66CF8BBB76}"/>
          </ac:spMkLst>
        </pc:spChg>
        <pc:spChg chg="add mod">
          <ac:chgData name="Caroline Schaffalitzky de Muckadell" userId="41432f62-c451-415d-991e-dcad0aac85b4" providerId="ADAL" clId="{4A7F8A51-F641-4CE8-818B-4FD69D9DC67E}" dt="2020-06-07T07:14:22.005" v="566" actId="313"/>
          <ac:spMkLst>
            <pc:docMk/>
            <pc:sldMk cId="2088100788" sldId="270"/>
            <ac:spMk id="8" creationId="{8A05B828-C9A7-4F01-86A5-A68461080A21}"/>
          </ac:spMkLst>
        </pc:spChg>
      </pc:sldChg>
      <pc:sldChg chg="addSp modSp modTransition modAnim">
        <pc:chgData name="Caroline Schaffalitzky de Muckadell" userId="41432f62-c451-415d-991e-dcad0aac85b4" providerId="ADAL" clId="{4A7F8A51-F641-4CE8-818B-4FD69D9DC67E}" dt="2020-06-07T07:15:06.300" v="571"/>
        <pc:sldMkLst>
          <pc:docMk/>
          <pc:sldMk cId="976838650" sldId="271"/>
        </pc:sldMkLst>
        <pc:spChg chg="mod">
          <ac:chgData name="Caroline Schaffalitzky de Muckadell" userId="41432f62-c451-415d-991e-dcad0aac85b4" providerId="ADAL" clId="{4A7F8A51-F641-4CE8-818B-4FD69D9DC67E}" dt="2020-06-07T06:58:05.168" v="184" actId="1076"/>
          <ac:spMkLst>
            <pc:docMk/>
            <pc:sldMk cId="976838650" sldId="271"/>
            <ac:spMk id="3" creationId="{98AFD553-3881-43CD-B10F-1E42E02757E3}"/>
          </ac:spMkLst>
        </pc:spChg>
        <pc:spChg chg="add mod">
          <ac:chgData name="Caroline Schaffalitzky de Muckadell" userId="41432f62-c451-415d-991e-dcad0aac85b4" providerId="ADAL" clId="{4A7F8A51-F641-4CE8-818B-4FD69D9DC67E}" dt="2020-06-07T06:59:04.478" v="189" actId="14100"/>
          <ac:spMkLst>
            <pc:docMk/>
            <pc:sldMk cId="976838650" sldId="271"/>
            <ac:spMk id="4" creationId="{CAF12094-0BE4-4EF1-A035-6F0BEACECC65}"/>
          </ac:spMkLst>
        </pc:spChg>
      </pc:sldChg>
      <pc:sldChg chg="addSp delSp modSp modTransition">
        <pc:chgData name="Caroline Schaffalitzky de Muckadell" userId="41432f62-c451-415d-991e-dcad0aac85b4" providerId="ADAL" clId="{4A7F8A51-F641-4CE8-818B-4FD69D9DC67E}" dt="2020-06-07T07:13:30.178" v="480" actId="20577"/>
        <pc:sldMkLst>
          <pc:docMk/>
          <pc:sldMk cId="976782780" sldId="272"/>
        </pc:sldMkLst>
        <pc:spChg chg="del">
          <ac:chgData name="Caroline Schaffalitzky de Muckadell" userId="41432f62-c451-415d-991e-dcad0aac85b4" providerId="ADAL" clId="{4A7F8A51-F641-4CE8-818B-4FD69D9DC67E}" dt="2020-06-07T07:13:04.107" v="448" actId="478"/>
          <ac:spMkLst>
            <pc:docMk/>
            <pc:sldMk cId="976782780" sldId="272"/>
            <ac:spMk id="2" creationId="{37CB4302-4576-4134-9E71-A157C3CFB18D}"/>
          </ac:spMkLst>
        </pc:spChg>
        <pc:spChg chg="mod">
          <ac:chgData name="Caroline Schaffalitzky de Muckadell" userId="41432f62-c451-415d-991e-dcad0aac85b4" providerId="ADAL" clId="{4A7F8A51-F641-4CE8-818B-4FD69D9DC67E}" dt="2020-06-07T07:10:09.375" v="419" actId="20577"/>
          <ac:spMkLst>
            <pc:docMk/>
            <pc:sldMk cId="976782780" sldId="272"/>
            <ac:spMk id="3" creationId="{1E204EEB-34DD-4533-9247-1AE1CD1A3834}"/>
          </ac:spMkLst>
        </pc:spChg>
        <pc:spChg chg="add del mod">
          <ac:chgData name="Caroline Schaffalitzky de Muckadell" userId="41432f62-c451-415d-991e-dcad0aac85b4" providerId="ADAL" clId="{4A7F8A51-F641-4CE8-818B-4FD69D9DC67E}" dt="2020-06-07T07:13:13.347" v="452" actId="478"/>
          <ac:spMkLst>
            <pc:docMk/>
            <pc:sldMk cId="976782780" sldId="272"/>
            <ac:spMk id="7" creationId="{F9375CB5-D5BA-4A13-8834-04F0B3B20CFD}"/>
          </ac:spMkLst>
        </pc:spChg>
        <pc:spChg chg="add mod">
          <ac:chgData name="Caroline Schaffalitzky de Muckadell" userId="41432f62-c451-415d-991e-dcad0aac85b4" providerId="ADAL" clId="{4A7F8A51-F641-4CE8-818B-4FD69D9DC67E}" dt="2020-06-07T07:13:30.178" v="480" actId="20577"/>
          <ac:spMkLst>
            <pc:docMk/>
            <pc:sldMk cId="976782780" sldId="272"/>
            <ac:spMk id="8" creationId="{40B3E05E-BB9A-4A02-A8CD-B548730294EB}"/>
          </ac:spMkLst>
        </pc:spChg>
        <pc:picChg chg="add del">
          <ac:chgData name="Caroline Schaffalitzky de Muckadell" userId="41432f62-c451-415d-991e-dcad0aac85b4" providerId="ADAL" clId="{4A7F8A51-F641-4CE8-818B-4FD69D9DC67E}" dt="2020-06-07T07:13:09.784" v="451" actId="478"/>
          <ac:picMkLst>
            <pc:docMk/>
            <pc:sldMk cId="976782780" sldId="272"/>
            <ac:picMk id="5" creationId="{7F85D592-06D2-48B9-B8E8-AC4C8B6F52DF}"/>
          </ac:picMkLst>
        </pc:picChg>
      </pc:sldChg>
      <pc:sldChg chg="modSp modTransition">
        <pc:chgData name="Caroline Schaffalitzky de Muckadell" userId="41432f62-c451-415d-991e-dcad0aac85b4" providerId="ADAL" clId="{4A7F8A51-F641-4CE8-818B-4FD69D9DC67E}" dt="2020-06-07T07:12:50.440" v="447" actId="1076"/>
        <pc:sldMkLst>
          <pc:docMk/>
          <pc:sldMk cId="3134238643" sldId="273"/>
        </pc:sldMkLst>
        <pc:spChg chg="mod">
          <ac:chgData name="Caroline Schaffalitzky de Muckadell" userId="41432f62-c451-415d-991e-dcad0aac85b4" providerId="ADAL" clId="{4A7F8A51-F641-4CE8-818B-4FD69D9DC67E}" dt="2020-06-07T07:12:50.440" v="447" actId="1076"/>
          <ac:spMkLst>
            <pc:docMk/>
            <pc:sldMk cId="3134238643" sldId="273"/>
            <ac:spMk id="6" creationId="{68764CFB-8636-4A97-8C4B-14E9F0FB7063}"/>
          </ac:spMkLst>
        </pc:spChg>
      </pc:sldChg>
      <pc:sldChg chg="modSp modTransition">
        <pc:chgData name="Caroline Schaffalitzky de Muckadell" userId="41432f62-c451-415d-991e-dcad0aac85b4" providerId="ADAL" clId="{4A7F8A51-F641-4CE8-818B-4FD69D9DC67E}" dt="2020-06-07T07:15:24.814" v="574"/>
        <pc:sldMkLst>
          <pc:docMk/>
          <pc:sldMk cId="783864916" sldId="274"/>
        </pc:sldMkLst>
        <pc:spChg chg="mod">
          <ac:chgData name="Caroline Schaffalitzky de Muckadell" userId="41432f62-c451-415d-991e-dcad0aac85b4" providerId="ADAL" clId="{4A7F8A51-F641-4CE8-818B-4FD69D9DC67E}" dt="2020-06-07T07:03:12.023" v="192" actId="14100"/>
          <ac:spMkLst>
            <pc:docMk/>
            <pc:sldMk cId="783864916" sldId="274"/>
            <ac:spMk id="6" creationId="{430D2608-B50A-4134-A5F1-8E8BF19038B4}"/>
          </ac:spMkLst>
        </pc:spChg>
        <pc:spChg chg="mod">
          <ac:chgData name="Caroline Schaffalitzky de Muckadell" userId="41432f62-c451-415d-991e-dcad0aac85b4" providerId="ADAL" clId="{4A7F8A51-F641-4CE8-818B-4FD69D9DC67E}" dt="2020-06-07T07:03:33.135" v="236" actId="20577"/>
          <ac:spMkLst>
            <pc:docMk/>
            <pc:sldMk cId="783864916" sldId="274"/>
            <ac:spMk id="7" creationId="{A7AC9CE8-E972-45D7-BF73-10858A66ED35}"/>
          </ac:spMkLst>
        </pc:spChg>
        <pc:picChg chg="mod">
          <ac:chgData name="Caroline Schaffalitzky de Muckadell" userId="41432f62-c451-415d-991e-dcad0aac85b4" providerId="ADAL" clId="{4A7F8A51-F641-4CE8-818B-4FD69D9DC67E}" dt="2020-06-07T07:03:15.336" v="202" actId="1036"/>
          <ac:picMkLst>
            <pc:docMk/>
            <pc:sldMk cId="783864916" sldId="274"/>
            <ac:picMk id="5" creationId="{F2FB0748-38B9-49F0-B8A2-448DD9ED2A8A}"/>
          </ac:picMkLst>
        </pc:picChg>
      </pc:sldChg>
      <pc:sldChg chg="modTransition">
        <pc:chgData name="Caroline Schaffalitzky de Muckadell" userId="41432f62-c451-415d-991e-dcad0aac85b4" providerId="ADAL" clId="{4A7F8A51-F641-4CE8-818B-4FD69D9DC67E}" dt="2020-06-07T07:14:50.754" v="568"/>
        <pc:sldMkLst>
          <pc:docMk/>
          <pc:sldMk cId="909606332" sldId="282"/>
        </pc:sldMkLst>
      </pc:sldChg>
      <pc:sldChg chg="modTransition">
        <pc:chgData name="Caroline Schaffalitzky de Muckadell" userId="41432f62-c451-415d-991e-dcad0aac85b4" providerId="ADAL" clId="{4A7F8A51-F641-4CE8-818B-4FD69D9DC67E}" dt="2020-06-07T07:15:35.543" v="575"/>
        <pc:sldMkLst>
          <pc:docMk/>
          <pc:sldMk cId="1500010010" sldId="283"/>
        </pc:sldMkLst>
      </pc:sldChg>
      <pc:sldChg chg="modTransition">
        <pc:chgData name="Caroline Schaffalitzky de Muckadell" userId="41432f62-c451-415d-991e-dcad0aac85b4" providerId="ADAL" clId="{4A7F8A51-F641-4CE8-818B-4FD69D9DC67E}" dt="2020-06-07T07:16:27.694" v="584"/>
        <pc:sldMkLst>
          <pc:docMk/>
          <pc:sldMk cId="1611998303"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E8E85-8905-40B5-B4F8-EF2834E93877}" type="datetimeFigureOut">
              <a:rPr lang="da-DK" smtClean="0"/>
              <a:t>04-09-2020</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24AE8-A078-405B-9D3D-8E90CE198F88}" type="slidenum">
              <a:rPr lang="da-DK" smtClean="0"/>
              <a:t>‹nr.›</a:t>
            </a:fld>
            <a:endParaRPr lang="da-DK"/>
          </a:p>
        </p:txBody>
      </p:sp>
    </p:spTree>
    <p:extLst>
      <p:ext uri="{BB962C8B-B14F-4D97-AF65-F5344CB8AC3E}">
        <p14:creationId xmlns:p14="http://schemas.microsoft.com/office/powerpoint/2010/main" val="4015855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Lærernoter:</a:t>
            </a:r>
          </a:p>
          <a:p>
            <a:r>
              <a:rPr lang="da-DK" dirty="0"/>
              <a:t>Disse slides er lavet til at blive læst/diskuteret i fællesskab i klassen. De er dog temmelig tekst- og indholdstunge, så tag jer GOD tid: Hak det op i små bidder og lad eleverne spørge, diskutere og kommentere alt det de vil. Dette er er MEGET vigtigere end at ”nå det hele”. Du kan også sige til dem at stoffet er nyt for dig (hvis det passer) og at I skal lære noget nyt sammen </a:t>
            </a:r>
            <a:r>
              <a:rPr lang="da-DK" sz="1200" kern="1200" dirty="0">
                <a:solidFill>
                  <a:schemeClr val="tx1"/>
                </a:solidFill>
                <a:effectLst/>
                <a:latin typeface="+mn-lt"/>
                <a:ea typeface="+mn-ea"/>
                <a:cs typeface="+mn-cs"/>
              </a:rPr>
              <a:t>– du behøver ikke selv have alle svarene!</a:t>
            </a:r>
            <a:r>
              <a:rPr lang="da-DK" dirty="0"/>
              <a:t> Lad gerne eleverne skiftes til at læse tekststykker op og giv dem mulighed for at snakke i par/små grupper mange gange undervejs. </a:t>
            </a:r>
          </a:p>
        </p:txBody>
      </p:sp>
      <p:sp>
        <p:nvSpPr>
          <p:cNvPr id="4" name="Slide Number Placeholder 3"/>
          <p:cNvSpPr>
            <a:spLocks noGrp="1"/>
          </p:cNvSpPr>
          <p:nvPr>
            <p:ph type="sldNum" sz="quarter" idx="5"/>
          </p:nvPr>
        </p:nvSpPr>
        <p:spPr/>
        <p:txBody>
          <a:bodyPr/>
          <a:lstStyle/>
          <a:p>
            <a:fld id="{68424AE8-A078-405B-9D3D-8E90CE198F88}" type="slidenum">
              <a:rPr lang="da-DK" smtClean="0"/>
              <a:t>1</a:t>
            </a:fld>
            <a:endParaRPr lang="da-DK"/>
          </a:p>
        </p:txBody>
      </p:sp>
    </p:spTree>
    <p:extLst>
      <p:ext uri="{BB962C8B-B14F-4D97-AF65-F5344CB8AC3E}">
        <p14:creationId xmlns:p14="http://schemas.microsoft.com/office/powerpoint/2010/main" val="3021764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Kald et element frem ad gangen. Læs det igennem sammen med eleverne og giv dem mulighed for at stille spørgsmål inden du går videre til næste element.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kan vælge at diskutere opgaven til sidst, men den kan også bare bliver stående som til eftertanke.</a:t>
            </a:r>
          </a:p>
          <a:p>
            <a:endParaRPr lang="da-DK" dirty="0"/>
          </a:p>
        </p:txBody>
      </p:sp>
      <p:sp>
        <p:nvSpPr>
          <p:cNvPr id="4" name="Slide Number Placeholder 3"/>
          <p:cNvSpPr>
            <a:spLocks noGrp="1"/>
          </p:cNvSpPr>
          <p:nvPr>
            <p:ph type="sldNum" sz="quarter" idx="5"/>
          </p:nvPr>
        </p:nvSpPr>
        <p:spPr/>
        <p:txBody>
          <a:bodyPr/>
          <a:lstStyle/>
          <a:p>
            <a:fld id="{68424AE8-A078-405B-9D3D-8E90CE198F88}" type="slidenum">
              <a:rPr lang="da-DK" smtClean="0"/>
              <a:t>10</a:t>
            </a:fld>
            <a:endParaRPr lang="da-DK"/>
          </a:p>
        </p:txBody>
      </p:sp>
    </p:spTree>
    <p:extLst>
      <p:ext uri="{BB962C8B-B14F-4D97-AF65-F5344CB8AC3E}">
        <p14:creationId xmlns:p14="http://schemas.microsoft.com/office/powerpoint/2010/main" val="337012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Kald et element frem ad gangen. Læs det igennem sammen med eleverne og giv dem mulighed for at stille spørgsmål inden du går videre til næste element.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kan vælge at diskutere opgaven til sidst, men den kan også bare bliver stående som til eftertanke.</a:t>
            </a:r>
          </a:p>
          <a:p>
            <a:endParaRPr lang="da-DK" dirty="0"/>
          </a:p>
        </p:txBody>
      </p:sp>
      <p:sp>
        <p:nvSpPr>
          <p:cNvPr id="4" name="Slide Number Placeholder 3"/>
          <p:cNvSpPr>
            <a:spLocks noGrp="1"/>
          </p:cNvSpPr>
          <p:nvPr>
            <p:ph type="sldNum" sz="quarter" idx="5"/>
          </p:nvPr>
        </p:nvSpPr>
        <p:spPr/>
        <p:txBody>
          <a:bodyPr/>
          <a:lstStyle/>
          <a:p>
            <a:fld id="{68424AE8-A078-405B-9D3D-8E90CE198F88}" type="slidenum">
              <a:rPr lang="da-DK" smtClean="0"/>
              <a:t>11</a:t>
            </a:fld>
            <a:endParaRPr lang="da-DK"/>
          </a:p>
        </p:txBody>
      </p:sp>
    </p:spTree>
    <p:extLst>
      <p:ext uri="{BB962C8B-B14F-4D97-AF65-F5344CB8AC3E}">
        <p14:creationId xmlns:p14="http://schemas.microsoft.com/office/powerpoint/2010/main" val="29189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Kald et element frem ad gangen. Læs det igennem sammen med eleverne og giv dem mulighed for at stille spørgsmål inden du går videre til næste element.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kan vælge at diskutere opgaven til sidst, men den kan også bare bliver stående som til eftertanke.</a:t>
            </a:r>
          </a:p>
          <a:p>
            <a:endParaRPr lang="da-DK" dirty="0"/>
          </a:p>
        </p:txBody>
      </p:sp>
      <p:sp>
        <p:nvSpPr>
          <p:cNvPr id="4" name="Slide Number Placeholder 3"/>
          <p:cNvSpPr>
            <a:spLocks noGrp="1"/>
          </p:cNvSpPr>
          <p:nvPr>
            <p:ph type="sldNum" sz="quarter" idx="5"/>
          </p:nvPr>
        </p:nvSpPr>
        <p:spPr/>
        <p:txBody>
          <a:bodyPr/>
          <a:lstStyle/>
          <a:p>
            <a:fld id="{68424AE8-A078-405B-9D3D-8E90CE198F88}" type="slidenum">
              <a:rPr lang="da-DK" smtClean="0"/>
              <a:t>12</a:t>
            </a:fld>
            <a:endParaRPr lang="da-DK"/>
          </a:p>
        </p:txBody>
      </p:sp>
    </p:spTree>
    <p:extLst>
      <p:ext uri="{BB962C8B-B14F-4D97-AF65-F5344CB8AC3E}">
        <p14:creationId xmlns:p14="http://schemas.microsoft.com/office/powerpoint/2010/main" val="4082406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Lærernoter:</a:t>
            </a:r>
          </a:p>
          <a:p>
            <a:r>
              <a:rPr lang="da-DK" dirty="0"/>
              <a:t>Tal med eleverne om hvad de helst vil starte med. Lav det evt. som en ”hemmelig afstemning” hvor de lukker øjnene mens de stemmer og du tæller op.</a:t>
            </a:r>
          </a:p>
        </p:txBody>
      </p:sp>
      <p:sp>
        <p:nvSpPr>
          <p:cNvPr id="4" name="Slide Number Placeholder 3"/>
          <p:cNvSpPr>
            <a:spLocks noGrp="1"/>
          </p:cNvSpPr>
          <p:nvPr>
            <p:ph type="sldNum" sz="quarter" idx="5"/>
          </p:nvPr>
        </p:nvSpPr>
        <p:spPr/>
        <p:txBody>
          <a:bodyPr/>
          <a:lstStyle/>
          <a:p>
            <a:fld id="{68424AE8-A078-405B-9D3D-8E90CE198F88}" type="slidenum">
              <a:rPr lang="da-DK" smtClean="0"/>
              <a:t>13</a:t>
            </a:fld>
            <a:endParaRPr lang="da-DK"/>
          </a:p>
        </p:txBody>
      </p:sp>
    </p:spTree>
    <p:extLst>
      <p:ext uri="{BB962C8B-B14F-4D97-AF65-F5344CB8AC3E}">
        <p14:creationId xmlns:p14="http://schemas.microsoft.com/office/powerpoint/2010/main" val="3852029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Lærernoter:</a:t>
            </a:r>
          </a:p>
          <a:p>
            <a:r>
              <a:rPr lang="da-DK" u="sng" dirty="0"/>
              <a:t>Vigtigt!</a:t>
            </a:r>
            <a:r>
              <a:rPr lang="da-DK" dirty="0"/>
              <a:t> Husk ikke at give dem anden del af opgaven før de har besvaret den første!</a:t>
            </a:r>
          </a:p>
        </p:txBody>
      </p:sp>
      <p:sp>
        <p:nvSpPr>
          <p:cNvPr id="4" name="Slide Number Placeholder 3"/>
          <p:cNvSpPr>
            <a:spLocks noGrp="1"/>
          </p:cNvSpPr>
          <p:nvPr>
            <p:ph type="sldNum" sz="quarter" idx="5"/>
          </p:nvPr>
        </p:nvSpPr>
        <p:spPr/>
        <p:txBody>
          <a:bodyPr/>
          <a:lstStyle/>
          <a:p>
            <a:fld id="{68424AE8-A078-405B-9D3D-8E90CE198F88}" type="slidenum">
              <a:rPr lang="da-DK" smtClean="0"/>
              <a:t>15</a:t>
            </a:fld>
            <a:endParaRPr lang="da-DK"/>
          </a:p>
        </p:txBody>
      </p:sp>
    </p:spTree>
    <p:extLst>
      <p:ext uri="{BB962C8B-B14F-4D97-AF65-F5344CB8AC3E}">
        <p14:creationId xmlns:p14="http://schemas.microsoft.com/office/powerpoint/2010/main" val="128238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Lærernoter:</a:t>
            </a:r>
            <a:r>
              <a:rPr lang="da-DK" dirty="0"/>
              <a:t> Disse spørgsmål kan bruges til fælles klassedialog, men giv eleverne mulighed for at snakke om spørgsmålene i små grupper eller par, inden I tager dem i plenum.</a:t>
            </a:r>
          </a:p>
          <a:p>
            <a:r>
              <a:rPr lang="da-DK" dirty="0"/>
              <a:t>Respektér hvis de ikke har lyst til at dele personlige ting.</a:t>
            </a:r>
          </a:p>
        </p:txBody>
      </p:sp>
      <p:sp>
        <p:nvSpPr>
          <p:cNvPr id="4" name="Slide Number Placeholder 3"/>
          <p:cNvSpPr>
            <a:spLocks noGrp="1"/>
          </p:cNvSpPr>
          <p:nvPr>
            <p:ph type="sldNum" sz="quarter" idx="5"/>
          </p:nvPr>
        </p:nvSpPr>
        <p:spPr/>
        <p:txBody>
          <a:bodyPr/>
          <a:lstStyle/>
          <a:p>
            <a:fld id="{68424AE8-A078-405B-9D3D-8E90CE198F88}" type="slidenum">
              <a:rPr lang="da-DK" smtClean="0"/>
              <a:t>17</a:t>
            </a:fld>
            <a:endParaRPr lang="da-DK"/>
          </a:p>
        </p:txBody>
      </p:sp>
    </p:spTree>
    <p:extLst>
      <p:ext uri="{BB962C8B-B14F-4D97-AF65-F5344CB8AC3E}">
        <p14:creationId xmlns:p14="http://schemas.microsoft.com/office/powerpoint/2010/main" val="2355949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1"/>
          </a:p>
        </p:txBody>
      </p:sp>
      <p:sp>
        <p:nvSpPr>
          <p:cNvPr id="4" name="Slide Number Placeholder 3"/>
          <p:cNvSpPr>
            <a:spLocks noGrp="1"/>
          </p:cNvSpPr>
          <p:nvPr>
            <p:ph type="sldNum" sz="quarter" idx="5"/>
          </p:nvPr>
        </p:nvSpPr>
        <p:spPr/>
        <p:txBody>
          <a:bodyPr/>
          <a:lstStyle/>
          <a:p>
            <a:fld id="{8525545F-682E-4F26-B3C5-CE9E22D9E265}" type="slidenum">
              <a:rPr lang="da-DK" smtClean="0"/>
              <a:t>18</a:t>
            </a:fld>
            <a:endParaRPr lang="da-DK"/>
          </a:p>
        </p:txBody>
      </p:sp>
    </p:spTree>
    <p:extLst>
      <p:ext uri="{BB962C8B-B14F-4D97-AF65-F5344CB8AC3E}">
        <p14:creationId xmlns:p14="http://schemas.microsoft.com/office/powerpoint/2010/main" val="226318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Lærernoter: Begynd med at læse punkterne nederst igennem. Klik derefter boksen frem og hør om der er spørgsmål til den. Derefter kan punkterne tages igen som forberedelse på de ting som kommer i løbet af gennemgangen.</a:t>
            </a:r>
          </a:p>
        </p:txBody>
      </p:sp>
      <p:sp>
        <p:nvSpPr>
          <p:cNvPr id="4" name="Slide Number Placeholder 3"/>
          <p:cNvSpPr>
            <a:spLocks noGrp="1"/>
          </p:cNvSpPr>
          <p:nvPr>
            <p:ph type="sldNum" sz="quarter" idx="5"/>
          </p:nvPr>
        </p:nvSpPr>
        <p:spPr/>
        <p:txBody>
          <a:bodyPr/>
          <a:lstStyle/>
          <a:p>
            <a:fld id="{68424AE8-A078-405B-9D3D-8E90CE198F88}" type="slidenum">
              <a:rPr lang="da-DK" smtClean="0"/>
              <a:t>2</a:t>
            </a:fld>
            <a:endParaRPr lang="da-DK"/>
          </a:p>
        </p:txBody>
      </p:sp>
    </p:spTree>
    <p:extLst>
      <p:ext uri="{BB962C8B-B14F-4D97-AF65-F5344CB8AC3E}">
        <p14:creationId xmlns:p14="http://schemas.microsoft.com/office/powerpoint/2010/main" val="101696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Kald et element frem ad gangen. Læs det igennem sammen med eleverne og giv dem mulighed for at stille spørgsmål inden du går videre til næste element.</a:t>
            </a:r>
          </a:p>
          <a:p>
            <a:endParaRPr lang="da-DK" dirty="0"/>
          </a:p>
        </p:txBody>
      </p:sp>
      <p:sp>
        <p:nvSpPr>
          <p:cNvPr id="4" name="Slide Number Placeholder 3"/>
          <p:cNvSpPr>
            <a:spLocks noGrp="1"/>
          </p:cNvSpPr>
          <p:nvPr>
            <p:ph type="sldNum" sz="quarter" idx="5"/>
          </p:nvPr>
        </p:nvSpPr>
        <p:spPr/>
        <p:txBody>
          <a:bodyPr/>
          <a:lstStyle/>
          <a:p>
            <a:fld id="{68424AE8-A078-405B-9D3D-8E90CE198F88}" type="slidenum">
              <a:rPr lang="da-DK" smtClean="0"/>
              <a:t>3</a:t>
            </a:fld>
            <a:endParaRPr lang="da-DK"/>
          </a:p>
        </p:txBody>
      </p:sp>
    </p:spTree>
    <p:extLst>
      <p:ext uri="{BB962C8B-B14F-4D97-AF65-F5344CB8AC3E}">
        <p14:creationId xmlns:p14="http://schemas.microsoft.com/office/powerpoint/2010/main" val="226491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Kald et element frem ad gangen. Læs det igennem sammen med eleverne og giv dem mulighed for at stille spørgsmål inden du går videre til næste element.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kan vælge at diskutere opgaven til sidst, men den kan også bare bliver stående som til eftertanke.</a:t>
            </a:r>
          </a:p>
          <a:p>
            <a:endParaRPr lang="da-DK" dirty="0"/>
          </a:p>
        </p:txBody>
      </p:sp>
      <p:sp>
        <p:nvSpPr>
          <p:cNvPr id="4" name="Slide Number Placeholder 3"/>
          <p:cNvSpPr>
            <a:spLocks noGrp="1"/>
          </p:cNvSpPr>
          <p:nvPr>
            <p:ph type="sldNum" sz="quarter" idx="5"/>
          </p:nvPr>
        </p:nvSpPr>
        <p:spPr/>
        <p:txBody>
          <a:bodyPr/>
          <a:lstStyle/>
          <a:p>
            <a:fld id="{68424AE8-A078-405B-9D3D-8E90CE198F88}" type="slidenum">
              <a:rPr lang="da-DK" smtClean="0"/>
              <a:t>4</a:t>
            </a:fld>
            <a:endParaRPr lang="da-DK"/>
          </a:p>
        </p:txBody>
      </p:sp>
    </p:spTree>
    <p:extLst>
      <p:ext uri="{BB962C8B-B14F-4D97-AF65-F5344CB8AC3E}">
        <p14:creationId xmlns:p14="http://schemas.microsoft.com/office/powerpoint/2010/main" val="80883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Kald et element frem ad gangen. Læs det igennem sammen med eleverne og giv dem mulighed for at stille spørgsmål inden du går videre til næste element.</a:t>
            </a:r>
          </a:p>
          <a:p>
            <a:endParaRPr lang="da-DK" dirty="0"/>
          </a:p>
        </p:txBody>
      </p:sp>
      <p:sp>
        <p:nvSpPr>
          <p:cNvPr id="4" name="Slide Number Placeholder 3"/>
          <p:cNvSpPr>
            <a:spLocks noGrp="1"/>
          </p:cNvSpPr>
          <p:nvPr>
            <p:ph type="sldNum" sz="quarter" idx="5"/>
          </p:nvPr>
        </p:nvSpPr>
        <p:spPr/>
        <p:txBody>
          <a:bodyPr/>
          <a:lstStyle/>
          <a:p>
            <a:fld id="{68424AE8-A078-405B-9D3D-8E90CE198F88}" type="slidenum">
              <a:rPr lang="da-DK" smtClean="0"/>
              <a:t>5</a:t>
            </a:fld>
            <a:endParaRPr lang="da-DK"/>
          </a:p>
        </p:txBody>
      </p:sp>
    </p:spTree>
    <p:extLst>
      <p:ext uri="{BB962C8B-B14F-4D97-AF65-F5344CB8AC3E}">
        <p14:creationId xmlns:p14="http://schemas.microsoft.com/office/powerpoint/2010/main" val="299080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Kald et element frem ad gangen. Læs det igennem sammen med eleverne og giv dem mulighed for at stille spørgsmål inden du går videre til næste element.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kan vælge at diskutere opgaven til sidst, men den kan også bare bliver stående som til eftertanke.</a:t>
            </a:r>
          </a:p>
          <a:p>
            <a:endParaRPr lang="da-DK" dirty="0"/>
          </a:p>
        </p:txBody>
      </p:sp>
      <p:sp>
        <p:nvSpPr>
          <p:cNvPr id="4" name="Slide Number Placeholder 3"/>
          <p:cNvSpPr>
            <a:spLocks noGrp="1"/>
          </p:cNvSpPr>
          <p:nvPr>
            <p:ph type="sldNum" sz="quarter" idx="5"/>
          </p:nvPr>
        </p:nvSpPr>
        <p:spPr/>
        <p:txBody>
          <a:bodyPr/>
          <a:lstStyle/>
          <a:p>
            <a:fld id="{68424AE8-A078-405B-9D3D-8E90CE198F88}" type="slidenum">
              <a:rPr lang="da-DK" smtClean="0"/>
              <a:t>6</a:t>
            </a:fld>
            <a:endParaRPr lang="da-DK"/>
          </a:p>
        </p:txBody>
      </p:sp>
    </p:spTree>
    <p:extLst>
      <p:ext uri="{BB962C8B-B14F-4D97-AF65-F5344CB8AC3E}">
        <p14:creationId xmlns:p14="http://schemas.microsoft.com/office/powerpoint/2010/main" val="3560063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Kald et element frem ad gangen. Læs det igennem sammen med eleverne og giv dem mulighed for at stille spørgsmål inden du går videre til næste element.</a:t>
            </a:r>
          </a:p>
          <a:p>
            <a:endParaRPr lang="da-DK" dirty="0"/>
          </a:p>
        </p:txBody>
      </p:sp>
      <p:sp>
        <p:nvSpPr>
          <p:cNvPr id="4" name="Slide Number Placeholder 3"/>
          <p:cNvSpPr>
            <a:spLocks noGrp="1"/>
          </p:cNvSpPr>
          <p:nvPr>
            <p:ph type="sldNum" sz="quarter" idx="5"/>
          </p:nvPr>
        </p:nvSpPr>
        <p:spPr/>
        <p:txBody>
          <a:bodyPr/>
          <a:lstStyle/>
          <a:p>
            <a:fld id="{68424AE8-A078-405B-9D3D-8E90CE198F88}" type="slidenum">
              <a:rPr lang="da-DK" smtClean="0"/>
              <a:t>7</a:t>
            </a:fld>
            <a:endParaRPr lang="da-DK"/>
          </a:p>
        </p:txBody>
      </p:sp>
    </p:spTree>
    <p:extLst>
      <p:ext uri="{BB962C8B-B14F-4D97-AF65-F5344CB8AC3E}">
        <p14:creationId xmlns:p14="http://schemas.microsoft.com/office/powerpoint/2010/main" val="2293677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Kald et element frem ad gangen. Læs det igennem sammen med eleverne og giv dem mulighed for at stille spørgsmål inden du går videre til næste element.</a:t>
            </a:r>
          </a:p>
          <a:p>
            <a:endParaRPr lang="da-DK" dirty="0"/>
          </a:p>
        </p:txBody>
      </p:sp>
      <p:sp>
        <p:nvSpPr>
          <p:cNvPr id="4" name="Slide Number Placeholder 3"/>
          <p:cNvSpPr>
            <a:spLocks noGrp="1"/>
          </p:cNvSpPr>
          <p:nvPr>
            <p:ph type="sldNum" sz="quarter" idx="5"/>
          </p:nvPr>
        </p:nvSpPr>
        <p:spPr/>
        <p:txBody>
          <a:bodyPr/>
          <a:lstStyle/>
          <a:p>
            <a:fld id="{68424AE8-A078-405B-9D3D-8E90CE198F88}" type="slidenum">
              <a:rPr lang="da-DK" smtClean="0"/>
              <a:t>8</a:t>
            </a:fld>
            <a:endParaRPr lang="da-DK"/>
          </a:p>
        </p:txBody>
      </p:sp>
    </p:spTree>
    <p:extLst>
      <p:ext uri="{BB962C8B-B14F-4D97-AF65-F5344CB8AC3E}">
        <p14:creationId xmlns:p14="http://schemas.microsoft.com/office/powerpoint/2010/main" val="3862692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Kald et element frem ad gangen. Læs det igennem sammen med eleverne og giv dem mulighed for at stille spørgsmål inden du går videre til næste element.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kan vælge at diskutere opgaven til sidst, men den kan også bare bliver stående som til eftertanke.</a:t>
            </a:r>
          </a:p>
          <a:p>
            <a:endParaRPr lang="da-DK" dirty="0"/>
          </a:p>
        </p:txBody>
      </p:sp>
      <p:sp>
        <p:nvSpPr>
          <p:cNvPr id="4" name="Slide Number Placeholder 3"/>
          <p:cNvSpPr>
            <a:spLocks noGrp="1"/>
          </p:cNvSpPr>
          <p:nvPr>
            <p:ph type="sldNum" sz="quarter" idx="5"/>
          </p:nvPr>
        </p:nvSpPr>
        <p:spPr/>
        <p:txBody>
          <a:bodyPr/>
          <a:lstStyle/>
          <a:p>
            <a:fld id="{68424AE8-A078-405B-9D3D-8E90CE198F88}" type="slidenum">
              <a:rPr lang="da-DK" smtClean="0"/>
              <a:t>9</a:t>
            </a:fld>
            <a:endParaRPr lang="da-DK"/>
          </a:p>
        </p:txBody>
      </p:sp>
    </p:spTree>
    <p:extLst>
      <p:ext uri="{BB962C8B-B14F-4D97-AF65-F5344CB8AC3E}">
        <p14:creationId xmlns:p14="http://schemas.microsoft.com/office/powerpoint/2010/main" val="410729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60BC-70B3-4A30-8F3A-B45A8A27E5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5610F645-1AEA-425D-A256-73AF80A236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294312F2-65AD-4A8C-A69D-432A95941FB1}"/>
              </a:ext>
            </a:extLst>
          </p:cNvPr>
          <p:cNvSpPr>
            <a:spLocks noGrp="1"/>
          </p:cNvSpPr>
          <p:nvPr>
            <p:ph type="dt" sz="half" idx="10"/>
          </p:nvPr>
        </p:nvSpPr>
        <p:spPr/>
        <p:txBody>
          <a:bodyPr/>
          <a:lstStyle/>
          <a:p>
            <a:fld id="{AD762DAF-EDC4-482B-9FFD-BE26DA009CD8}" type="datetimeFigureOut">
              <a:rPr lang="da-DK" smtClean="0"/>
              <a:t>04-09-2020</a:t>
            </a:fld>
            <a:endParaRPr lang="da-DK"/>
          </a:p>
        </p:txBody>
      </p:sp>
      <p:sp>
        <p:nvSpPr>
          <p:cNvPr id="5" name="Footer Placeholder 4">
            <a:extLst>
              <a:ext uri="{FF2B5EF4-FFF2-40B4-BE49-F238E27FC236}">
                <a16:creationId xmlns:a16="http://schemas.microsoft.com/office/drawing/2014/main" id="{35F24F76-45A2-4077-9590-BC9C98489CB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9041824C-CF7F-4568-8060-A8B30E56A5A6}"/>
              </a:ext>
            </a:extLst>
          </p:cNvPr>
          <p:cNvSpPr>
            <a:spLocks noGrp="1"/>
          </p:cNvSpPr>
          <p:nvPr>
            <p:ph type="sldNum" sz="quarter" idx="12"/>
          </p:nvPr>
        </p:nvSpPr>
        <p:spPr/>
        <p:txBody>
          <a:bodyPr/>
          <a:lstStyle/>
          <a:p>
            <a:fld id="{18FFC947-4BC4-4A91-B79C-3498F6161FBA}" type="slidenum">
              <a:rPr lang="da-DK" smtClean="0"/>
              <a:t>‹nr.›</a:t>
            </a:fld>
            <a:endParaRPr lang="da-DK"/>
          </a:p>
        </p:txBody>
      </p:sp>
    </p:spTree>
    <p:extLst>
      <p:ext uri="{BB962C8B-B14F-4D97-AF65-F5344CB8AC3E}">
        <p14:creationId xmlns:p14="http://schemas.microsoft.com/office/powerpoint/2010/main" val="3272351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99267-ED85-4E0D-A3B0-490CFCF81D84}"/>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5AC2E62B-0F49-4636-A0DD-AC20A07AF5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8499099C-72BF-45AE-9BB0-2F1015D88AFA}"/>
              </a:ext>
            </a:extLst>
          </p:cNvPr>
          <p:cNvSpPr>
            <a:spLocks noGrp="1"/>
          </p:cNvSpPr>
          <p:nvPr>
            <p:ph type="dt" sz="half" idx="10"/>
          </p:nvPr>
        </p:nvSpPr>
        <p:spPr/>
        <p:txBody>
          <a:bodyPr/>
          <a:lstStyle/>
          <a:p>
            <a:fld id="{AD762DAF-EDC4-482B-9FFD-BE26DA009CD8}" type="datetimeFigureOut">
              <a:rPr lang="da-DK" smtClean="0"/>
              <a:t>04-09-2020</a:t>
            </a:fld>
            <a:endParaRPr lang="da-DK"/>
          </a:p>
        </p:txBody>
      </p:sp>
      <p:sp>
        <p:nvSpPr>
          <p:cNvPr id="5" name="Footer Placeholder 4">
            <a:extLst>
              <a:ext uri="{FF2B5EF4-FFF2-40B4-BE49-F238E27FC236}">
                <a16:creationId xmlns:a16="http://schemas.microsoft.com/office/drawing/2014/main" id="{2A8B4F6B-8332-4581-9555-968F1B329A70}"/>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F278D393-7FB1-4F82-B1C3-F9AC58FA356D}"/>
              </a:ext>
            </a:extLst>
          </p:cNvPr>
          <p:cNvSpPr>
            <a:spLocks noGrp="1"/>
          </p:cNvSpPr>
          <p:nvPr>
            <p:ph type="sldNum" sz="quarter" idx="12"/>
          </p:nvPr>
        </p:nvSpPr>
        <p:spPr/>
        <p:txBody>
          <a:bodyPr/>
          <a:lstStyle/>
          <a:p>
            <a:fld id="{18FFC947-4BC4-4A91-B79C-3498F6161FBA}" type="slidenum">
              <a:rPr lang="da-DK" smtClean="0"/>
              <a:t>‹nr.›</a:t>
            </a:fld>
            <a:endParaRPr lang="da-DK"/>
          </a:p>
        </p:txBody>
      </p:sp>
    </p:spTree>
    <p:extLst>
      <p:ext uri="{BB962C8B-B14F-4D97-AF65-F5344CB8AC3E}">
        <p14:creationId xmlns:p14="http://schemas.microsoft.com/office/powerpoint/2010/main" val="346746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828B2D-999C-49E8-B97D-3FF4447BB1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09E90A0D-D17A-4AB4-9868-62212959C6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09C6DAA5-EBF5-44C0-AB68-F0A4E603F589}"/>
              </a:ext>
            </a:extLst>
          </p:cNvPr>
          <p:cNvSpPr>
            <a:spLocks noGrp="1"/>
          </p:cNvSpPr>
          <p:nvPr>
            <p:ph type="dt" sz="half" idx="10"/>
          </p:nvPr>
        </p:nvSpPr>
        <p:spPr/>
        <p:txBody>
          <a:bodyPr/>
          <a:lstStyle/>
          <a:p>
            <a:fld id="{AD762DAF-EDC4-482B-9FFD-BE26DA009CD8}" type="datetimeFigureOut">
              <a:rPr lang="da-DK" smtClean="0"/>
              <a:t>04-09-2020</a:t>
            </a:fld>
            <a:endParaRPr lang="da-DK"/>
          </a:p>
        </p:txBody>
      </p:sp>
      <p:sp>
        <p:nvSpPr>
          <p:cNvPr id="5" name="Footer Placeholder 4">
            <a:extLst>
              <a:ext uri="{FF2B5EF4-FFF2-40B4-BE49-F238E27FC236}">
                <a16:creationId xmlns:a16="http://schemas.microsoft.com/office/drawing/2014/main" id="{E963EA36-1127-40D4-AE10-69245D9F28DB}"/>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64F74C1-A922-4C92-A558-09F14A31C9AA}"/>
              </a:ext>
            </a:extLst>
          </p:cNvPr>
          <p:cNvSpPr>
            <a:spLocks noGrp="1"/>
          </p:cNvSpPr>
          <p:nvPr>
            <p:ph type="sldNum" sz="quarter" idx="12"/>
          </p:nvPr>
        </p:nvSpPr>
        <p:spPr/>
        <p:txBody>
          <a:bodyPr/>
          <a:lstStyle/>
          <a:p>
            <a:fld id="{18FFC947-4BC4-4A91-B79C-3498F6161FBA}" type="slidenum">
              <a:rPr lang="da-DK" smtClean="0"/>
              <a:t>‹nr.›</a:t>
            </a:fld>
            <a:endParaRPr lang="da-DK"/>
          </a:p>
        </p:txBody>
      </p:sp>
    </p:spTree>
    <p:extLst>
      <p:ext uri="{BB962C8B-B14F-4D97-AF65-F5344CB8AC3E}">
        <p14:creationId xmlns:p14="http://schemas.microsoft.com/office/powerpoint/2010/main" val="239275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8940-2FF5-4A18-9B20-F56B1DBB4D9B}"/>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A5C3EB92-49A6-42D9-AEC8-3A11303C70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EA06A5A9-1A93-4A0E-B479-78A67492BE51}"/>
              </a:ext>
            </a:extLst>
          </p:cNvPr>
          <p:cNvSpPr>
            <a:spLocks noGrp="1"/>
          </p:cNvSpPr>
          <p:nvPr>
            <p:ph type="dt" sz="half" idx="10"/>
          </p:nvPr>
        </p:nvSpPr>
        <p:spPr/>
        <p:txBody>
          <a:bodyPr/>
          <a:lstStyle/>
          <a:p>
            <a:fld id="{AD762DAF-EDC4-482B-9FFD-BE26DA009CD8}" type="datetimeFigureOut">
              <a:rPr lang="da-DK" smtClean="0"/>
              <a:t>04-09-2020</a:t>
            </a:fld>
            <a:endParaRPr lang="da-DK"/>
          </a:p>
        </p:txBody>
      </p:sp>
      <p:sp>
        <p:nvSpPr>
          <p:cNvPr id="5" name="Footer Placeholder 4">
            <a:extLst>
              <a:ext uri="{FF2B5EF4-FFF2-40B4-BE49-F238E27FC236}">
                <a16:creationId xmlns:a16="http://schemas.microsoft.com/office/drawing/2014/main" id="{967217EB-77AC-4C55-B5F8-9CB6063C347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3FF9BA2-40FB-4E49-8C75-6DA89D34F6E8}"/>
              </a:ext>
            </a:extLst>
          </p:cNvPr>
          <p:cNvSpPr>
            <a:spLocks noGrp="1"/>
          </p:cNvSpPr>
          <p:nvPr>
            <p:ph type="sldNum" sz="quarter" idx="12"/>
          </p:nvPr>
        </p:nvSpPr>
        <p:spPr/>
        <p:txBody>
          <a:bodyPr/>
          <a:lstStyle/>
          <a:p>
            <a:fld id="{18FFC947-4BC4-4A91-B79C-3498F6161FBA}" type="slidenum">
              <a:rPr lang="da-DK" smtClean="0"/>
              <a:t>‹nr.›</a:t>
            </a:fld>
            <a:endParaRPr lang="da-DK"/>
          </a:p>
        </p:txBody>
      </p:sp>
    </p:spTree>
    <p:extLst>
      <p:ext uri="{BB962C8B-B14F-4D97-AF65-F5344CB8AC3E}">
        <p14:creationId xmlns:p14="http://schemas.microsoft.com/office/powerpoint/2010/main" val="274475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8B7B1-3229-4FDC-B0DB-449D1FB84A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F0EE0BBB-922E-4477-A966-C3B838A989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F58D7B-3D45-484C-84EE-D5069D98FC41}"/>
              </a:ext>
            </a:extLst>
          </p:cNvPr>
          <p:cNvSpPr>
            <a:spLocks noGrp="1"/>
          </p:cNvSpPr>
          <p:nvPr>
            <p:ph type="dt" sz="half" idx="10"/>
          </p:nvPr>
        </p:nvSpPr>
        <p:spPr/>
        <p:txBody>
          <a:bodyPr/>
          <a:lstStyle/>
          <a:p>
            <a:fld id="{AD762DAF-EDC4-482B-9FFD-BE26DA009CD8}" type="datetimeFigureOut">
              <a:rPr lang="da-DK" smtClean="0"/>
              <a:t>04-09-2020</a:t>
            </a:fld>
            <a:endParaRPr lang="da-DK"/>
          </a:p>
        </p:txBody>
      </p:sp>
      <p:sp>
        <p:nvSpPr>
          <p:cNvPr id="5" name="Footer Placeholder 4">
            <a:extLst>
              <a:ext uri="{FF2B5EF4-FFF2-40B4-BE49-F238E27FC236}">
                <a16:creationId xmlns:a16="http://schemas.microsoft.com/office/drawing/2014/main" id="{CEEA5C7B-5CC9-49F6-AEFC-875015B1E3D5}"/>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5DCD5BF-595E-490A-9F85-01FA6F579417}"/>
              </a:ext>
            </a:extLst>
          </p:cNvPr>
          <p:cNvSpPr>
            <a:spLocks noGrp="1"/>
          </p:cNvSpPr>
          <p:nvPr>
            <p:ph type="sldNum" sz="quarter" idx="12"/>
          </p:nvPr>
        </p:nvSpPr>
        <p:spPr/>
        <p:txBody>
          <a:bodyPr/>
          <a:lstStyle/>
          <a:p>
            <a:fld id="{18FFC947-4BC4-4A91-B79C-3498F6161FBA}" type="slidenum">
              <a:rPr lang="da-DK" smtClean="0"/>
              <a:t>‹nr.›</a:t>
            </a:fld>
            <a:endParaRPr lang="da-DK"/>
          </a:p>
        </p:txBody>
      </p:sp>
    </p:spTree>
    <p:extLst>
      <p:ext uri="{BB962C8B-B14F-4D97-AF65-F5344CB8AC3E}">
        <p14:creationId xmlns:p14="http://schemas.microsoft.com/office/powerpoint/2010/main" val="199777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964B-4448-4B8C-9AFA-20581F46AEAD}"/>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5872BB8A-5E7B-4FFE-9BF0-783B404A3E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5863B08A-A28A-4820-88E1-30CA6E3691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6F49BB01-9DEE-465A-BE67-EAE8C8ADDE7D}"/>
              </a:ext>
            </a:extLst>
          </p:cNvPr>
          <p:cNvSpPr>
            <a:spLocks noGrp="1"/>
          </p:cNvSpPr>
          <p:nvPr>
            <p:ph type="dt" sz="half" idx="10"/>
          </p:nvPr>
        </p:nvSpPr>
        <p:spPr/>
        <p:txBody>
          <a:bodyPr/>
          <a:lstStyle/>
          <a:p>
            <a:fld id="{AD762DAF-EDC4-482B-9FFD-BE26DA009CD8}" type="datetimeFigureOut">
              <a:rPr lang="da-DK" smtClean="0"/>
              <a:t>04-09-2020</a:t>
            </a:fld>
            <a:endParaRPr lang="da-DK"/>
          </a:p>
        </p:txBody>
      </p:sp>
      <p:sp>
        <p:nvSpPr>
          <p:cNvPr id="6" name="Footer Placeholder 5">
            <a:extLst>
              <a:ext uri="{FF2B5EF4-FFF2-40B4-BE49-F238E27FC236}">
                <a16:creationId xmlns:a16="http://schemas.microsoft.com/office/drawing/2014/main" id="{0B368D8D-86EA-46D0-9661-64B3628AEA70}"/>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5C6CC910-BCDB-488F-ADEE-FF6C63C6BEC8}"/>
              </a:ext>
            </a:extLst>
          </p:cNvPr>
          <p:cNvSpPr>
            <a:spLocks noGrp="1"/>
          </p:cNvSpPr>
          <p:nvPr>
            <p:ph type="sldNum" sz="quarter" idx="12"/>
          </p:nvPr>
        </p:nvSpPr>
        <p:spPr/>
        <p:txBody>
          <a:bodyPr/>
          <a:lstStyle/>
          <a:p>
            <a:fld id="{18FFC947-4BC4-4A91-B79C-3498F6161FBA}" type="slidenum">
              <a:rPr lang="da-DK" smtClean="0"/>
              <a:t>‹nr.›</a:t>
            </a:fld>
            <a:endParaRPr lang="da-DK"/>
          </a:p>
        </p:txBody>
      </p:sp>
    </p:spTree>
    <p:extLst>
      <p:ext uri="{BB962C8B-B14F-4D97-AF65-F5344CB8AC3E}">
        <p14:creationId xmlns:p14="http://schemas.microsoft.com/office/powerpoint/2010/main" val="177053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92C15-D240-4E18-854E-70A2CB017D21}"/>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201F46DA-D49C-493F-BAA5-3C056262DA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85C7ED-CF5C-47D8-A693-B8A181E5FA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7A7241AD-AD5D-484A-BD15-7CAC57234C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859296-1447-4838-A302-C0F2E375D9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5BC80356-0705-404B-BF2A-A9E9ED063381}"/>
              </a:ext>
            </a:extLst>
          </p:cNvPr>
          <p:cNvSpPr>
            <a:spLocks noGrp="1"/>
          </p:cNvSpPr>
          <p:nvPr>
            <p:ph type="dt" sz="half" idx="10"/>
          </p:nvPr>
        </p:nvSpPr>
        <p:spPr/>
        <p:txBody>
          <a:bodyPr/>
          <a:lstStyle/>
          <a:p>
            <a:fld id="{AD762DAF-EDC4-482B-9FFD-BE26DA009CD8}" type="datetimeFigureOut">
              <a:rPr lang="da-DK" smtClean="0"/>
              <a:t>04-09-2020</a:t>
            </a:fld>
            <a:endParaRPr lang="da-DK"/>
          </a:p>
        </p:txBody>
      </p:sp>
      <p:sp>
        <p:nvSpPr>
          <p:cNvPr id="8" name="Footer Placeholder 7">
            <a:extLst>
              <a:ext uri="{FF2B5EF4-FFF2-40B4-BE49-F238E27FC236}">
                <a16:creationId xmlns:a16="http://schemas.microsoft.com/office/drawing/2014/main" id="{6E112A90-E62A-44A4-8232-E9CC40519E5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4FBF1BAD-0ADF-4AF5-BA23-90F934638E86}"/>
              </a:ext>
            </a:extLst>
          </p:cNvPr>
          <p:cNvSpPr>
            <a:spLocks noGrp="1"/>
          </p:cNvSpPr>
          <p:nvPr>
            <p:ph type="sldNum" sz="quarter" idx="12"/>
          </p:nvPr>
        </p:nvSpPr>
        <p:spPr/>
        <p:txBody>
          <a:bodyPr/>
          <a:lstStyle/>
          <a:p>
            <a:fld id="{18FFC947-4BC4-4A91-B79C-3498F6161FBA}" type="slidenum">
              <a:rPr lang="da-DK" smtClean="0"/>
              <a:t>‹nr.›</a:t>
            </a:fld>
            <a:endParaRPr lang="da-DK"/>
          </a:p>
        </p:txBody>
      </p:sp>
    </p:spTree>
    <p:extLst>
      <p:ext uri="{BB962C8B-B14F-4D97-AF65-F5344CB8AC3E}">
        <p14:creationId xmlns:p14="http://schemas.microsoft.com/office/powerpoint/2010/main" val="20581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ACCF-51DB-4AD8-866D-B2F5CF40FA62}"/>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D1885663-087E-41F3-9A99-C042BAE29EA7}"/>
              </a:ext>
            </a:extLst>
          </p:cNvPr>
          <p:cNvSpPr>
            <a:spLocks noGrp="1"/>
          </p:cNvSpPr>
          <p:nvPr>
            <p:ph type="dt" sz="half" idx="10"/>
          </p:nvPr>
        </p:nvSpPr>
        <p:spPr/>
        <p:txBody>
          <a:bodyPr/>
          <a:lstStyle/>
          <a:p>
            <a:fld id="{AD762DAF-EDC4-482B-9FFD-BE26DA009CD8}" type="datetimeFigureOut">
              <a:rPr lang="da-DK" smtClean="0"/>
              <a:t>04-09-2020</a:t>
            </a:fld>
            <a:endParaRPr lang="da-DK"/>
          </a:p>
        </p:txBody>
      </p:sp>
      <p:sp>
        <p:nvSpPr>
          <p:cNvPr id="4" name="Footer Placeholder 3">
            <a:extLst>
              <a:ext uri="{FF2B5EF4-FFF2-40B4-BE49-F238E27FC236}">
                <a16:creationId xmlns:a16="http://schemas.microsoft.com/office/drawing/2014/main" id="{97994024-1998-459A-98E9-C4D21CFD123D}"/>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EAAB9DC4-C926-4A2F-A935-2C212CB2A4AD}"/>
              </a:ext>
            </a:extLst>
          </p:cNvPr>
          <p:cNvSpPr>
            <a:spLocks noGrp="1"/>
          </p:cNvSpPr>
          <p:nvPr>
            <p:ph type="sldNum" sz="quarter" idx="12"/>
          </p:nvPr>
        </p:nvSpPr>
        <p:spPr/>
        <p:txBody>
          <a:bodyPr/>
          <a:lstStyle/>
          <a:p>
            <a:fld id="{18FFC947-4BC4-4A91-B79C-3498F6161FBA}" type="slidenum">
              <a:rPr lang="da-DK" smtClean="0"/>
              <a:t>‹nr.›</a:t>
            </a:fld>
            <a:endParaRPr lang="da-DK"/>
          </a:p>
        </p:txBody>
      </p:sp>
    </p:spTree>
    <p:extLst>
      <p:ext uri="{BB962C8B-B14F-4D97-AF65-F5344CB8AC3E}">
        <p14:creationId xmlns:p14="http://schemas.microsoft.com/office/powerpoint/2010/main" val="7844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3BA9E-D44A-4DE7-A292-8553C08A448B}"/>
              </a:ext>
            </a:extLst>
          </p:cNvPr>
          <p:cNvSpPr>
            <a:spLocks noGrp="1"/>
          </p:cNvSpPr>
          <p:nvPr>
            <p:ph type="dt" sz="half" idx="10"/>
          </p:nvPr>
        </p:nvSpPr>
        <p:spPr/>
        <p:txBody>
          <a:bodyPr/>
          <a:lstStyle/>
          <a:p>
            <a:fld id="{AD762DAF-EDC4-482B-9FFD-BE26DA009CD8}" type="datetimeFigureOut">
              <a:rPr lang="da-DK" smtClean="0"/>
              <a:t>04-09-2020</a:t>
            </a:fld>
            <a:endParaRPr lang="da-DK"/>
          </a:p>
        </p:txBody>
      </p:sp>
      <p:sp>
        <p:nvSpPr>
          <p:cNvPr id="3" name="Footer Placeholder 2">
            <a:extLst>
              <a:ext uri="{FF2B5EF4-FFF2-40B4-BE49-F238E27FC236}">
                <a16:creationId xmlns:a16="http://schemas.microsoft.com/office/drawing/2014/main" id="{271421A9-52F0-403B-8D04-A9CDB714CA87}"/>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75E527F9-EA70-46DD-B6FC-D38FD3A04E2F}"/>
              </a:ext>
            </a:extLst>
          </p:cNvPr>
          <p:cNvSpPr>
            <a:spLocks noGrp="1"/>
          </p:cNvSpPr>
          <p:nvPr>
            <p:ph type="sldNum" sz="quarter" idx="12"/>
          </p:nvPr>
        </p:nvSpPr>
        <p:spPr/>
        <p:txBody>
          <a:bodyPr/>
          <a:lstStyle/>
          <a:p>
            <a:fld id="{18FFC947-4BC4-4A91-B79C-3498F6161FBA}" type="slidenum">
              <a:rPr lang="da-DK" smtClean="0"/>
              <a:t>‹nr.›</a:t>
            </a:fld>
            <a:endParaRPr lang="da-DK"/>
          </a:p>
        </p:txBody>
      </p:sp>
    </p:spTree>
    <p:extLst>
      <p:ext uri="{BB962C8B-B14F-4D97-AF65-F5344CB8AC3E}">
        <p14:creationId xmlns:p14="http://schemas.microsoft.com/office/powerpoint/2010/main" val="338702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3BF5-6B08-492F-8AF0-F40DA612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705CA47E-D8DB-44E3-9AB5-F584EA71CF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6CE0A63E-D6AD-436F-A9FC-9A888C6A0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4F1CC2-E813-454D-B6A7-E7C23801B482}"/>
              </a:ext>
            </a:extLst>
          </p:cNvPr>
          <p:cNvSpPr>
            <a:spLocks noGrp="1"/>
          </p:cNvSpPr>
          <p:nvPr>
            <p:ph type="dt" sz="half" idx="10"/>
          </p:nvPr>
        </p:nvSpPr>
        <p:spPr/>
        <p:txBody>
          <a:bodyPr/>
          <a:lstStyle/>
          <a:p>
            <a:fld id="{AD762DAF-EDC4-482B-9FFD-BE26DA009CD8}" type="datetimeFigureOut">
              <a:rPr lang="da-DK" smtClean="0"/>
              <a:t>04-09-2020</a:t>
            </a:fld>
            <a:endParaRPr lang="da-DK"/>
          </a:p>
        </p:txBody>
      </p:sp>
      <p:sp>
        <p:nvSpPr>
          <p:cNvPr id="6" name="Footer Placeholder 5">
            <a:extLst>
              <a:ext uri="{FF2B5EF4-FFF2-40B4-BE49-F238E27FC236}">
                <a16:creationId xmlns:a16="http://schemas.microsoft.com/office/drawing/2014/main" id="{E251574B-6DF6-4651-B1DC-F6EF7E0DD70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37776BA4-6A79-4D45-B297-E5B30D38462F}"/>
              </a:ext>
            </a:extLst>
          </p:cNvPr>
          <p:cNvSpPr>
            <a:spLocks noGrp="1"/>
          </p:cNvSpPr>
          <p:nvPr>
            <p:ph type="sldNum" sz="quarter" idx="12"/>
          </p:nvPr>
        </p:nvSpPr>
        <p:spPr/>
        <p:txBody>
          <a:bodyPr/>
          <a:lstStyle/>
          <a:p>
            <a:fld id="{18FFC947-4BC4-4A91-B79C-3498F6161FBA}" type="slidenum">
              <a:rPr lang="da-DK" smtClean="0"/>
              <a:t>‹nr.›</a:t>
            </a:fld>
            <a:endParaRPr lang="da-DK"/>
          </a:p>
        </p:txBody>
      </p:sp>
    </p:spTree>
    <p:extLst>
      <p:ext uri="{BB962C8B-B14F-4D97-AF65-F5344CB8AC3E}">
        <p14:creationId xmlns:p14="http://schemas.microsoft.com/office/powerpoint/2010/main" val="373005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20714-F1A7-4C3C-9FFD-A902C355B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55DBD3DC-2B96-41CB-B732-E8546F7075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004FBED7-0BAA-4133-8A6E-BCFFC5FFD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A58637-4312-4A1A-941F-C07FFF7724C1}"/>
              </a:ext>
            </a:extLst>
          </p:cNvPr>
          <p:cNvSpPr>
            <a:spLocks noGrp="1"/>
          </p:cNvSpPr>
          <p:nvPr>
            <p:ph type="dt" sz="half" idx="10"/>
          </p:nvPr>
        </p:nvSpPr>
        <p:spPr/>
        <p:txBody>
          <a:bodyPr/>
          <a:lstStyle/>
          <a:p>
            <a:fld id="{AD762DAF-EDC4-482B-9FFD-BE26DA009CD8}" type="datetimeFigureOut">
              <a:rPr lang="da-DK" smtClean="0"/>
              <a:t>04-09-2020</a:t>
            </a:fld>
            <a:endParaRPr lang="da-DK"/>
          </a:p>
        </p:txBody>
      </p:sp>
      <p:sp>
        <p:nvSpPr>
          <p:cNvPr id="6" name="Footer Placeholder 5">
            <a:extLst>
              <a:ext uri="{FF2B5EF4-FFF2-40B4-BE49-F238E27FC236}">
                <a16:creationId xmlns:a16="http://schemas.microsoft.com/office/drawing/2014/main" id="{D8879C40-A962-4BAA-AEFC-F13566061652}"/>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63EAE0F1-F3A1-4680-BA0D-314951A5EE94}"/>
              </a:ext>
            </a:extLst>
          </p:cNvPr>
          <p:cNvSpPr>
            <a:spLocks noGrp="1"/>
          </p:cNvSpPr>
          <p:nvPr>
            <p:ph type="sldNum" sz="quarter" idx="12"/>
          </p:nvPr>
        </p:nvSpPr>
        <p:spPr/>
        <p:txBody>
          <a:bodyPr/>
          <a:lstStyle/>
          <a:p>
            <a:fld id="{18FFC947-4BC4-4A91-B79C-3498F6161FBA}" type="slidenum">
              <a:rPr lang="da-DK" smtClean="0"/>
              <a:t>‹nr.›</a:t>
            </a:fld>
            <a:endParaRPr lang="da-DK"/>
          </a:p>
        </p:txBody>
      </p:sp>
    </p:spTree>
    <p:extLst>
      <p:ext uri="{BB962C8B-B14F-4D97-AF65-F5344CB8AC3E}">
        <p14:creationId xmlns:p14="http://schemas.microsoft.com/office/powerpoint/2010/main" val="228892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44D089-6FD5-4C11-98C6-5A79430389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22FBA58D-AD96-4B5D-8856-83A8260EA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491ADDA7-9FF8-48CB-83A8-BCBCC5A3C8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62DAF-EDC4-482B-9FFD-BE26DA009CD8}" type="datetimeFigureOut">
              <a:rPr lang="da-DK" smtClean="0"/>
              <a:t>04-09-2020</a:t>
            </a:fld>
            <a:endParaRPr lang="da-DK"/>
          </a:p>
        </p:txBody>
      </p:sp>
      <p:sp>
        <p:nvSpPr>
          <p:cNvPr id="5" name="Footer Placeholder 4">
            <a:extLst>
              <a:ext uri="{FF2B5EF4-FFF2-40B4-BE49-F238E27FC236}">
                <a16:creationId xmlns:a16="http://schemas.microsoft.com/office/drawing/2014/main" id="{287A2E37-DA61-4547-8298-48A692527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E2C56D46-C733-4478-87C7-18187D40C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FC947-4BC4-4A91-B79C-3498F6161FBA}" type="slidenum">
              <a:rPr lang="da-DK" smtClean="0"/>
              <a:t>‹nr.›</a:t>
            </a:fld>
            <a:endParaRPr lang="da-DK"/>
          </a:p>
        </p:txBody>
      </p:sp>
    </p:spTree>
    <p:extLst>
      <p:ext uri="{BB962C8B-B14F-4D97-AF65-F5344CB8AC3E}">
        <p14:creationId xmlns:p14="http://schemas.microsoft.com/office/powerpoint/2010/main" val="511655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du.dk/filosofiiskole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7A8D-EC9D-49A6-85D9-78C2361BBC84}"/>
              </a:ext>
            </a:extLst>
          </p:cNvPr>
          <p:cNvSpPr>
            <a:spLocks noGrp="1"/>
          </p:cNvSpPr>
          <p:nvPr>
            <p:ph type="ctrTitle"/>
          </p:nvPr>
        </p:nvSpPr>
        <p:spPr>
          <a:xfrm>
            <a:off x="8444204" y="640081"/>
            <a:ext cx="3141664" cy="5574451"/>
          </a:xfrm>
        </p:spPr>
        <p:txBody>
          <a:bodyPr vert="horz" lIns="91440" tIns="45720" rIns="91440" bIns="45720" rtlCol="0" anchor="ctr">
            <a:normAutofit/>
          </a:bodyPr>
          <a:lstStyle/>
          <a:p>
            <a:pPr algn="l"/>
            <a:r>
              <a:rPr lang="en-US" sz="4400" b="1" kern="1200">
                <a:solidFill>
                  <a:schemeClr val="tx1"/>
                </a:solidFill>
                <a:latin typeface="+mj-lt"/>
                <a:ea typeface="+mj-ea"/>
                <a:cs typeface="+mj-cs"/>
              </a:rPr>
              <a:t>Identitet: Hvem er vi – hvem er jeg?</a:t>
            </a:r>
            <a:r>
              <a:rPr lang="en-US" sz="4400" kern="1200">
                <a:solidFill>
                  <a:schemeClr val="tx1"/>
                </a:solidFill>
                <a:latin typeface="+mj-lt"/>
                <a:ea typeface="+mj-ea"/>
                <a:cs typeface="+mj-cs"/>
              </a:rPr>
              <a:t/>
            </a:r>
            <a:br>
              <a:rPr lang="en-US" sz="4400" kern="1200">
                <a:solidFill>
                  <a:schemeClr val="tx1"/>
                </a:solidFill>
                <a:latin typeface="+mj-lt"/>
                <a:ea typeface="+mj-ea"/>
                <a:cs typeface="+mj-cs"/>
              </a:rPr>
            </a:br>
            <a:endParaRPr lang="en-US" sz="4400" kern="1200">
              <a:solidFill>
                <a:schemeClr val="tx1"/>
              </a:solidFill>
              <a:latin typeface="+mj-lt"/>
              <a:ea typeface="+mj-ea"/>
              <a:cs typeface="+mj-cs"/>
            </a:endParaRPr>
          </a:p>
        </p:txBody>
      </p:sp>
      <p:pic>
        <p:nvPicPr>
          <p:cNvPr id="5" name="Picture 4" descr="A picture containing drawing&#10;&#10;Description automatically generated">
            <a:extLst>
              <a:ext uri="{FF2B5EF4-FFF2-40B4-BE49-F238E27FC236}">
                <a16:creationId xmlns:a16="http://schemas.microsoft.com/office/drawing/2014/main" id="{5A242DCB-656A-4B75-950B-095E3BE14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1905000"/>
            <a:ext cx="2197100" cy="1206500"/>
          </a:xfrm>
          <a:prstGeom prst="rect">
            <a:avLst/>
          </a:prstGeom>
        </p:spPr>
      </p:pic>
      <p:pic>
        <p:nvPicPr>
          <p:cNvPr id="7" name="Picture 6" descr="A close up of a persons face&#10;&#10;Description automatically generated">
            <a:extLst>
              <a:ext uri="{FF2B5EF4-FFF2-40B4-BE49-F238E27FC236}">
                <a16:creationId xmlns:a16="http://schemas.microsoft.com/office/drawing/2014/main" id="{D70E7A0E-8B69-423D-845F-B3B5D2B5A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9900" y="635000"/>
            <a:ext cx="2197100" cy="1206500"/>
          </a:xfrm>
          <a:prstGeom prst="rect">
            <a:avLst/>
          </a:prstGeom>
        </p:spPr>
      </p:pic>
      <p:pic>
        <p:nvPicPr>
          <p:cNvPr id="12" name="Content Placeholder 4" descr="A picture containing player, drawing&#10;&#10;Description automatically generated">
            <a:extLst>
              <a:ext uri="{FF2B5EF4-FFF2-40B4-BE49-F238E27FC236}">
                <a16:creationId xmlns:a16="http://schemas.microsoft.com/office/drawing/2014/main" id="{A34BD102-D0B7-42D1-887E-9F5BD8A767A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5283200" y="4787900"/>
            <a:ext cx="2540000" cy="1397000"/>
          </a:xfrm>
          <a:prstGeom prst="rect">
            <a:avLst/>
          </a:prstGeom>
        </p:spPr>
      </p:pic>
      <p:pic>
        <p:nvPicPr>
          <p:cNvPr id="13" name="Content Placeholder 3" descr="vægtløfter">
            <a:extLst>
              <a:ext uri="{FF2B5EF4-FFF2-40B4-BE49-F238E27FC236}">
                <a16:creationId xmlns:a16="http://schemas.microsoft.com/office/drawing/2014/main" id="{2FEFA07F-F0AE-4A9B-BD1E-97EF12886863}"/>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2791"/>
          <a:stretch/>
        </p:blipFill>
        <p:spPr>
          <a:xfrm>
            <a:off x="5283200" y="3314700"/>
            <a:ext cx="2540000" cy="1397000"/>
          </a:xfrm>
          <a:prstGeom prst="rect">
            <a:avLst/>
          </a:prstGeom>
        </p:spPr>
      </p:pic>
      <p:pic>
        <p:nvPicPr>
          <p:cNvPr id="14" name="Picture 13" descr="A close up of a womans face&#10;&#10;Description automatically generated">
            <a:extLst>
              <a:ext uri="{FF2B5EF4-FFF2-40B4-BE49-F238E27FC236}">
                <a16:creationId xmlns:a16="http://schemas.microsoft.com/office/drawing/2014/main" id="{139B1E6D-E66C-4083-8AB4-FCB80CBD8C1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14400" y="635000"/>
            <a:ext cx="2019300" cy="2489200"/>
          </a:xfrm>
          <a:prstGeom prst="rect">
            <a:avLst/>
          </a:prstGeom>
        </p:spPr>
      </p:pic>
      <p:pic>
        <p:nvPicPr>
          <p:cNvPr id="15" name="Content Placeholder 7" descr="A person in a white shirt&#10;&#10;Description automatically generated">
            <a:extLst>
              <a:ext uri="{FF2B5EF4-FFF2-40B4-BE49-F238E27FC236}">
                <a16:creationId xmlns:a16="http://schemas.microsoft.com/office/drawing/2014/main" id="{26817130-7238-4624-A6E4-1AFE228F753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283200" y="635000"/>
            <a:ext cx="2540000" cy="2616200"/>
          </a:xfrm>
          <a:prstGeom prst="rect">
            <a:avLst/>
          </a:prstGeom>
        </p:spPr>
      </p:pic>
      <p:pic>
        <p:nvPicPr>
          <p:cNvPr id="16" name="Content Placeholder 6" descr="A close up of a womans face&#10;&#10;Description automatically generated">
            <a:extLst>
              <a:ext uri="{FF2B5EF4-FFF2-40B4-BE49-F238E27FC236}">
                <a16:creationId xmlns:a16="http://schemas.microsoft.com/office/drawing/2014/main" id="{1834ADE2-6CF6-4C8A-BB60-34830F906E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400" y="3187700"/>
            <a:ext cx="4292600" cy="2997200"/>
          </a:xfrm>
          <a:prstGeom prst="rect">
            <a:avLst/>
          </a:prstGeom>
        </p:spPr>
      </p:pic>
    </p:spTree>
    <p:extLst>
      <p:ext uri="{BB962C8B-B14F-4D97-AF65-F5344CB8AC3E}">
        <p14:creationId xmlns:p14="http://schemas.microsoft.com/office/powerpoint/2010/main" val="1855605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5C69B-C794-4689-982E-7BE9BBD09D30}"/>
              </a:ext>
            </a:extLst>
          </p:cNvPr>
          <p:cNvSpPr>
            <a:spLocks noGrp="1"/>
          </p:cNvSpPr>
          <p:nvPr>
            <p:ph type="title"/>
          </p:nvPr>
        </p:nvSpPr>
        <p:spPr>
          <a:xfrm>
            <a:off x="838200" y="427471"/>
            <a:ext cx="10515600" cy="1325563"/>
          </a:xfrm>
        </p:spPr>
        <p:txBody>
          <a:bodyPr>
            <a:normAutofit/>
          </a:bodyPr>
          <a:lstStyle/>
          <a:p>
            <a:r>
              <a:rPr lang="da-DK" dirty="0">
                <a:solidFill>
                  <a:schemeClr val="tx1">
                    <a:lumMod val="50000"/>
                    <a:lumOff val="50000"/>
                  </a:schemeClr>
                </a:solidFill>
              </a:rPr>
              <a:t>Erindring og identitet: </a:t>
            </a:r>
            <a:br>
              <a:rPr lang="da-DK" dirty="0">
                <a:solidFill>
                  <a:schemeClr val="tx1">
                    <a:lumMod val="50000"/>
                    <a:lumOff val="50000"/>
                  </a:schemeClr>
                </a:solidFill>
              </a:rPr>
            </a:br>
            <a:r>
              <a:rPr lang="da-DK" b="1" dirty="0"/>
              <a:t>Hvordan husker jeg, hvem vi er? </a:t>
            </a:r>
          </a:p>
        </p:txBody>
      </p:sp>
      <p:sp>
        <p:nvSpPr>
          <p:cNvPr id="3" name="Content Placeholder 2">
            <a:extLst>
              <a:ext uri="{FF2B5EF4-FFF2-40B4-BE49-F238E27FC236}">
                <a16:creationId xmlns:a16="http://schemas.microsoft.com/office/drawing/2014/main" id="{98AFD553-3881-43CD-B10F-1E42E02757E3}"/>
              </a:ext>
            </a:extLst>
          </p:cNvPr>
          <p:cNvSpPr>
            <a:spLocks noGrp="1"/>
          </p:cNvSpPr>
          <p:nvPr>
            <p:ph idx="1"/>
          </p:nvPr>
        </p:nvSpPr>
        <p:spPr>
          <a:xfrm>
            <a:off x="838200" y="1924050"/>
            <a:ext cx="7239000" cy="4476749"/>
          </a:xfrm>
          <a:ln>
            <a:solidFill>
              <a:schemeClr val="tx1"/>
            </a:solidFill>
          </a:ln>
        </p:spPr>
        <p:txBody>
          <a:bodyPr lIns="144000" tIns="108000" rIns="108000" bIns="108000">
            <a:noAutofit/>
          </a:bodyPr>
          <a:lstStyle/>
          <a:p>
            <a:pPr marL="0" indent="0">
              <a:lnSpc>
                <a:spcPct val="120000"/>
              </a:lnSpc>
              <a:buNone/>
            </a:pPr>
            <a:r>
              <a:rPr lang="da-DK" sz="2000" dirty="0"/>
              <a:t>Erindring spiller en stor rolle både for individets identitet og for fællesskabets. Fællesskabet kan dyrke bestemte minder, episoder, og tidsperioder ved hjælp af fx </a:t>
            </a:r>
            <a:r>
              <a:rPr lang="da-DK" sz="2000" b="1" dirty="0"/>
              <a:t>mindesmærker</a:t>
            </a:r>
            <a:r>
              <a:rPr lang="da-DK" sz="2000" dirty="0"/>
              <a:t>, </a:t>
            </a:r>
            <a:r>
              <a:rPr lang="da-DK" sz="2000" b="1" dirty="0"/>
              <a:t>museer</a:t>
            </a:r>
            <a:r>
              <a:rPr lang="da-DK" sz="2000" dirty="0"/>
              <a:t>, </a:t>
            </a:r>
            <a:r>
              <a:rPr lang="da-DK" sz="2000" b="1" dirty="0"/>
              <a:t>film</a:t>
            </a:r>
            <a:r>
              <a:rPr lang="da-DK" sz="2000" dirty="0"/>
              <a:t> og</a:t>
            </a:r>
            <a:r>
              <a:rPr lang="da-DK" sz="2000" b="1" dirty="0"/>
              <a:t> bøger</a:t>
            </a:r>
            <a:r>
              <a:rPr lang="da-DK" sz="2000" dirty="0"/>
              <a:t>. </a:t>
            </a:r>
          </a:p>
          <a:p>
            <a:pPr marL="0" indent="0">
              <a:lnSpc>
                <a:spcPct val="120000"/>
              </a:lnSpc>
              <a:buNone/>
            </a:pPr>
            <a:r>
              <a:rPr lang="da-DK" sz="2000" dirty="0"/>
              <a:t>Erindring </a:t>
            </a:r>
            <a:r>
              <a:rPr lang="da-DK" sz="2000" dirty="0" smtClean="0"/>
              <a:t>opfattes </a:t>
            </a:r>
            <a:r>
              <a:rPr lang="da-DK" sz="2000" dirty="0"/>
              <a:t>typisk som </a:t>
            </a:r>
            <a:r>
              <a:rPr lang="da-DK" sz="2000" dirty="0" smtClean="0"/>
              <a:t>noget, </a:t>
            </a:r>
            <a:r>
              <a:rPr lang="da-DK" sz="2000" dirty="0"/>
              <a:t>der foregår inde i den enkelte. Men hvad og hvordan vi husker, er ikke kun et spørgsmål om </a:t>
            </a:r>
            <a:r>
              <a:rPr lang="da-DK" sz="2000" b="1" dirty="0"/>
              <a:t>personlige</a:t>
            </a:r>
            <a:r>
              <a:rPr lang="da-DK" sz="2000" dirty="0"/>
              <a:t> minder, men også om </a:t>
            </a:r>
            <a:r>
              <a:rPr lang="da-DK" sz="2000" b="1" dirty="0"/>
              <a:t>fælles</a:t>
            </a:r>
            <a:r>
              <a:rPr lang="da-DK" sz="2000" dirty="0"/>
              <a:t> sociale og kulturelle ”rammer” for erindringen. </a:t>
            </a:r>
          </a:p>
          <a:p>
            <a:pPr marL="0" indent="0">
              <a:lnSpc>
                <a:spcPct val="120000"/>
              </a:lnSpc>
              <a:buNone/>
            </a:pPr>
            <a:r>
              <a:rPr lang="da-DK" sz="2000" dirty="0"/>
              <a:t>Det er selvfølgelig kun individuelle personer, der kan have minder. Men minderne fæstner sig og bliver til erindringer, når man deler dem med andre i </a:t>
            </a:r>
            <a:r>
              <a:rPr lang="da-DK" sz="2000" b="1" dirty="0"/>
              <a:t>samtaler</a:t>
            </a:r>
            <a:r>
              <a:rPr lang="da-DK" sz="2000" dirty="0"/>
              <a:t> og </a:t>
            </a:r>
            <a:r>
              <a:rPr lang="da-DK" sz="2000" b="1" dirty="0"/>
              <a:t>fortællinger</a:t>
            </a:r>
            <a:r>
              <a:rPr lang="da-DK" sz="2000" dirty="0"/>
              <a:t>. </a:t>
            </a:r>
          </a:p>
        </p:txBody>
      </p:sp>
      <p:sp>
        <p:nvSpPr>
          <p:cNvPr id="4" name="Rectangle 3">
            <a:extLst>
              <a:ext uri="{FF2B5EF4-FFF2-40B4-BE49-F238E27FC236}">
                <a16:creationId xmlns:a16="http://schemas.microsoft.com/office/drawing/2014/main" id="{DD1B8E36-A521-46F2-BAC8-07BC97844E5C}"/>
              </a:ext>
            </a:extLst>
          </p:cNvPr>
          <p:cNvSpPr/>
          <p:nvPr/>
        </p:nvSpPr>
        <p:spPr>
          <a:xfrm>
            <a:off x="8458200" y="479425"/>
            <a:ext cx="3048000" cy="5921375"/>
          </a:xfrm>
          <a:prstGeom prst="rect">
            <a:avLst/>
          </a:prstGeom>
          <a:solidFill>
            <a:srgbClr val="A7C0C7"/>
          </a:solidFill>
          <a:ln>
            <a:solidFill>
              <a:schemeClr val="tx1"/>
            </a:solidFill>
          </a:ln>
        </p:spPr>
        <p:txBody>
          <a:bodyPr lIns="144000" tIns="108000" rIns="108000" bIns="108000">
            <a:noAutofit/>
          </a:bodyPr>
          <a:lstStyle/>
          <a:p>
            <a:pPr>
              <a:lnSpc>
                <a:spcPct val="120000"/>
              </a:lnSpc>
              <a:spcBef>
                <a:spcPts val="600"/>
              </a:spcBef>
            </a:pPr>
            <a:r>
              <a:rPr lang="da-DK" sz="2000" b="1" dirty="0"/>
              <a:t>Hvad kan mindesmærker fortælle os om identitet? </a:t>
            </a:r>
            <a:r>
              <a:rPr lang="da-DK" sz="2000" dirty="0"/>
              <a:t>________________</a:t>
            </a:r>
          </a:p>
          <a:p>
            <a:pPr>
              <a:lnSpc>
                <a:spcPct val="120000"/>
              </a:lnSpc>
              <a:spcBef>
                <a:spcPts val="600"/>
              </a:spcBef>
            </a:pPr>
            <a:r>
              <a:rPr lang="da-DK" sz="2000" i="1" dirty="0"/>
              <a:t>Vidste du?...</a:t>
            </a:r>
          </a:p>
          <a:p>
            <a:pPr>
              <a:lnSpc>
                <a:spcPct val="120000"/>
              </a:lnSpc>
              <a:spcBef>
                <a:spcPts val="600"/>
              </a:spcBef>
            </a:pPr>
            <a:r>
              <a:rPr lang="da-DK" sz="2000" dirty="0"/>
              <a:t>Der findes flere film, museumsudstillinger, mindesmærker, og tv-udsendelser om </a:t>
            </a:r>
            <a:r>
              <a:rPr lang="da-DK" sz="2000" b="1" dirty="0"/>
              <a:t>2. </a:t>
            </a:r>
            <a:r>
              <a:rPr lang="da-DK" sz="2000" b="1" dirty="0" smtClean="0"/>
              <a:t>Verdenskrig</a:t>
            </a:r>
            <a:r>
              <a:rPr lang="da-DK" sz="2000" dirty="0" smtClean="0"/>
              <a:t> </a:t>
            </a:r>
            <a:r>
              <a:rPr lang="da-DK" sz="2000" dirty="0"/>
              <a:t>i Danmark end om </a:t>
            </a:r>
            <a:r>
              <a:rPr lang="da-DK" sz="2000" b="1" dirty="0"/>
              <a:t>kvindefrigørelsen</a:t>
            </a:r>
            <a:r>
              <a:rPr lang="da-DK" sz="2000" dirty="0"/>
              <a:t>s historie – også selvom kvindefrigørelsen mere konkret berører en større andel af befolkningen i Danmark. </a:t>
            </a:r>
          </a:p>
        </p:txBody>
      </p:sp>
    </p:spTree>
    <p:extLst>
      <p:ext uri="{BB962C8B-B14F-4D97-AF65-F5344CB8AC3E}">
        <p14:creationId xmlns:p14="http://schemas.microsoft.com/office/powerpoint/2010/main" val="9096063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5C69B-C794-4689-982E-7BE9BBD09D30}"/>
              </a:ext>
            </a:extLst>
          </p:cNvPr>
          <p:cNvSpPr>
            <a:spLocks noGrp="1"/>
          </p:cNvSpPr>
          <p:nvPr>
            <p:ph type="title"/>
          </p:nvPr>
        </p:nvSpPr>
        <p:spPr>
          <a:xfrm>
            <a:off x="838200" y="463445"/>
            <a:ext cx="10515600" cy="1325563"/>
          </a:xfrm>
        </p:spPr>
        <p:txBody>
          <a:bodyPr>
            <a:normAutofit/>
          </a:bodyPr>
          <a:lstStyle/>
          <a:p>
            <a:r>
              <a:rPr lang="da-DK" dirty="0">
                <a:solidFill>
                  <a:schemeClr val="tx1">
                    <a:lumMod val="50000"/>
                    <a:lumOff val="50000"/>
                  </a:schemeClr>
                </a:solidFill>
              </a:rPr>
              <a:t>Erindring og identitet: </a:t>
            </a:r>
            <a:br>
              <a:rPr lang="da-DK" dirty="0">
                <a:solidFill>
                  <a:schemeClr val="tx1">
                    <a:lumMod val="50000"/>
                    <a:lumOff val="50000"/>
                  </a:schemeClr>
                </a:solidFill>
              </a:rPr>
            </a:br>
            <a:r>
              <a:rPr lang="da-DK" b="1" dirty="0"/>
              <a:t>Hvordan husker jeg, hvem jeg er? </a:t>
            </a:r>
          </a:p>
        </p:txBody>
      </p:sp>
      <p:sp>
        <p:nvSpPr>
          <p:cNvPr id="3" name="Content Placeholder 2">
            <a:extLst>
              <a:ext uri="{FF2B5EF4-FFF2-40B4-BE49-F238E27FC236}">
                <a16:creationId xmlns:a16="http://schemas.microsoft.com/office/drawing/2014/main" id="{98AFD553-3881-43CD-B10F-1E42E02757E3}"/>
              </a:ext>
            </a:extLst>
          </p:cNvPr>
          <p:cNvSpPr>
            <a:spLocks noGrp="1"/>
          </p:cNvSpPr>
          <p:nvPr>
            <p:ph idx="1"/>
          </p:nvPr>
        </p:nvSpPr>
        <p:spPr>
          <a:xfrm>
            <a:off x="838200" y="2227367"/>
            <a:ext cx="10515600" cy="4167188"/>
          </a:xfrm>
        </p:spPr>
        <p:txBody>
          <a:bodyPr vert="horz" lIns="91440" tIns="45720" rIns="91440" bIns="45720" rtlCol="0" anchor="t">
            <a:normAutofit fontScale="92500"/>
          </a:bodyPr>
          <a:lstStyle/>
          <a:p>
            <a:pPr marL="0" indent="0">
              <a:lnSpc>
                <a:spcPct val="120000"/>
              </a:lnSpc>
              <a:buNone/>
            </a:pPr>
            <a:r>
              <a:rPr lang="da-DK" sz="2000" dirty="0"/>
              <a:t>Både 2. </a:t>
            </a:r>
            <a:r>
              <a:rPr lang="da-DK" sz="2000" dirty="0"/>
              <a:t>V</a:t>
            </a:r>
            <a:r>
              <a:rPr lang="da-DK" sz="2000" dirty="0" smtClean="0"/>
              <a:t>erdenskrig </a:t>
            </a:r>
            <a:r>
              <a:rPr lang="da-DK" sz="2000" dirty="0"/>
              <a:t>og kvindefrigørelsen har haft stor betydning for forestillingen om dansk identitet som nationalt fællesskab. Men de kan også have betydning for vores personlige identitet. For </a:t>
            </a:r>
            <a:r>
              <a:rPr lang="da-DK" sz="2000" b="1" dirty="0"/>
              <a:t>de større fortællinger</a:t>
            </a:r>
            <a:r>
              <a:rPr lang="da-DK" sz="2000" dirty="0"/>
              <a:t> om Danmark og hvem danskerne er, kan være </a:t>
            </a:r>
            <a:r>
              <a:rPr lang="da-DK" sz="2000" b="1" dirty="0"/>
              <a:t>flettet ind</a:t>
            </a:r>
            <a:r>
              <a:rPr lang="da-DK" sz="2000" dirty="0"/>
              <a:t> i vores egen familieidentitet eller ens personlige identitet. </a:t>
            </a:r>
          </a:p>
          <a:p>
            <a:pPr marL="0" indent="0">
              <a:lnSpc>
                <a:spcPct val="120000"/>
              </a:lnSpc>
              <a:buNone/>
            </a:pPr>
            <a:r>
              <a:rPr lang="da-DK" sz="2000" dirty="0"/>
              <a:t>Måske var ens oldefar med i modstandsbevægelsen, oldemor fange i en </a:t>
            </a:r>
            <a:r>
              <a:rPr lang="da-DK" sz="2000" dirty="0" err="1"/>
              <a:t>KZ-lejr</a:t>
            </a:r>
            <a:r>
              <a:rPr lang="da-DK" sz="2000" dirty="0"/>
              <a:t>, eller måske er man barnebarn af en ”tyskertøs</a:t>
            </a:r>
            <a:r>
              <a:rPr lang="da-DK" sz="2000" dirty="0" smtClean="0"/>
              <a:t>”. Måske har man set </a:t>
            </a:r>
            <a:r>
              <a:rPr lang="da-DK" sz="2000" dirty="0"/>
              <a:t>sine bedsteforældre sætte stearinlys i vinduerne om aftenen 4. maj for at markere befrielsen. Det er et eksempel på vedligeholdelse af en fælles, kulturel erindring knyttet til 2. </a:t>
            </a:r>
            <a:r>
              <a:rPr lang="da-DK" sz="2000" dirty="0" smtClean="0"/>
              <a:t>Verdenskrig</a:t>
            </a:r>
            <a:r>
              <a:rPr lang="da-DK" sz="2000" dirty="0"/>
              <a:t>, men som også er med til at vedligeholde en idé om et fælles ”vi”. </a:t>
            </a:r>
          </a:p>
          <a:p>
            <a:pPr marL="0" indent="0">
              <a:lnSpc>
                <a:spcPct val="120000"/>
              </a:lnSpc>
              <a:buNone/>
            </a:pPr>
            <a:r>
              <a:rPr lang="da-DK" sz="2000" dirty="0"/>
              <a:t>Måske er man adopteret fra Korea. Eller måske er ens mor vokset op i Grønland? Eller ens morfar var sort amerikansk </a:t>
            </a:r>
            <a:r>
              <a:rPr lang="da-DK" sz="2000" dirty="0" err="1"/>
              <a:t>jazz-musiker</a:t>
            </a:r>
            <a:r>
              <a:rPr lang="da-DK" sz="2000" dirty="0"/>
              <a:t>? Så vil det sikkert sætte spor i både familiens og ens egen identitet.</a:t>
            </a:r>
          </a:p>
        </p:txBody>
      </p:sp>
      <p:sp>
        <p:nvSpPr>
          <p:cNvPr id="4" name="TextBox 3">
            <a:extLst>
              <a:ext uri="{FF2B5EF4-FFF2-40B4-BE49-F238E27FC236}">
                <a16:creationId xmlns:a16="http://schemas.microsoft.com/office/drawing/2014/main" id="{CAF12094-0BE4-4EF1-A035-6F0BEACECC65}"/>
              </a:ext>
            </a:extLst>
          </p:cNvPr>
          <p:cNvSpPr txBox="1"/>
          <p:nvPr/>
        </p:nvSpPr>
        <p:spPr>
          <a:xfrm>
            <a:off x="8819763" y="223513"/>
            <a:ext cx="3231571" cy="1566386"/>
          </a:xfrm>
          <a:prstGeom prst="roundRect">
            <a:avLst/>
          </a:prstGeom>
          <a:solidFill>
            <a:srgbClr val="A7C0C7"/>
          </a:solidFill>
          <a:ln w="28575">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a-DK" sz="2000" dirty="0"/>
              <a:t>?</a:t>
            </a:r>
          </a:p>
          <a:p>
            <a:r>
              <a:rPr lang="da-DK" sz="2200" dirty="0"/>
              <a:t>Kan man være del af flere forskellige fællesskaber på én gang? </a:t>
            </a:r>
          </a:p>
        </p:txBody>
      </p:sp>
    </p:spTree>
    <p:extLst>
      <p:ext uri="{BB962C8B-B14F-4D97-AF65-F5344CB8AC3E}">
        <p14:creationId xmlns:p14="http://schemas.microsoft.com/office/powerpoint/2010/main" val="9768386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3395-296F-46D1-94B8-D962FBFC1751}"/>
              </a:ext>
            </a:extLst>
          </p:cNvPr>
          <p:cNvSpPr>
            <a:spLocks noGrp="1"/>
          </p:cNvSpPr>
          <p:nvPr>
            <p:ph type="title"/>
          </p:nvPr>
        </p:nvSpPr>
        <p:spPr>
          <a:xfrm>
            <a:off x="838200" y="473277"/>
            <a:ext cx="6457950" cy="1325563"/>
          </a:xfrm>
        </p:spPr>
        <p:txBody>
          <a:bodyPr>
            <a:normAutofit/>
          </a:bodyPr>
          <a:lstStyle/>
          <a:p>
            <a:r>
              <a:rPr lang="da-DK" dirty="0"/>
              <a:t>Identiteters sammenhæng med </a:t>
            </a:r>
            <a:r>
              <a:rPr lang="da-DK" b="1" dirty="0"/>
              <a:t>ting, steder og sanser </a:t>
            </a:r>
          </a:p>
        </p:txBody>
      </p:sp>
      <p:sp>
        <p:nvSpPr>
          <p:cNvPr id="3" name="Content Placeholder 2">
            <a:extLst>
              <a:ext uri="{FF2B5EF4-FFF2-40B4-BE49-F238E27FC236}">
                <a16:creationId xmlns:a16="http://schemas.microsoft.com/office/drawing/2014/main" id="{410A23B8-661B-4716-B6B7-D1EF1CCC0EF9}"/>
              </a:ext>
            </a:extLst>
          </p:cNvPr>
          <p:cNvSpPr>
            <a:spLocks noGrp="1"/>
          </p:cNvSpPr>
          <p:nvPr>
            <p:ph idx="1"/>
          </p:nvPr>
        </p:nvSpPr>
        <p:spPr>
          <a:xfrm>
            <a:off x="838200" y="2329860"/>
            <a:ext cx="6250858" cy="1642757"/>
          </a:xfrm>
        </p:spPr>
        <p:txBody>
          <a:bodyPr lIns="144000">
            <a:noAutofit/>
          </a:bodyPr>
          <a:lstStyle/>
          <a:p>
            <a:pPr marL="0" indent="0">
              <a:lnSpc>
                <a:spcPct val="120000"/>
              </a:lnSpc>
              <a:buNone/>
            </a:pPr>
            <a:r>
              <a:rPr lang="da-DK" sz="2000" dirty="0"/>
              <a:t>Nogle gange føler man sig </a:t>
            </a:r>
            <a:r>
              <a:rPr lang="da-DK" sz="2000" dirty="0" smtClean="0"/>
              <a:t>hjemme og føler, at </a:t>
            </a:r>
            <a:r>
              <a:rPr lang="da-DK" sz="2000" dirty="0"/>
              <a:t>man kan være sig selv som man er. Det er fordi </a:t>
            </a:r>
            <a:r>
              <a:rPr lang="da-DK" sz="2000" b="1" dirty="0"/>
              <a:t>krop og sanser</a:t>
            </a:r>
            <a:r>
              <a:rPr lang="da-DK" sz="2000" dirty="0"/>
              <a:t> også er med til forme ens identitet – </a:t>
            </a:r>
            <a:r>
              <a:rPr lang="da-DK" sz="2000" dirty="0" smtClean="0"/>
              <a:t>krop </a:t>
            </a:r>
            <a:r>
              <a:rPr lang="da-DK" sz="2000" dirty="0"/>
              <a:t>og sanser er altid med </a:t>
            </a:r>
            <a:r>
              <a:rPr lang="da-DK" sz="2000" dirty="0" smtClean="0"/>
              <a:t>i, </a:t>
            </a:r>
            <a:r>
              <a:rPr lang="da-DK" sz="2000" dirty="0"/>
              <a:t>hvad vi oplever, og de </a:t>
            </a:r>
            <a:r>
              <a:rPr lang="da-DK" sz="2000" b="1" dirty="0"/>
              <a:t>husker på sine egne måder</a:t>
            </a:r>
            <a:r>
              <a:rPr lang="da-DK" sz="2000" dirty="0"/>
              <a:t>. </a:t>
            </a:r>
          </a:p>
          <a:p>
            <a:pPr marL="0" indent="0">
              <a:lnSpc>
                <a:spcPct val="120000"/>
              </a:lnSpc>
              <a:buNone/>
            </a:pPr>
            <a:endParaRPr lang="da-DK" sz="2000" dirty="0"/>
          </a:p>
        </p:txBody>
      </p:sp>
      <p:sp>
        <p:nvSpPr>
          <p:cNvPr id="4" name="Content Placeholder 2">
            <a:extLst>
              <a:ext uri="{FF2B5EF4-FFF2-40B4-BE49-F238E27FC236}">
                <a16:creationId xmlns:a16="http://schemas.microsoft.com/office/drawing/2014/main" id="{62CA8AF3-05AF-4512-896F-D9463F09274D}"/>
              </a:ext>
            </a:extLst>
          </p:cNvPr>
          <p:cNvSpPr txBox="1">
            <a:spLocks/>
          </p:cNvSpPr>
          <p:nvPr/>
        </p:nvSpPr>
        <p:spPr>
          <a:xfrm>
            <a:off x="838200" y="4102229"/>
            <a:ext cx="6250858" cy="2603371"/>
          </a:xfrm>
          <a:prstGeom prst="rect">
            <a:avLst/>
          </a:prstGeom>
          <a:solidFill>
            <a:srgbClr val="A7C0C7"/>
          </a:solidFill>
          <a:ln w="19050">
            <a:solidFill>
              <a:schemeClr val="tx1"/>
            </a:solidFill>
          </a:ln>
        </p:spPr>
        <p:txBody>
          <a:bodyPr vert="horz" lIns="144000" tIns="108000" rIns="108000" bIns="10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a-DK" sz="2000" b="1" dirty="0"/>
              <a:t>Sanseindtryk kan fremkalde stærke minder</a:t>
            </a:r>
          </a:p>
          <a:p>
            <a:pPr marL="0" indent="0">
              <a:lnSpc>
                <a:spcPct val="120000"/>
              </a:lnSpc>
              <a:buNone/>
            </a:pPr>
            <a:r>
              <a:rPr lang="da-DK" sz="2000" dirty="0"/>
              <a:t>Duften af sommerhuset kan give den rette feriestemning. Fornemmelsen af sand mellem tæerne minder om sommer. En melodistump får én til at tænke på en bestemt T-shirt. Smagen af </a:t>
            </a:r>
            <a:r>
              <a:rPr lang="da-DK" sz="2000" dirty="0" smtClean="0"/>
              <a:t>syltede </a:t>
            </a:r>
            <a:r>
              <a:rPr lang="da-DK" sz="2000" dirty="0"/>
              <a:t>agurker eller jordbær kan bringer én </a:t>
            </a:r>
            <a:r>
              <a:rPr lang="da-DK" sz="2000" dirty="0" smtClean="0"/>
              <a:t>tilbage </a:t>
            </a:r>
            <a:r>
              <a:rPr lang="da-DK" sz="2000" dirty="0"/>
              <a:t>til et bestemt sted. </a:t>
            </a:r>
          </a:p>
        </p:txBody>
      </p:sp>
      <p:sp>
        <p:nvSpPr>
          <p:cNvPr id="6" name="Rectangle 5">
            <a:extLst>
              <a:ext uri="{FF2B5EF4-FFF2-40B4-BE49-F238E27FC236}">
                <a16:creationId xmlns:a16="http://schemas.microsoft.com/office/drawing/2014/main" id="{430D2608-B50A-4134-A5F1-8E8BF19038B4}"/>
              </a:ext>
            </a:extLst>
          </p:cNvPr>
          <p:cNvSpPr/>
          <p:nvPr/>
        </p:nvSpPr>
        <p:spPr>
          <a:xfrm>
            <a:off x="7711471" y="473276"/>
            <a:ext cx="3657600" cy="4462405"/>
          </a:xfrm>
          <a:prstGeom prst="rect">
            <a:avLst/>
          </a:prstGeom>
          <a:solidFill>
            <a:schemeClr val="bg2"/>
          </a:solidFill>
          <a:ln w="19050">
            <a:solidFill>
              <a:schemeClr val="tx1"/>
            </a:solidFill>
          </a:ln>
        </p:spPr>
        <p:txBody>
          <a:bodyPr wrap="square">
            <a:noAutofit/>
          </a:bodyPr>
          <a:lstStyle/>
          <a:p>
            <a:pPr algn="ctr">
              <a:lnSpc>
                <a:spcPct val="120000"/>
              </a:lnSpc>
              <a:spcBef>
                <a:spcPts val="600"/>
              </a:spcBef>
            </a:pPr>
            <a:r>
              <a:rPr lang="da-DK" sz="2000" b="1" dirty="0"/>
              <a:t>Steder og ting</a:t>
            </a:r>
          </a:p>
          <a:p>
            <a:pPr>
              <a:lnSpc>
                <a:spcPct val="120000"/>
              </a:lnSpc>
              <a:spcBef>
                <a:spcPts val="600"/>
              </a:spcBef>
            </a:pPr>
            <a:r>
              <a:rPr lang="da-DK" sz="2000" dirty="0"/>
              <a:t>Et større ”vi” kan også knyttes til steder og ting, som fx stendysser i </a:t>
            </a:r>
            <a:r>
              <a:rPr lang="da-DK" sz="2000" dirty="0" err="1"/>
              <a:t>national-romantiske</a:t>
            </a:r>
            <a:r>
              <a:rPr lang="da-DK" sz="2000" dirty="0"/>
              <a:t> malerier:</a:t>
            </a:r>
          </a:p>
        </p:txBody>
      </p:sp>
      <p:pic>
        <p:nvPicPr>
          <p:cNvPr id="5" name="Picture 4">
            <a:extLst>
              <a:ext uri="{FF2B5EF4-FFF2-40B4-BE49-F238E27FC236}">
                <a16:creationId xmlns:a16="http://schemas.microsoft.com/office/drawing/2014/main" id="{F2FB0748-38B9-49F0-B8A2-448DD9ED2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914" y="2370536"/>
            <a:ext cx="3084954" cy="2301131"/>
          </a:xfrm>
          <a:prstGeom prst="rect">
            <a:avLst/>
          </a:prstGeom>
          <a:ln w="12700">
            <a:solidFill>
              <a:schemeClr val="tx1"/>
            </a:solidFill>
          </a:ln>
        </p:spPr>
      </p:pic>
      <p:sp>
        <p:nvSpPr>
          <p:cNvPr id="7" name="Rectangle: Rounded Corners 6">
            <a:extLst>
              <a:ext uri="{FF2B5EF4-FFF2-40B4-BE49-F238E27FC236}">
                <a16:creationId xmlns:a16="http://schemas.microsoft.com/office/drawing/2014/main" id="{A7AC9CE8-E972-45D7-BF73-10858A66ED35}"/>
              </a:ext>
            </a:extLst>
          </p:cNvPr>
          <p:cNvSpPr/>
          <p:nvPr/>
        </p:nvSpPr>
        <p:spPr>
          <a:xfrm>
            <a:off x="7781656" y="5133109"/>
            <a:ext cx="3517229" cy="1572490"/>
          </a:xfrm>
          <a:prstGeom prst="roundRect">
            <a:avLst/>
          </a:prstGeom>
          <a:solidFill>
            <a:schemeClr val="bg2"/>
          </a:solidFill>
          <a:ln w="19050">
            <a:prstDash val="sysDash"/>
          </a:ln>
        </p:spPr>
        <p:style>
          <a:lnRef idx="2">
            <a:schemeClr val="dk1"/>
          </a:lnRef>
          <a:fillRef idx="1">
            <a:schemeClr val="lt1"/>
          </a:fillRef>
          <a:effectRef idx="0">
            <a:schemeClr val="dk1"/>
          </a:effectRef>
          <a:fontRef idx="minor">
            <a:schemeClr val="dk1"/>
          </a:fontRef>
        </p:style>
        <p:txBody>
          <a:bodyPr wrap="square">
            <a:noAutofit/>
          </a:bodyPr>
          <a:lstStyle/>
          <a:p>
            <a:pPr algn="ctr">
              <a:lnSpc>
                <a:spcPct val="120000"/>
              </a:lnSpc>
            </a:pPr>
            <a:r>
              <a:rPr lang="da-DK" sz="2000" b="1" dirty="0"/>
              <a:t>?</a:t>
            </a:r>
          </a:p>
          <a:p>
            <a:r>
              <a:rPr lang="da-DK" sz="2000" dirty="0"/>
              <a:t>Er der ting og steder som du kobler sammen med ideen om en dansk identitet?</a:t>
            </a:r>
          </a:p>
        </p:txBody>
      </p:sp>
    </p:spTree>
    <p:extLst>
      <p:ext uri="{BB962C8B-B14F-4D97-AF65-F5344CB8AC3E}">
        <p14:creationId xmlns:p14="http://schemas.microsoft.com/office/powerpoint/2010/main" val="7838649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7A8D-EC9D-49A6-85D9-78C2361BBC84}"/>
              </a:ext>
            </a:extLst>
          </p:cNvPr>
          <p:cNvSpPr>
            <a:spLocks noGrp="1"/>
          </p:cNvSpPr>
          <p:nvPr>
            <p:ph type="ctrTitle"/>
          </p:nvPr>
        </p:nvSpPr>
        <p:spPr>
          <a:xfrm>
            <a:off x="8444204" y="640081"/>
            <a:ext cx="3141664" cy="5574451"/>
          </a:xfrm>
        </p:spPr>
        <p:txBody>
          <a:bodyPr vert="horz" lIns="91440" tIns="45720" rIns="91440" bIns="45720" rtlCol="0" anchor="ctr">
            <a:normAutofit/>
          </a:bodyPr>
          <a:lstStyle/>
          <a:p>
            <a:pPr algn="l"/>
            <a:r>
              <a:rPr lang="da-DK" sz="4400" b="1" dirty="0"/>
              <a:t>Vil I arbejde videre med emnerne?</a:t>
            </a:r>
            <a:r>
              <a:rPr lang="da-DK" sz="2000" b="1" dirty="0">
                <a:latin typeface="+mn-lt"/>
              </a:rPr>
              <a:t> </a:t>
            </a:r>
            <a:br>
              <a:rPr lang="da-DK" sz="2000" b="1" dirty="0">
                <a:latin typeface="+mn-lt"/>
              </a:rPr>
            </a:br>
            <a:r>
              <a:rPr lang="da-DK" sz="2000" b="1" dirty="0">
                <a:latin typeface="+mn-lt"/>
              </a:rPr>
              <a:t>______________________</a:t>
            </a:r>
            <a:br>
              <a:rPr lang="da-DK" sz="2000" b="1" dirty="0">
                <a:latin typeface="+mn-lt"/>
              </a:rPr>
            </a:br>
            <a:r>
              <a:rPr lang="da-DK" sz="2000" b="1" dirty="0">
                <a:latin typeface="+mn-lt"/>
              </a:rPr>
              <a:t/>
            </a:r>
            <a:br>
              <a:rPr lang="da-DK" sz="2000" b="1" dirty="0">
                <a:latin typeface="+mn-lt"/>
              </a:rPr>
            </a:br>
            <a:r>
              <a:rPr lang="da-DK" sz="2000" b="1" dirty="0">
                <a:latin typeface="+mn-lt"/>
              </a:rPr>
              <a:t>Aktiviteter om:</a:t>
            </a:r>
            <a:br>
              <a:rPr lang="da-DK" sz="2000" b="1" dirty="0">
                <a:latin typeface="+mn-lt"/>
              </a:rPr>
            </a:br>
            <a:r>
              <a:rPr lang="da-DK" sz="2000" dirty="0">
                <a:latin typeface="+mn-lt"/>
              </a:rPr>
              <a:t/>
            </a:r>
            <a:br>
              <a:rPr lang="da-DK" sz="2000" dirty="0">
                <a:latin typeface="+mn-lt"/>
              </a:rPr>
            </a:br>
            <a:r>
              <a:rPr lang="da-DK" sz="2000" dirty="0">
                <a:latin typeface="+mn-lt"/>
              </a:rPr>
              <a:t>Kollektive ritualer</a:t>
            </a:r>
            <a:br>
              <a:rPr lang="da-DK" sz="2000" dirty="0">
                <a:latin typeface="+mn-lt"/>
              </a:rPr>
            </a:br>
            <a:r>
              <a:rPr lang="da-DK" sz="2000" dirty="0">
                <a:latin typeface="+mn-lt"/>
              </a:rPr>
              <a:t/>
            </a:r>
            <a:br>
              <a:rPr lang="da-DK" sz="2000" dirty="0">
                <a:latin typeface="+mn-lt"/>
              </a:rPr>
            </a:br>
            <a:r>
              <a:rPr lang="da-DK" sz="2000" dirty="0">
                <a:latin typeface="+mn-lt"/>
              </a:rPr>
              <a:t>Selvfortælling</a:t>
            </a:r>
            <a:br>
              <a:rPr lang="da-DK" sz="2000" dirty="0">
                <a:latin typeface="+mn-lt"/>
              </a:rPr>
            </a:br>
            <a:r>
              <a:rPr lang="da-DK" sz="2000" dirty="0">
                <a:latin typeface="+mn-lt"/>
              </a:rPr>
              <a:t/>
            </a:r>
            <a:br>
              <a:rPr lang="da-DK" sz="2000" dirty="0">
                <a:latin typeface="+mn-lt"/>
              </a:rPr>
            </a:br>
            <a:r>
              <a:rPr lang="da-DK" sz="2000" dirty="0">
                <a:latin typeface="+mn-lt"/>
              </a:rPr>
              <a:t>Erindring</a:t>
            </a:r>
            <a:br>
              <a:rPr lang="da-DK" sz="2000" dirty="0">
                <a:latin typeface="+mn-lt"/>
              </a:rPr>
            </a:br>
            <a:r>
              <a:rPr lang="da-DK" sz="2000" dirty="0">
                <a:latin typeface="+mn-lt"/>
              </a:rPr>
              <a:t/>
            </a:r>
            <a:br>
              <a:rPr lang="da-DK" sz="2000" dirty="0">
                <a:latin typeface="+mn-lt"/>
              </a:rPr>
            </a:br>
            <a:r>
              <a:rPr lang="da-DK" sz="2000" dirty="0">
                <a:latin typeface="+mn-lt"/>
              </a:rPr>
              <a:t>Ting &amp; steder</a:t>
            </a:r>
            <a:endParaRPr lang="en-US" sz="4400" kern="1200" dirty="0">
              <a:solidFill>
                <a:schemeClr val="tx1"/>
              </a:solidFill>
              <a:latin typeface="+mj-lt"/>
              <a:ea typeface="+mj-ea"/>
              <a:cs typeface="+mj-cs"/>
            </a:endParaRPr>
          </a:p>
        </p:txBody>
      </p:sp>
      <p:pic>
        <p:nvPicPr>
          <p:cNvPr id="5" name="Picture 4" descr="A picture containing drawing&#10;&#10;Description automatically generated">
            <a:extLst>
              <a:ext uri="{FF2B5EF4-FFF2-40B4-BE49-F238E27FC236}">
                <a16:creationId xmlns:a16="http://schemas.microsoft.com/office/drawing/2014/main" id="{5A242DCB-656A-4B75-950B-095E3BE14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1905000"/>
            <a:ext cx="2197100" cy="1206500"/>
          </a:xfrm>
          <a:prstGeom prst="rect">
            <a:avLst/>
          </a:prstGeom>
        </p:spPr>
      </p:pic>
      <p:pic>
        <p:nvPicPr>
          <p:cNvPr id="7" name="Picture 6" descr="A close up of a persons face&#10;&#10;Description automatically generated">
            <a:extLst>
              <a:ext uri="{FF2B5EF4-FFF2-40B4-BE49-F238E27FC236}">
                <a16:creationId xmlns:a16="http://schemas.microsoft.com/office/drawing/2014/main" id="{D70E7A0E-8B69-423D-845F-B3B5D2B5A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9900" y="635000"/>
            <a:ext cx="2197100" cy="1206500"/>
          </a:xfrm>
          <a:prstGeom prst="rect">
            <a:avLst/>
          </a:prstGeom>
        </p:spPr>
      </p:pic>
      <p:pic>
        <p:nvPicPr>
          <p:cNvPr id="12" name="Content Placeholder 4" descr="A picture containing player, drawing&#10;&#10;Description automatically generated">
            <a:extLst>
              <a:ext uri="{FF2B5EF4-FFF2-40B4-BE49-F238E27FC236}">
                <a16:creationId xmlns:a16="http://schemas.microsoft.com/office/drawing/2014/main" id="{A34BD102-D0B7-42D1-887E-9F5BD8A767A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5283200" y="4787900"/>
            <a:ext cx="2540000" cy="1397000"/>
          </a:xfrm>
          <a:prstGeom prst="rect">
            <a:avLst/>
          </a:prstGeom>
        </p:spPr>
      </p:pic>
      <p:pic>
        <p:nvPicPr>
          <p:cNvPr id="13" name="Content Placeholder 3" descr="vægtløfter">
            <a:extLst>
              <a:ext uri="{FF2B5EF4-FFF2-40B4-BE49-F238E27FC236}">
                <a16:creationId xmlns:a16="http://schemas.microsoft.com/office/drawing/2014/main" id="{2FEFA07F-F0AE-4A9B-BD1E-97EF12886863}"/>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2791"/>
          <a:stretch/>
        </p:blipFill>
        <p:spPr>
          <a:xfrm>
            <a:off x="5283200" y="3314700"/>
            <a:ext cx="2540000" cy="1397000"/>
          </a:xfrm>
          <a:prstGeom prst="rect">
            <a:avLst/>
          </a:prstGeom>
        </p:spPr>
      </p:pic>
      <p:pic>
        <p:nvPicPr>
          <p:cNvPr id="14" name="Picture 13" descr="A close up of a womans face&#10;&#10;Description automatically generated">
            <a:extLst>
              <a:ext uri="{FF2B5EF4-FFF2-40B4-BE49-F238E27FC236}">
                <a16:creationId xmlns:a16="http://schemas.microsoft.com/office/drawing/2014/main" id="{139B1E6D-E66C-4083-8AB4-FCB80CBD8C1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14400" y="635000"/>
            <a:ext cx="2019300" cy="2489200"/>
          </a:xfrm>
          <a:prstGeom prst="rect">
            <a:avLst/>
          </a:prstGeom>
        </p:spPr>
      </p:pic>
      <p:pic>
        <p:nvPicPr>
          <p:cNvPr id="15" name="Content Placeholder 7" descr="A person in a white shirt&#10;&#10;Description automatically generated">
            <a:extLst>
              <a:ext uri="{FF2B5EF4-FFF2-40B4-BE49-F238E27FC236}">
                <a16:creationId xmlns:a16="http://schemas.microsoft.com/office/drawing/2014/main" id="{26817130-7238-4624-A6E4-1AFE228F753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283200" y="635000"/>
            <a:ext cx="2540000" cy="2616200"/>
          </a:xfrm>
          <a:prstGeom prst="rect">
            <a:avLst/>
          </a:prstGeom>
        </p:spPr>
      </p:pic>
      <p:pic>
        <p:nvPicPr>
          <p:cNvPr id="16" name="Content Placeholder 6" descr="A close up of a womans face&#10;&#10;Description automatically generated">
            <a:extLst>
              <a:ext uri="{FF2B5EF4-FFF2-40B4-BE49-F238E27FC236}">
                <a16:creationId xmlns:a16="http://schemas.microsoft.com/office/drawing/2014/main" id="{1834ADE2-6CF6-4C8A-BB60-34830F906E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400" y="3187700"/>
            <a:ext cx="4292600" cy="2997200"/>
          </a:xfrm>
          <a:prstGeom prst="rect">
            <a:avLst/>
          </a:prstGeom>
        </p:spPr>
      </p:pic>
    </p:spTree>
    <p:extLst>
      <p:ext uri="{BB962C8B-B14F-4D97-AF65-F5344CB8AC3E}">
        <p14:creationId xmlns:p14="http://schemas.microsoft.com/office/powerpoint/2010/main" val="150001001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03EA-5E32-450C-B7FB-5E4520619A8D}"/>
              </a:ext>
            </a:extLst>
          </p:cNvPr>
          <p:cNvSpPr>
            <a:spLocks noGrp="1"/>
          </p:cNvSpPr>
          <p:nvPr>
            <p:ph type="title"/>
          </p:nvPr>
        </p:nvSpPr>
        <p:spPr/>
        <p:txBody>
          <a:bodyPr/>
          <a:lstStyle/>
          <a:p>
            <a:r>
              <a:rPr lang="da-DK" b="1" dirty="0">
                <a:solidFill>
                  <a:schemeClr val="accent2">
                    <a:lumMod val="75000"/>
                  </a:schemeClr>
                </a:solidFill>
              </a:rPr>
              <a:t>Kender I nogle kollektive ritualer?</a:t>
            </a:r>
          </a:p>
        </p:txBody>
      </p:sp>
      <p:sp>
        <p:nvSpPr>
          <p:cNvPr id="4" name="Rectangle 3">
            <a:extLst>
              <a:ext uri="{FF2B5EF4-FFF2-40B4-BE49-F238E27FC236}">
                <a16:creationId xmlns:a16="http://schemas.microsoft.com/office/drawing/2014/main" id="{499044A2-2AA6-4E6C-9701-6D030B8118F8}"/>
              </a:ext>
            </a:extLst>
          </p:cNvPr>
          <p:cNvSpPr/>
          <p:nvPr/>
        </p:nvSpPr>
        <p:spPr>
          <a:xfrm>
            <a:off x="838199" y="1852126"/>
            <a:ext cx="9272156" cy="2677656"/>
          </a:xfrm>
          <a:prstGeom prst="rect">
            <a:avLst/>
          </a:prstGeom>
        </p:spPr>
        <p:txBody>
          <a:bodyPr wrap="square">
            <a:spAutoFit/>
          </a:bodyPr>
          <a:lstStyle/>
          <a:p>
            <a:pPr>
              <a:spcBef>
                <a:spcPts val="600"/>
              </a:spcBef>
              <a:spcAft>
                <a:spcPts val="0"/>
              </a:spcAft>
              <a:tabLst>
                <a:tab pos="228600" algn="l"/>
                <a:tab pos="828040" algn="l"/>
              </a:tabLst>
            </a:pPr>
            <a:r>
              <a:rPr lang="da-DK" sz="2000" b="1" dirty="0">
                <a:latin typeface="Calibri" panose="020F0502020204030204" pitchFamily="34" charset="0"/>
                <a:ea typeface="Calibri" panose="020F0502020204030204" pitchFamily="34" charset="0"/>
                <a:cs typeface="Calibri" panose="020F0502020204030204" pitchFamily="34" charset="0"/>
              </a:rPr>
              <a:t>Arbejde i par eller grupper:</a:t>
            </a:r>
          </a:p>
          <a:p>
            <a:pPr marL="342900" indent="-342900">
              <a:spcBef>
                <a:spcPts val="600"/>
              </a:spcBef>
              <a:spcAft>
                <a:spcPts val="0"/>
              </a:spcAft>
              <a:buFont typeface="Arial" panose="020B0604020202020204" pitchFamily="34" charset="0"/>
              <a:buChar char="•"/>
              <a:tabLst>
                <a:tab pos="228600" algn="l"/>
                <a:tab pos="828040" algn="l"/>
              </a:tabLst>
            </a:pPr>
            <a:r>
              <a:rPr lang="da-DK" sz="2000" dirty="0">
                <a:latin typeface="Calibri" panose="020F0502020204030204" pitchFamily="34" charset="0"/>
                <a:ea typeface="Calibri" panose="020F0502020204030204" pitchFamily="34" charset="0"/>
                <a:cs typeface="Calibri" panose="020F0502020204030204" pitchFamily="34" charset="0"/>
              </a:rPr>
              <a:t>Er der familie-ritualer i jeres familier, som er med til at sige noget om hvem I er som familie? </a:t>
            </a:r>
          </a:p>
          <a:p>
            <a:pPr marL="342900" indent="-342900">
              <a:spcBef>
                <a:spcPts val="600"/>
              </a:spcBef>
              <a:spcAft>
                <a:spcPts val="0"/>
              </a:spcAft>
              <a:buFont typeface="Arial" panose="020B0604020202020204" pitchFamily="34" charset="0"/>
              <a:buChar char="•"/>
              <a:tabLst>
                <a:tab pos="228600" algn="l"/>
                <a:tab pos="828040" algn="l"/>
              </a:tabLst>
            </a:pPr>
            <a:r>
              <a:rPr lang="da-DK" sz="2000" dirty="0">
                <a:latin typeface="Calibri" panose="020F0502020204030204" pitchFamily="34" charset="0"/>
                <a:ea typeface="Calibri" panose="020F0502020204030204" pitchFamily="34" charset="0"/>
                <a:cs typeface="Arial" panose="020B0604020202020204" pitchFamily="34" charset="0"/>
              </a:rPr>
              <a:t>Find eksempler på aktiviteter i jeres sportsgrene, fritidsaktivitet, eller på skolen, som måske er lavet for at knytte gruppen tættere sammen? Har aktiviteterne betydning </a:t>
            </a:r>
            <a:r>
              <a:rPr lang="da-DK" sz="2000" dirty="0" smtClean="0">
                <a:latin typeface="Calibri" panose="020F0502020204030204" pitchFamily="34" charset="0"/>
                <a:ea typeface="Calibri" panose="020F0502020204030204" pitchFamily="34" charset="0"/>
                <a:cs typeface="Arial" panose="020B0604020202020204" pitchFamily="34" charset="0"/>
              </a:rPr>
              <a:t>for, </a:t>
            </a:r>
            <a:r>
              <a:rPr lang="da-DK" sz="2000" dirty="0">
                <a:latin typeface="Calibri" panose="020F0502020204030204" pitchFamily="34" charset="0"/>
                <a:ea typeface="Calibri" panose="020F0502020204030204" pitchFamily="34" charset="0"/>
                <a:cs typeface="Arial" panose="020B0604020202020204" pitchFamily="34" charset="0"/>
              </a:rPr>
              <a:t>om I føler jer som en fælles gruppe, som et ”vi”?</a:t>
            </a:r>
          </a:p>
          <a:p>
            <a:pPr>
              <a:spcBef>
                <a:spcPts val="600"/>
              </a:spcBef>
              <a:spcAft>
                <a:spcPts val="0"/>
              </a:spcAft>
              <a:tabLst>
                <a:tab pos="228600" algn="l"/>
                <a:tab pos="828040" algn="l"/>
              </a:tabLst>
            </a:pPr>
            <a:endParaRPr lang="da-DK" sz="800" b="1" dirty="0">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0"/>
              </a:spcAft>
              <a:tabLst>
                <a:tab pos="228600" algn="l"/>
                <a:tab pos="828040" algn="l"/>
              </a:tabLst>
            </a:pPr>
            <a:r>
              <a:rPr lang="da-DK" sz="2000" b="1" dirty="0">
                <a:latin typeface="Calibri" panose="020F0502020204030204" pitchFamily="34" charset="0"/>
                <a:ea typeface="Calibri" panose="020F0502020204030204" pitchFamily="34" charset="0"/>
                <a:cs typeface="Arial" panose="020B0604020202020204" pitchFamily="34" charset="0"/>
              </a:rPr>
              <a:t>Del jeres eksempler i plenum – fx ved at skrive op tavlen.</a:t>
            </a:r>
          </a:p>
        </p:txBody>
      </p:sp>
    </p:spTree>
    <p:extLst>
      <p:ext uri="{BB962C8B-B14F-4D97-AF65-F5344CB8AC3E}">
        <p14:creationId xmlns:p14="http://schemas.microsoft.com/office/powerpoint/2010/main" val="3122886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C23C7-8FEE-412D-8BA2-854FA7EE2B9D}"/>
              </a:ext>
            </a:extLst>
          </p:cNvPr>
          <p:cNvSpPr>
            <a:spLocks noGrp="1"/>
          </p:cNvSpPr>
          <p:nvPr>
            <p:ph type="title"/>
          </p:nvPr>
        </p:nvSpPr>
        <p:spPr/>
        <p:txBody>
          <a:bodyPr>
            <a:normAutofit/>
          </a:bodyPr>
          <a:lstStyle/>
          <a:p>
            <a:r>
              <a:rPr lang="da-DK"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Skriveopgave:</a:t>
            </a:r>
            <a:r>
              <a:rPr lang="da-DK" b="1" dirty="0">
                <a:latin typeface="Calibri" panose="020F0502020204030204" pitchFamily="34" charset="0"/>
                <a:ea typeface="Calibri" panose="020F0502020204030204" pitchFamily="34" charset="0"/>
                <a:cs typeface="Calibri" panose="020F0502020204030204" pitchFamily="34" charset="0"/>
              </a:rPr>
              <a:t> Historien om os selv</a:t>
            </a:r>
            <a:endParaRPr lang="da-DK" dirty="0"/>
          </a:p>
        </p:txBody>
      </p:sp>
      <p:sp>
        <p:nvSpPr>
          <p:cNvPr id="4" name="Rectangle 3">
            <a:extLst>
              <a:ext uri="{FF2B5EF4-FFF2-40B4-BE49-F238E27FC236}">
                <a16:creationId xmlns:a16="http://schemas.microsoft.com/office/drawing/2014/main" id="{53CD4832-D35C-446A-B316-ED0E5579FA11}"/>
              </a:ext>
            </a:extLst>
          </p:cNvPr>
          <p:cNvSpPr/>
          <p:nvPr/>
        </p:nvSpPr>
        <p:spPr>
          <a:xfrm>
            <a:off x="838200" y="1855046"/>
            <a:ext cx="9869129" cy="4346884"/>
          </a:xfrm>
          <a:prstGeom prst="rect">
            <a:avLst/>
          </a:prstGeom>
        </p:spPr>
        <p:txBody>
          <a:bodyPr wrap="square">
            <a:noAutofit/>
          </a:bodyPr>
          <a:lstStyle/>
          <a:p>
            <a:pPr marL="342900" lvl="0" indent="-342900">
              <a:spcBef>
                <a:spcPts val="600"/>
              </a:spcBef>
              <a:spcAft>
                <a:spcPts val="0"/>
              </a:spcAft>
              <a:buFont typeface="Symbol" panose="05050102010706020507" pitchFamily="18" charset="2"/>
              <a:buChar char=""/>
              <a:tabLst>
                <a:tab pos="228600" algn="l"/>
              </a:tabLst>
            </a:pPr>
            <a:r>
              <a:rPr lang="da-DK" sz="2000" b="1" dirty="0">
                <a:latin typeface="Calibri" panose="020F0502020204030204" pitchFamily="34" charset="0"/>
                <a:ea typeface="Calibri" panose="020F0502020204030204" pitchFamily="34" charset="0"/>
                <a:cs typeface="Calibri" panose="020F0502020204030204" pitchFamily="34" charset="0"/>
              </a:rPr>
              <a:t>På 15 minutter skal du skrive så meget du kan nå af din livshistorie:</a:t>
            </a:r>
            <a:br>
              <a:rPr lang="da-DK" sz="2000" b="1" dirty="0">
                <a:latin typeface="Calibri" panose="020F0502020204030204" pitchFamily="34" charset="0"/>
                <a:ea typeface="Calibri" panose="020F0502020204030204" pitchFamily="34" charset="0"/>
                <a:cs typeface="Calibri" panose="020F0502020204030204" pitchFamily="34" charset="0"/>
              </a:rPr>
            </a:br>
            <a:r>
              <a:rPr lang="da-DK" sz="2000" dirty="0">
                <a:latin typeface="Calibri" panose="020F0502020204030204" pitchFamily="34" charset="0"/>
                <a:ea typeface="Calibri" panose="020F0502020204030204" pitchFamily="34" charset="0"/>
                <a:cs typeface="Calibri" panose="020F0502020204030204" pitchFamily="34" charset="0"/>
              </a:rPr>
              <a:t>Hvad er historien om dit liv og hvem du er, kort fortalt? Hvilke begivenheder ser du som vendepunkter i dit liv? Måske en flytning, et skoleskift, kæreste, ny sportsgren, musikinstrument, en rejse, at du fik et kæledyr? </a:t>
            </a:r>
          </a:p>
          <a:p>
            <a:pPr lvl="0">
              <a:spcBef>
                <a:spcPts val="600"/>
              </a:spcBef>
              <a:spcAft>
                <a:spcPts val="0"/>
              </a:spcAft>
              <a:tabLst>
                <a:tab pos="228600" algn="l"/>
              </a:tabLst>
            </a:pPr>
            <a:endParaRPr lang="da-DK" sz="800" dirty="0">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600"/>
              </a:spcBef>
              <a:spcAft>
                <a:spcPts val="0"/>
              </a:spcAft>
              <a:buFont typeface="Symbol" panose="05050102010706020507" pitchFamily="18" charset="2"/>
              <a:buChar char=""/>
              <a:tabLst>
                <a:tab pos="228600" algn="l"/>
              </a:tabLst>
            </a:pPr>
            <a:r>
              <a:rPr lang="da-DK" sz="2000" b="1" dirty="0">
                <a:latin typeface="Calibri" panose="020F0502020204030204" pitchFamily="34" charset="0"/>
                <a:ea typeface="Calibri" panose="020F0502020204030204" pitchFamily="34" charset="0"/>
                <a:cs typeface="Calibri" panose="020F0502020204030204" pitchFamily="34" charset="0"/>
              </a:rPr>
              <a:t>Læs din opgave igennem og prøv at svare på disse spørgsmål:</a:t>
            </a:r>
            <a:endParaRPr lang="da-DK" sz="2000" b="1" dirty="0">
              <a:latin typeface="Calibri" panose="020F0502020204030204" pitchFamily="34" charset="0"/>
              <a:ea typeface="Calibri" panose="020F0502020204030204" pitchFamily="34" charset="0"/>
              <a:cs typeface="Arial" panose="020B0604020202020204" pitchFamily="34" charset="0"/>
            </a:endParaRPr>
          </a:p>
          <a:p>
            <a:pPr marL="800100" lvl="1" indent="-342900">
              <a:spcBef>
                <a:spcPts val="600"/>
              </a:spcBef>
              <a:buFont typeface="Symbol" panose="05050102010706020507" pitchFamily="18" charset="2"/>
              <a:buChar char=""/>
              <a:tabLst>
                <a:tab pos="228600" algn="l"/>
              </a:tabLst>
            </a:pPr>
            <a:r>
              <a:rPr lang="da-DK" sz="2000" dirty="0">
                <a:latin typeface="Calibri" panose="020F0502020204030204" pitchFamily="34" charset="0"/>
                <a:ea typeface="Calibri" panose="020F0502020204030204" pitchFamily="34" charset="0"/>
                <a:cs typeface="Arial" panose="020B0604020202020204" pitchFamily="34" charset="0"/>
              </a:rPr>
              <a:t>Prøv at se på hvilke </a:t>
            </a:r>
            <a:r>
              <a:rPr lang="da-DK" sz="2000" dirty="0" smtClean="0">
                <a:latin typeface="Calibri" panose="020F0502020204030204" pitchFamily="34" charset="0"/>
                <a:ea typeface="Calibri" panose="020F0502020204030204" pitchFamily="34" charset="0"/>
                <a:cs typeface="Arial" panose="020B0604020202020204" pitchFamily="34" charset="0"/>
              </a:rPr>
              <a:t>ting, </a:t>
            </a:r>
            <a:r>
              <a:rPr lang="da-DK" sz="2000" dirty="0">
                <a:latin typeface="Calibri" panose="020F0502020204030204" pitchFamily="34" charset="0"/>
                <a:ea typeface="Calibri" panose="020F0502020204030204" pitchFamily="34" charset="0"/>
                <a:cs typeface="Arial" panose="020B0604020202020204" pitchFamily="34" charset="0"/>
              </a:rPr>
              <a:t>du har </a:t>
            </a:r>
            <a:r>
              <a:rPr lang="da-DK" sz="2000" dirty="0" smtClean="0">
                <a:latin typeface="Calibri" panose="020F0502020204030204" pitchFamily="34" charset="0"/>
                <a:ea typeface="Calibri" panose="020F0502020204030204" pitchFamily="34" charset="0"/>
                <a:cs typeface="Arial" panose="020B0604020202020204" pitchFamily="34" charset="0"/>
              </a:rPr>
              <a:t>valgt, </a:t>
            </a:r>
            <a:r>
              <a:rPr lang="da-DK" sz="2000" dirty="0">
                <a:latin typeface="Calibri" panose="020F0502020204030204" pitchFamily="34" charset="0"/>
                <a:ea typeface="Calibri" panose="020F0502020204030204" pitchFamily="34" charset="0"/>
                <a:cs typeface="Arial" panose="020B0604020202020204" pitchFamily="34" charset="0"/>
              </a:rPr>
              <a:t>at skrive om dig selv: Er din familie vigtig? Et kæledyr? Din yndlingssport? Hvor du bor? Har du skrevet noget </a:t>
            </a:r>
            <a:r>
              <a:rPr lang="da-DK" sz="2000" dirty="0" smtClean="0">
                <a:latin typeface="Calibri" panose="020F0502020204030204" pitchFamily="34" charset="0"/>
                <a:ea typeface="Calibri" panose="020F0502020204030204" pitchFamily="34" charset="0"/>
                <a:cs typeface="Arial" panose="020B0604020202020204" pitchFamily="34" charset="0"/>
              </a:rPr>
              <a:t>om, </a:t>
            </a:r>
            <a:r>
              <a:rPr lang="da-DK" sz="2000" dirty="0">
                <a:latin typeface="Calibri" panose="020F0502020204030204" pitchFamily="34" charset="0"/>
                <a:ea typeface="Calibri" panose="020F0502020204030204" pitchFamily="34" charset="0"/>
                <a:cs typeface="Arial" panose="020B0604020202020204" pitchFamily="34" charset="0"/>
              </a:rPr>
              <a:t>hvad du </a:t>
            </a:r>
            <a:r>
              <a:rPr lang="da-DK" sz="2000" i="1" dirty="0">
                <a:latin typeface="Calibri" panose="020F0502020204030204" pitchFamily="34" charset="0"/>
                <a:ea typeface="Calibri" panose="020F0502020204030204" pitchFamily="34" charset="0"/>
                <a:cs typeface="Arial" panose="020B0604020202020204" pitchFamily="34" charset="0"/>
              </a:rPr>
              <a:t>ikke</a:t>
            </a:r>
            <a:r>
              <a:rPr lang="da-DK" sz="2000" dirty="0">
                <a:latin typeface="Calibri" panose="020F0502020204030204" pitchFamily="34" charset="0"/>
                <a:ea typeface="Calibri" panose="020F0502020204030204" pitchFamily="34" charset="0"/>
                <a:cs typeface="Arial" panose="020B0604020202020204" pitchFamily="34" charset="0"/>
              </a:rPr>
              <a:t> er? </a:t>
            </a:r>
          </a:p>
          <a:p>
            <a:pPr marL="800100" lvl="1" indent="-342900">
              <a:spcBef>
                <a:spcPts val="600"/>
              </a:spcBef>
              <a:spcAft>
                <a:spcPts val="800"/>
              </a:spcAft>
              <a:buFont typeface="Symbol" panose="05050102010706020507" pitchFamily="18" charset="2"/>
              <a:buChar char=""/>
              <a:tabLst>
                <a:tab pos="228600" algn="l"/>
                <a:tab pos="457200" algn="l"/>
              </a:tabLst>
            </a:pPr>
            <a:r>
              <a:rPr lang="da-DK" sz="2000" dirty="0">
                <a:latin typeface="Calibri" panose="020F0502020204030204" pitchFamily="34" charset="0"/>
                <a:ea typeface="Calibri" panose="020F0502020204030204" pitchFamily="34" charset="0"/>
                <a:cs typeface="Calibri" panose="020F0502020204030204" pitchFamily="34" charset="0"/>
              </a:rPr>
              <a:t>Tror </a:t>
            </a:r>
            <a:r>
              <a:rPr lang="da-DK" sz="2000" dirty="0" smtClean="0">
                <a:latin typeface="Calibri" panose="020F0502020204030204" pitchFamily="34" charset="0"/>
                <a:ea typeface="Calibri" panose="020F0502020204030204" pitchFamily="34" charset="0"/>
                <a:cs typeface="Calibri" panose="020F0502020204030204" pitchFamily="34" charset="0"/>
              </a:rPr>
              <a:t>du, </a:t>
            </a:r>
            <a:r>
              <a:rPr lang="da-DK" sz="2000" dirty="0">
                <a:latin typeface="Calibri" panose="020F0502020204030204" pitchFamily="34" charset="0"/>
                <a:ea typeface="Calibri" panose="020F0502020204030204" pitchFamily="34" charset="0"/>
                <a:cs typeface="Calibri" panose="020F0502020204030204" pitchFamily="34" charset="0"/>
              </a:rPr>
              <a:t>at du ville have fortalt historien om dig selv og hvem du </a:t>
            </a:r>
            <a:r>
              <a:rPr lang="da-DK" sz="2000" dirty="0" smtClean="0">
                <a:latin typeface="Calibri" panose="020F0502020204030204" pitchFamily="34" charset="0"/>
                <a:ea typeface="Calibri" panose="020F0502020204030204" pitchFamily="34" charset="0"/>
                <a:cs typeface="Calibri" panose="020F0502020204030204" pitchFamily="34" charset="0"/>
              </a:rPr>
              <a:t>er, </a:t>
            </a:r>
            <a:r>
              <a:rPr lang="da-DK" sz="2000" dirty="0">
                <a:latin typeface="Calibri" panose="020F0502020204030204" pitchFamily="34" charset="0"/>
                <a:ea typeface="Calibri" panose="020F0502020204030204" pitchFamily="34" charset="0"/>
                <a:cs typeface="Calibri" panose="020F0502020204030204" pitchFamily="34" charset="0"/>
              </a:rPr>
              <a:t>på samme måde for to år siden? Hvorfor/hvorfor ikke?</a:t>
            </a:r>
            <a:endParaRPr lang="da-DK"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377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614D-123B-4794-BB6C-33B8A74C245B}"/>
              </a:ext>
            </a:extLst>
          </p:cNvPr>
          <p:cNvSpPr>
            <a:spLocks noGrp="1"/>
          </p:cNvSpPr>
          <p:nvPr>
            <p:ph type="title"/>
          </p:nvPr>
        </p:nvSpPr>
        <p:spPr>
          <a:xfrm>
            <a:off x="807027" y="365125"/>
            <a:ext cx="10515600" cy="1325563"/>
          </a:xfrm>
        </p:spPr>
        <p:txBody>
          <a:bodyPr>
            <a:normAutofit/>
          </a:bodyPr>
          <a:lstStyle/>
          <a:p>
            <a:r>
              <a:rPr lang="da-DK" b="1" dirty="0">
                <a:solidFill>
                  <a:srgbClr val="6A97B2"/>
                </a:solidFill>
                <a:ea typeface="Calibri" panose="020F0502020204030204" pitchFamily="34" charset="0"/>
                <a:cs typeface="Calibri" panose="020F0502020204030204" pitchFamily="34" charset="0"/>
              </a:rPr>
              <a:t>Undersøgelser af identitet og erindring</a:t>
            </a:r>
            <a:endParaRPr lang="da-DK" dirty="0">
              <a:solidFill>
                <a:srgbClr val="6A97B2"/>
              </a:solidFill>
            </a:endParaRPr>
          </a:p>
        </p:txBody>
      </p:sp>
      <p:sp>
        <p:nvSpPr>
          <p:cNvPr id="4" name="Rectangle 3">
            <a:extLst>
              <a:ext uri="{FF2B5EF4-FFF2-40B4-BE49-F238E27FC236}">
                <a16:creationId xmlns:a16="http://schemas.microsoft.com/office/drawing/2014/main" id="{840FF601-0F8B-4180-B3A2-D6C7F03C149F}"/>
              </a:ext>
            </a:extLst>
          </p:cNvPr>
          <p:cNvSpPr/>
          <p:nvPr/>
        </p:nvSpPr>
        <p:spPr>
          <a:xfrm>
            <a:off x="349045" y="1533330"/>
            <a:ext cx="11493910" cy="4959545"/>
          </a:xfrm>
          <a:prstGeom prst="rect">
            <a:avLst/>
          </a:prstGeom>
        </p:spPr>
        <p:txBody>
          <a:bodyPr wrap="square">
            <a:noAutofit/>
          </a:bodyPr>
          <a:lstStyle/>
          <a:p>
            <a:pPr lvl="0">
              <a:spcBef>
                <a:spcPts val="600"/>
              </a:spcBef>
              <a:spcAft>
                <a:spcPts val="0"/>
              </a:spcAft>
              <a:tabLst>
                <a:tab pos="228600" algn="l"/>
              </a:tabLst>
            </a:pPr>
            <a:r>
              <a:rPr lang="da-DK" sz="2000" b="1" dirty="0">
                <a:latin typeface="Calibri" panose="020F0502020204030204" pitchFamily="34" charset="0"/>
                <a:ea typeface="Calibri" panose="020F0502020204030204" pitchFamily="34" charset="0"/>
                <a:cs typeface="Arial" panose="020B0604020202020204" pitchFamily="34" charset="0"/>
              </a:rPr>
              <a:t>Vælg én eller flere undersøgelser:</a:t>
            </a:r>
          </a:p>
          <a:p>
            <a:pPr lvl="0">
              <a:spcBef>
                <a:spcPts val="600"/>
              </a:spcBef>
              <a:spcAft>
                <a:spcPts val="0"/>
              </a:spcAft>
              <a:tabLst>
                <a:tab pos="228600" algn="l"/>
              </a:tabLst>
            </a:pPr>
            <a:endParaRPr lang="da-DK" sz="800" b="1" dirty="0">
              <a:latin typeface="Calibri" panose="020F0502020204030204" pitchFamily="34" charset="0"/>
              <a:ea typeface="Calibri" panose="020F0502020204030204" pitchFamily="34" charset="0"/>
              <a:cs typeface="Arial" panose="020B0604020202020204" pitchFamily="34" charset="0"/>
            </a:endParaRPr>
          </a:p>
          <a:p>
            <a:pPr marL="457200" lvl="0" indent="-457200">
              <a:spcBef>
                <a:spcPts val="600"/>
              </a:spcBef>
              <a:spcAft>
                <a:spcPts val="0"/>
              </a:spcAft>
              <a:buFont typeface="+mj-lt"/>
              <a:buAutoNum type="arabicParenR"/>
              <a:tabLst>
                <a:tab pos="228600" algn="l"/>
              </a:tabLst>
            </a:pPr>
            <a:r>
              <a:rPr lang="da-DK" dirty="0">
                <a:latin typeface="Calibri" panose="020F0502020204030204" pitchFamily="34" charset="0"/>
                <a:ea typeface="Calibri" panose="020F0502020204030204" pitchFamily="34" charset="0"/>
                <a:cs typeface="Arial" panose="020B0604020202020204" pitchFamily="34" charset="0"/>
              </a:rPr>
              <a:t>Kig i Højskolesangbogen under ”Danmark”. Kan I finde sange, der knytter forestillinger om danskhed til særlige landskaber eller steder? </a:t>
            </a:r>
          </a:p>
          <a:p>
            <a:pPr marL="457200" lvl="0" indent="-457200">
              <a:spcBef>
                <a:spcPts val="600"/>
              </a:spcBef>
              <a:spcAft>
                <a:spcPts val="0"/>
              </a:spcAft>
              <a:buFont typeface="+mj-lt"/>
              <a:buAutoNum type="arabicParenR"/>
              <a:tabLst>
                <a:tab pos="228600" algn="l"/>
              </a:tabLst>
            </a:pPr>
            <a:endParaRPr lang="da-DK" sz="800" dirty="0">
              <a:latin typeface="Calibri" panose="020F0502020204030204" pitchFamily="34" charset="0"/>
              <a:ea typeface="Calibri" panose="020F0502020204030204" pitchFamily="34" charset="0"/>
              <a:cs typeface="Arial" panose="020B0604020202020204" pitchFamily="34" charset="0"/>
            </a:endParaRPr>
          </a:p>
          <a:p>
            <a:pPr marL="457200" lvl="0" indent="-457200">
              <a:spcBef>
                <a:spcPts val="600"/>
              </a:spcBef>
              <a:spcAft>
                <a:spcPts val="0"/>
              </a:spcAft>
              <a:buFont typeface="+mj-lt"/>
              <a:buAutoNum type="arabicParenR"/>
              <a:tabLst>
                <a:tab pos="228600" algn="l"/>
              </a:tabLst>
            </a:pPr>
            <a:r>
              <a:rPr lang="da-DK" dirty="0">
                <a:latin typeface="Calibri" panose="020F0502020204030204" pitchFamily="34" charset="0"/>
                <a:ea typeface="Calibri" panose="020F0502020204030204" pitchFamily="34" charset="0"/>
                <a:cs typeface="Arial" panose="020B0604020202020204" pitchFamily="34" charset="0"/>
              </a:rPr>
              <a:t>Find musik, som I </a:t>
            </a:r>
            <a:r>
              <a:rPr lang="da-DK" dirty="0" smtClean="0">
                <a:latin typeface="Calibri" panose="020F0502020204030204" pitchFamily="34" charset="0"/>
                <a:ea typeface="Calibri" panose="020F0502020204030204" pitchFamily="34" charset="0"/>
                <a:cs typeface="Arial" panose="020B0604020202020204" pitchFamily="34" charset="0"/>
              </a:rPr>
              <a:t>synes, </a:t>
            </a:r>
            <a:r>
              <a:rPr lang="da-DK" dirty="0">
                <a:latin typeface="Calibri" panose="020F0502020204030204" pitchFamily="34" charset="0"/>
                <a:ea typeface="Calibri" panose="020F0502020204030204" pitchFamily="34" charset="0"/>
                <a:cs typeface="Arial" panose="020B0604020202020204" pitchFamily="34" charset="0"/>
              </a:rPr>
              <a:t>siger noget </a:t>
            </a:r>
            <a:r>
              <a:rPr lang="da-DK" dirty="0" smtClean="0">
                <a:latin typeface="Calibri" panose="020F0502020204030204" pitchFamily="34" charset="0"/>
                <a:ea typeface="Calibri" panose="020F0502020204030204" pitchFamily="34" charset="0"/>
                <a:cs typeface="Arial" panose="020B0604020202020204" pitchFamily="34" charset="0"/>
              </a:rPr>
              <a:t>om, </a:t>
            </a:r>
            <a:r>
              <a:rPr lang="da-DK" dirty="0">
                <a:latin typeface="Calibri" panose="020F0502020204030204" pitchFamily="34" charset="0"/>
                <a:ea typeface="Calibri" panose="020F0502020204030204" pitchFamily="34" charset="0"/>
                <a:cs typeface="Arial" panose="020B0604020202020204" pitchFamily="34" charset="0"/>
              </a:rPr>
              <a:t>hvem I er som person, og som får jer til at føle jer godt tilpas. Hvad </a:t>
            </a:r>
            <a:r>
              <a:rPr lang="da-DK" dirty="0" smtClean="0">
                <a:latin typeface="Calibri" panose="020F0502020204030204" pitchFamily="34" charset="0"/>
                <a:ea typeface="Calibri" panose="020F0502020204030204" pitchFamily="34" charset="0"/>
                <a:cs typeface="Arial" panose="020B0604020202020204" pitchFamily="34" charset="0"/>
              </a:rPr>
              <a:t>er det </a:t>
            </a:r>
            <a:r>
              <a:rPr lang="da-DK" dirty="0">
                <a:latin typeface="Calibri" panose="020F0502020204030204" pitchFamily="34" charset="0"/>
                <a:ea typeface="Calibri" panose="020F0502020204030204" pitchFamily="34" charset="0"/>
                <a:cs typeface="Arial" panose="020B0604020202020204" pitchFamily="34" charset="0"/>
              </a:rPr>
              <a:t>for nogle sange, og hvorfor </a:t>
            </a:r>
            <a:r>
              <a:rPr lang="da-DK" dirty="0" smtClean="0">
                <a:latin typeface="Calibri" panose="020F0502020204030204" pitchFamily="34" charset="0"/>
                <a:ea typeface="Calibri" panose="020F0502020204030204" pitchFamily="34" charset="0"/>
                <a:cs typeface="Arial" panose="020B0604020202020204" pitchFamily="34" charset="0"/>
              </a:rPr>
              <a:t>er de betydningsfulde </a:t>
            </a:r>
            <a:r>
              <a:rPr lang="da-DK" dirty="0">
                <a:latin typeface="Calibri" panose="020F0502020204030204" pitchFamily="34" charset="0"/>
                <a:ea typeface="Calibri" panose="020F0502020204030204" pitchFamily="34" charset="0"/>
                <a:cs typeface="Arial" panose="020B0604020202020204" pitchFamily="34" charset="0"/>
              </a:rPr>
              <a:t>for dig? Er det teksten eller stemningen i musikken, der passer godt på dig? Kan du </a:t>
            </a:r>
            <a:r>
              <a:rPr lang="da-DK" dirty="0" smtClean="0">
                <a:latin typeface="Calibri" panose="020F0502020204030204" pitchFamily="34" charset="0"/>
                <a:ea typeface="Calibri" panose="020F0502020204030204" pitchFamily="34" charset="0"/>
                <a:cs typeface="Arial" panose="020B0604020202020204" pitchFamily="34" charset="0"/>
              </a:rPr>
              <a:t>huske, </a:t>
            </a:r>
            <a:r>
              <a:rPr lang="da-DK" dirty="0">
                <a:latin typeface="Calibri" panose="020F0502020204030204" pitchFamily="34" charset="0"/>
                <a:ea typeface="Calibri" panose="020F0502020204030204" pitchFamily="34" charset="0"/>
                <a:cs typeface="Arial" panose="020B0604020202020204" pitchFamily="34" charset="0"/>
              </a:rPr>
              <a:t>hvem du var sammen med, da du hørte musikken, eller hvad du foretog dig? Landede du et skater-trick? Hjalp sangen dig gennem en periode med ensomhed?</a:t>
            </a:r>
          </a:p>
          <a:p>
            <a:pPr marL="457200" lvl="0" indent="-457200">
              <a:spcBef>
                <a:spcPts val="600"/>
              </a:spcBef>
              <a:spcAft>
                <a:spcPts val="0"/>
              </a:spcAft>
              <a:buFont typeface="+mj-lt"/>
              <a:buAutoNum type="arabicParenR"/>
              <a:tabLst>
                <a:tab pos="228600" algn="l"/>
              </a:tabLst>
            </a:pPr>
            <a:endParaRPr lang="da-DK" sz="800" dirty="0">
              <a:latin typeface="Calibri" panose="020F0502020204030204" pitchFamily="34" charset="0"/>
              <a:ea typeface="Calibri" panose="020F0502020204030204" pitchFamily="34" charset="0"/>
              <a:cs typeface="Arial" panose="020B0604020202020204" pitchFamily="34" charset="0"/>
            </a:endParaRPr>
          </a:p>
          <a:p>
            <a:pPr marL="457200" lvl="0" indent="-457200">
              <a:spcBef>
                <a:spcPts val="600"/>
              </a:spcBef>
              <a:spcAft>
                <a:spcPts val="0"/>
              </a:spcAft>
              <a:buFont typeface="+mj-lt"/>
              <a:buAutoNum type="arabicParenR"/>
              <a:tabLst>
                <a:tab pos="228600" algn="l"/>
              </a:tabLst>
            </a:pPr>
            <a:r>
              <a:rPr lang="da-DK" dirty="0">
                <a:latin typeface="Calibri" panose="020F0502020204030204" pitchFamily="34" charset="0"/>
                <a:ea typeface="Calibri" panose="020F0502020204030204" pitchFamily="34" charset="0"/>
                <a:cs typeface="Arial" panose="020B0604020202020204" pitchFamily="34" charset="0"/>
              </a:rPr>
              <a:t>Prøv at spørge jeres forældre eller bedsteforældre om de har en kærestesang, hvilke minder der er knyttet til den </a:t>
            </a:r>
            <a:r>
              <a:rPr lang="da-DK" dirty="0" smtClean="0">
                <a:latin typeface="Calibri" panose="020F0502020204030204" pitchFamily="34" charset="0"/>
                <a:ea typeface="Calibri" panose="020F0502020204030204" pitchFamily="34" charset="0"/>
                <a:cs typeface="Arial" panose="020B0604020202020204" pitchFamily="34" charset="0"/>
              </a:rPr>
              <a:t>sang, </a:t>
            </a:r>
            <a:r>
              <a:rPr lang="da-DK" dirty="0">
                <a:latin typeface="Calibri" panose="020F0502020204030204" pitchFamily="34" charset="0"/>
                <a:ea typeface="Calibri" panose="020F0502020204030204" pitchFamily="34" charset="0"/>
                <a:cs typeface="Arial" panose="020B0604020202020204" pitchFamily="34" charset="0"/>
              </a:rPr>
              <a:t>og hvad den siger om dem og det de har sammen </a:t>
            </a:r>
            <a:r>
              <a:rPr lang="da-DK" dirty="0" smtClean="0">
                <a:latin typeface="Calibri" panose="020F0502020204030204" pitchFamily="34" charset="0"/>
                <a:ea typeface="Calibri" panose="020F0502020204030204" pitchFamily="34" charset="0"/>
                <a:cs typeface="Arial" panose="020B0604020202020204" pitchFamily="34" charset="0"/>
              </a:rPr>
              <a:t>som </a:t>
            </a:r>
            <a:r>
              <a:rPr lang="da-DK" dirty="0">
                <a:latin typeface="Calibri" panose="020F0502020204030204" pitchFamily="34" charset="0"/>
                <a:ea typeface="Calibri" panose="020F0502020204030204" pitchFamily="34" charset="0"/>
                <a:cs typeface="Arial" panose="020B0604020202020204" pitchFamily="34" charset="0"/>
              </a:rPr>
              <a:t>deres </a:t>
            </a:r>
            <a:r>
              <a:rPr lang="da-DK" dirty="0" smtClean="0">
                <a:latin typeface="Calibri" panose="020F0502020204030204" pitchFamily="34" charset="0"/>
                <a:ea typeface="Calibri" panose="020F0502020204030204" pitchFamily="34" charset="0"/>
                <a:cs typeface="Arial" panose="020B0604020202020204" pitchFamily="34" charset="0"/>
              </a:rPr>
              <a:t>”par-identitet”?</a:t>
            </a:r>
            <a:endParaRPr lang="da-DK" dirty="0">
              <a:latin typeface="Calibri" panose="020F0502020204030204" pitchFamily="34" charset="0"/>
              <a:ea typeface="Calibri" panose="020F0502020204030204" pitchFamily="34" charset="0"/>
              <a:cs typeface="Arial" panose="020B0604020202020204" pitchFamily="34" charset="0"/>
            </a:endParaRPr>
          </a:p>
          <a:p>
            <a:pPr marL="457200" lvl="0" indent="-457200">
              <a:spcBef>
                <a:spcPts val="600"/>
              </a:spcBef>
              <a:spcAft>
                <a:spcPts val="0"/>
              </a:spcAft>
              <a:buFont typeface="+mj-lt"/>
              <a:buAutoNum type="arabicParenR"/>
              <a:tabLst>
                <a:tab pos="228600" algn="l"/>
              </a:tabLst>
            </a:pPr>
            <a:endParaRPr lang="da-DK" sz="800" dirty="0">
              <a:latin typeface="Calibri" panose="020F0502020204030204" pitchFamily="34" charset="0"/>
              <a:ea typeface="Calibri" panose="020F0502020204030204" pitchFamily="34" charset="0"/>
              <a:cs typeface="Arial" panose="020B0604020202020204" pitchFamily="34" charset="0"/>
            </a:endParaRPr>
          </a:p>
          <a:p>
            <a:pPr marL="457200" lvl="0" indent="-457200">
              <a:spcBef>
                <a:spcPts val="600"/>
              </a:spcBef>
              <a:spcAft>
                <a:spcPts val="0"/>
              </a:spcAft>
              <a:buFont typeface="+mj-lt"/>
              <a:buAutoNum type="arabicParenR"/>
              <a:tabLst>
                <a:tab pos="228600" algn="l"/>
              </a:tabLst>
            </a:pPr>
            <a:r>
              <a:rPr lang="da-DK" dirty="0">
                <a:latin typeface="Calibri" panose="020F0502020204030204" pitchFamily="34" charset="0"/>
                <a:ea typeface="Calibri" panose="020F0502020204030204" pitchFamily="34" charset="0"/>
                <a:cs typeface="Arial" panose="020B0604020202020204" pitchFamily="34" charset="0"/>
              </a:rPr>
              <a:t>Undersøg dit lokalområde: Findes der nogle historiske mindesmærker? Hvad er de erindringssteder for og hvordan bruges de? Hvilke museer findes der og hvad udstiller de? Er mindesmærkerne og museerne med til at etablere eller vedligeholde et fælles ”vi” i jeres by, jeres egn eller på nationalt plan? Hvis ja, på hvilke måder? </a:t>
            </a:r>
          </a:p>
        </p:txBody>
      </p:sp>
    </p:spTree>
    <p:extLst>
      <p:ext uri="{BB962C8B-B14F-4D97-AF65-F5344CB8AC3E}">
        <p14:creationId xmlns:p14="http://schemas.microsoft.com/office/powerpoint/2010/main" val="1140840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25EF-DE99-4C97-B86E-38A3C99958C4}"/>
              </a:ext>
            </a:extLst>
          </p:cNvPr>
          <p:cNvSpPr>
            <a:spLocks noGrp="1"/>
          </p:cNvSpPr>
          <p:nvPr>
            <p:ph type="title"/>
          </p:nvPr>
        </p:nvSpPr>
        <p:spPr>
          <a:xfrm>
            <a:off x="653845" y="375516"/>
            <a:ext cx="10515600" cy="1325563"/>
          </a:xfrm>
        </p:spPr>
        <p:txBody>
          <a:bodyPr>
            <a:normAutofit/>
          </a:bodyPr>
          <a:lstStyle/>
          <a:p>
            <a:r>
              <a:rPr lang="da-DK" b="1" dirty="0">
                <a:solidFill>
                  <a:srgbClr val="C00000"/>
                </a:solidFill>
                <a:ea typeface="Calibri" panose="020F0502020204030204" pitchFamily="34" charset="0"/>
                <a:cs typeface="Arial" panose="020B0604020202020204" pitchFamily="34" charset="0"/>
              </a:rPr>
              <a:t>Betydningen af ting, steder og sansninger</a:t>
            </a:r>
            <a:endParaRPr lang="da-DK" dirty="0">
              <a:solidFill>
                <a:srgbClr val="C00000"/>
              </a:solidFill>
            </a:endParaRPr>
          </a:p>
        </p:txBody>
      </p:sp>
      <p:sp>
        <p:nvSpPr>
          <p:cNvPr id="4" name="Rectangle 3">
            <a:extLst>
              <a:ext uri="{FF2B5EF4-FFF2-40B4-BE49-F238E27FC236}">
                <a16:creationId xmlns:a16="http://schemas.microsoft.com/office/drawing/2014/main" id="{703E483F-29B6-4146-A0A8-DC84BE25D33A}"/>
              </a:ext>
            </a:extLst>
          </p:cNvPr>
          <p:cNvSpPr/>
          <p:nvPr/>
        </p:nvSpPr>
        <p:spPr>
          <a:xfrm>
            <a:off x="653845" y="1533372"/>
            <a:ext cx="10838500" cy="5048865"/>
          </a:xfrm>
          <a:prstGeom prst="rect">
            <a:avLst/>
          </a:prstGeom>
        </p:spPr>
        <p:txBody>
          <a:bodyPr wrap="square">
            <a:noAutofit/>
          </a:bodyPr>
          <a:lstStyle/>
          <a:p>
            <a:pPr lvl="0">
              <a:spcBef>
                <a:spcPts val="400"/>
              </a:spcBef>
              <a:spcAft>
                <a:spcPts val="0"/>
              </a:spcAft>
              <a:tabLst>
                <a:tab pos="228600" algn="l"/>
              </a:tabLst>
            </a:pPr>
            <a:r>
              <a:rPr lang="da-DK" sz="1700" b="1" dirty="0">
                <a:latin typeface="Calibri" panose="020F0502020204030204" pitchFamily="34" charset="0"/>
                <a:ea typeface="Calibri" panose="020F0502020204030204" pitchFamily="34" charset="0"/>
                <a:cs typeface="Arial" panose="020B0604020202020204" pitchFamily="34" charset="0"/>
              </a:rPr>
              <a:t>Tøj, musik og identitet: </a:t>
            </a:r>
          </a:p>
          <a:p>
            <a:pPr marL="342900" lvl="0" indent="-342900">
              <a:spcBef>
                <a:spcPts val="400"/>
              </a:spcBef>
              <a:spcAft>
                <a:spcPts val="0"/>
              </a:spcAft>
              <a:buFont typeface="Arial" panose="020B0604020202020204" pitchFamily="34" charset="0"/>
              <a:buChar char="•"/>
              <a:tabLst>
                <a:tab pos="228600" algn="l"/>
                <a:tab pos="457200" algn="l"/>
              </a:tabLst>
            </a:pPr>
            <a:r>
              <a:rPr lang="da-DK" sz="1700" dirty="0">
                <a:latin typeface="Calibri" panose="020F0502020204030204" pitchFamily="34" charset="0"/>
                <a:ea typeface="Calibri" panose="020F0502020204030204" pitchFamily="34" charset="0"/>
                <a:cs typeface="Arial" panose="020B0604020202020204" pitchFamily="34" charset="0"/>
              </a:rPr>
              <a:t>I 90erne var der en modstilling mellem ”flipperne” og ”</a:t>
            </a:r>
            <a:r>
              <a:rPr lang="da-DK" sz="1700" dirty="0" err="1">
                <a:latin typeface="Calibri" panose="020F0502020204030204" pitchFamily="34" charset="0"/>
                <a:ea typeface="Calibri" panose="020F0502020204030204" pitchFamily="34" charset="0"/>
                <a:cs typeface="Arial" panose="020B0604020202020204" pitchFamily="34" charset="0"/>
              </a:rPr>
              <a:t>dipperne</a:t>
            </a:r>
            <a:r>
              <a:rPr lang="da-DK" sz="1700" dirty="0">
                <a:latin typeface="Calibri" panose="020F0502020204030204" pitchFamily="34" charset="0"/>
                <a:ea typeface="Calibri" panose="020F0502020204030204" pitchFamily="34" charset="0"/>
                <a:cs typeface="Arial" panose="020B0604020202020204" pitchFamily="34" charset="0"/>
              </a:rPr>
              <a:t>”. De første hørte rockmusik og gik i uldsokker og morfarundertrøjer; de sidste hørte pop og gik med makeup. Er der noget lignende på jeres skole nu?</a:t>
            </a:r>
          </a:p>
          <a:p>
            <a:pPr marL="342900" lvl="0" indent="-342900">
              <a:spcBef>
                <a:spcPts val="400"/>
              </a:spcBef>
              <a:spcAft>
                <a:spcPts val="0"/>
              </a:spcAft>
              <a:buFont typeface="Arial" panose="020B0604020202020204" pitchFamily="34" charset="0"/>
              <a:buChar char="•"/>
              <a:tabLst>
                <a:tab pos="228600" algn="l"/>
                <a:tab pos="457200" algn="l"/>
              </a:tabLst>
            </a:pPr>
            <a:r>
              <a:rPr lang="da-DK" sz="1700" dirty="0">
                <a:latin typeface="Calibri" panose="020F0502020204030204" pitchFamily="34" charset="0"/>
                <a:ea typeface="Calibri" panose="020F0502020204030204" pitchFamily="34" charset="0"/>
                <a:cs typeface="Arial" panose="020B0604020202020204" pitchFamily="34" charset="0"/>
              </a:rPr>
              <a:t>Bliver man mødt på en anden måde i bussen, i supermarkedet, og i skolen i Danmark, hvis man har tørklæde på, end man gør i fx Egypten? Hvad betyder det for </a:t>
            </a:r>
            <a:r>
              <a:rPr lang="da-DK" sz="1700" dirty="0" smtClean="0">
                <a:latin typeface="Calibri" panose="020F0502020204030204" pitchFamily="34" charset="0"/>
                <a:ea typeface="Calibri" panose="020F0502020204030204" pitchFamily="34" charset="0"/>
                <a:cs typeface="Arial" panose="020B0604020202020204" pitchFamily="34" charset="0"/>
              </a:rPr>
              <a:t>den, </a:t>
            </a:r>
            <a:r>
              <a:rPr lang="da-DK" sz="1700" dirty="0">
                <a:latin typeface="Calibri" panose="020F0502020204030204" pitchFamily="34" charset="0"/>
                <a:ea typeface="Calibri" panose="020F0502020204030204" pitchFamily="34" charset="0"/>
                <a:cs typeface="Arial" panose="020B0604020202020204" pitchFamily="34" charset="0"/>
              </a:rPr>
              <a:t>der bærer tørklædet? Kan sortfarvet hår, sorte negle og piercinger være med til at forme en identitet? Kan </a:t>
            </a:r>
            <a:r>
              <a:rPr lang="da-DK" sz="1700" dirty="0" err="1">
                <a:latin typeface="Calibri" panose="020F0502020204030204" pitchFamily="34" charset="0"/>
                <a:ea typeface="Calibri" panose="020F0502020204030204" pitchFamily="34" charset="0"/>
                <a:cs typeface="Arial" panose="020B0604020202020204" pitchFamily="34" charset="0"/>
              </a:rPr>
              <a:t>Fjällräven</a:t>
            </a:r>
            <a:r>
              <a:rPr lang="da-DK" sz="1700" dirty="0">
                <a:latin typeface="Calibri" panose="020F0502020204030204" pitchFamily="34" charset="0"/>
                <a:ea typeface="Calibri" panose="020F0502020204030204" pitchFamily="34" charset="0"/>
                <a:cs typeface="Arial" panose="020B0604020202020204" pitchFamily="34" charset="0"/>
              </a:rPr>
              <a:t>-bukser? </a:t>
            </a:r>
          </a:p>
          <a:p>
            <a:pPr marL="342900" lvl="0" indent="-342900">
              <a:spcBef>
                <a:spcPts val="400"/>
              </a:spcBef>
              <a:spcAft>
                <a:spcPts val="0"/>
              </a:spcAft>
              <a:buFont typeface="Arial" panose="020B0604020202020204" pitchFamily="34" charset="0"/>
              <a:buChar char="•"/>
              <a:tabLst>
                <a:tab pos="228600" algn="l"/>
                <a:tab pos="457200" algn="l"/>
              </a:tabLst>
            </a:pPr>
            <a:r>
              <a:rPr lang="da-DK" sz="1700" dirty="0">
                <a:latin typeface="Calibri" panose="020F0502020204030204" pitchFamily="34" charset="0"/>
                <a:ea typeface="Calibri" panose="020F0502020204030204" pitchFamily="34" charset="0"/>
                <a:cs typeface="Arial" panose="020B0604020202020204" pitchFamily="34" charset="0"/>
              </a:rPr>
              <a:t>Hvad betyder dit tøj for din identitet i familien og i klassen? Synes </a:t>
            </a:r>
            <a:r>
              <a:rPr lang="da-DK" sz="1700" dirty="0" smtClean="0">
                <a:latin typeface="Calibri" panose="020F0502020204030204" pitchFamily="34" charset="0"/>
                <a:ea typeface="Calibri" panose="020F0502020204030204" pitchFamily="34" charset="0"/>
                <a:cs typeface="Arial" panose="020B0604020202020204" pitchFamily="34" charset="0"/>
              </a:rPr>
              <a:t>du, </a:t>
            </a:r>
            <a:r>
              <a:rPr lang="da-DK" sz="1700" dirty="0">
                <a:latin typeface="Calibri" panose="020F0502020204030204" pitchFamily="34" charset="0"/>
                <a:ea typeface="Calibri" panose="020F0502020204030204" pitchFamily="34" charset="0"/>
                <a:cs typeface="Arial" panose="020B0604020202020204" pitchFamily="34" charset="0"/>
              </a:rPr>
              <a:t>alle burde have lov til at gå i det tøj, de selv vil? Også din mor? Hvem må bestemme hvad man har på? Gælder det samme for piger, drenge og non-binære?</a:t>
            </a:r>
          </a:p>
          <a:p>
            <a:pPr marL="342900" lvl="0" indent="-342900">
              <a:spcBef>
                <a:spcPts val="400"/>
              </a:spcBef>
              <a:spcAft>
                <a:spcPts val="0"/>
              </a:spcAft>
              <a:buFont typeface="Arial" panose="020B0604020202020204" pitchFamily="34" charset="0"/>
              <a:buChar char="•"/>
              <a:tabLst>
                <a:tab pos="228600" algn="l"/>
                <a:tab pos="457200" algn="l"/>
              </a:tabLst>
            </a:pPr>
            <a:r>
              <a:rPr lang="da-DK" sz="1700" dirty="0">
                <a:latin typeface="Calibri" panose="020F0502020204030204" pitchFamily="34" charset="0"/>
                <a:ea typeface="Calibri" panose="020F0502020204030204" pitchFamily="34" charset="0"/>
                <a:cs typeface="Arial" panose="020B0604020202020204" pitchFamily="34" charset="0"/>
              </a:rPr>
              <a:t>Hvordan kan dette tøj være betydningsfuldt for identitet: Lægekittel / Traditionel grønlandsk dragt / Karatetøj. </a:t>
            </a:r>
          </a:p>
          <a:p>
            <a:pPr marL="342900" lvl="0" indent="-342900">
              <a:spcBef>
                <a:spcPts val="400"/>
              </a:spcBef>
              <a:spcAft>
                <a:spcPts val="0"/>
              </a:spcAft>
              <a:buFont typeface="Arial" panose="020B0604020202020204" pitchFamily="34" charset="0"/>
              <a:buChar char="•"/>
              <a:tabLst>
                <a:tab pos="228600" algn="l"/>
                <a:tab pos="457200" algn="l"/>
              </a:tabLst>
            </a:pPr>
            <a:r>
              <a:rPr lang="da-DK" sz="1700" dirty="0">
                <a:latin typeface="Calibri" panose="020F0502020204030204" pitchFamily="34" charset="0"/>
                <a:ea typeface="Calibri" panose="020F0502020204030204" pitchFamily="34" charset="0"/>
                <a:cs typeface="Arial" panose="020B0604020202020204" pitchFamily="34" charset="0"/>
              </a:rPr>
              <a:t>Hvad for noget tøj føler du dig godt tilpas i? Hvorfor?</a:t>
            </a:r>
          </a:p>
          <a:p>
            <a:pPr marL="228600" indent="-228600">
              <a:spcBef>
                <a:spcPts val="400"/>
              </a:spcBef>
              <a:spcAft>
                <a:spcPts val="0"/>
              </a:spcAft>
              <a:tabLst>
                <a:tab pos="228600" algn="l"/>
                <a:tab pos="828040" algn="l"/>
              </a:tabLst>
            </a:pPr>
            <a:endParaRPr lang="da-DK" sz="800" i="1" dirty="0">
              <a:latin typeface="Calibri" panose="020F0502020204030204" pitchFamily="34" charset="0"/>
              <a:ea typeface="Calibri" panose="020F0502020204030204" pitchFamily="34" charset="0"/>
              <a:cs typeface="Arial" panose="020B0604020202020204" pitchFamily="34" charset="0"/>
            </a:endParaRPr>
          </a:p>
          <a:p>
            <a:pPr marL="228600" indent="-228600">
              <a:spcBef>
                <a:spcPts val="400"/>
              </a:spcBef>
              <a:spcAft>
                <a:spcPts val="0"/>
              </a:spcAft>
              <a:tabLst>
                <a:tab pos="228600" algn="l"/>
                <a:tab pos="828040" algn="l"/>
              </a:tabLst>
            </a:pPr>
            <a:r>
              <a:rPr lang="da-DK" sz="1700" b="1" dirty="0">
                <a:latin typeface="Calibri" panose="020F0502020204030204" pitchFamily="34" charset="0"/>
                <a:ea typeface="Calibri" panose="020F0502020204030204" pitchFamily="34" charset="0"/>
                <a:cs typeface="Arial" panose="020B0604020202020204" pitchFamily="34" charset="0"/>
              </a:rPr>
              <a:t>Mad og identitet: </a:t>
            </a:r>
          </a:p>
          <a:p>
            <a:pPr marL="285750" lvl="0" indent="-285750">
              <a:spcBef>
                <a:spcPts val="400"/>
              </a:spcBef>
              <a:spcAft>
                <a:spcPts val="0"/>
              </a:spcAft>
              <a:buFont typeface="Arial" panose="020B0604020202020204" pitchFamily="34" charset="0"/>
              <a:buChar char="•"/>
              <a:tabLst>
                <a:tab pos="228600" algn="l"/>
                <a:tab pos="457200" algn="l"/>
              </a:tabLst>
            </a:pPr>
            <a:r>
              <a:rPr lang="da-DK" sz="1700" dirty="0">
                <a:latin typeface="Calibri" panose="020F0502020204030204" pitchFamily="34" charset="0"/>
                <a:ea typeface="Calibri" panose="020F0502020204030204" pitchFamily="34" charset="0"/>
                <a:cs typeface="Arial" panose="020B0604020202020204" pitchFamily="34" charset="0"/>
              </a:rPr>
              <a:t>Er der noget mad, der i særlig grad står for dansk identitet? Hvordan har du oplevet det?</a:t>
            </a:r>
          </a:p>
          <a:p>
            <a:pPr marL="285750" lvl="0" indent="-285750">
              <a:spcBef>
                <a:spcPts val="400"/>
              </a:spcBef>
              <a:spcAft>
                <a:spcPts val="0"/>
              </a:spcAft>
              <a:buFont typeface="Arial" panose="020B0604020202020204" pitchFamily="34" charset="0"/>
              <a:buChar char="•"/>
              <a:tabLst>
                <a:tab pos="228600" algn="l"/>
                <a:tab pos="457200" algn="l"/>
              </a:tabLst>
            </a:pPr>
            <a:r>
              <a:rPr lang="da-DK" sz="1700" dirty="0">
                <a:latin typeface="Calibri" panose="020F0502020204030204" pitchFamily="34" charset="0"/>
                <a:ea typeface="Calibri" panose="020F0502020204030204" pitchFamily="34" charset="0"/>
                <a:cs typeface="Arial" panose="020B0604020202020204" pitchFamily="34" charset="0"/>
              </a:rPr>
              <a:t>Hvad minder duften af kanel dig om? Hvorfor? </a:t>
            </a:r>
          </a:p>
          <a:p>
            <a:pPr marL="228600" indent="-228600">
              <a:spcBef>
                <a:spcPts val="400"/>
              </a:spcBef>
              <a:spcAft>
                <a:spcPts val="0"/>
              </a:spcAft>
              <a:tabLst>
                <a:tab pos="228600" algn="l"/>
                <a:tab pos="828040" algn="l"/>
              </a:tabLst>
            </a:pPr>
            <a:r>
              <a:rPr lang="da-DK" sz="800" dirty="0">
                <a:latin typeface="Calibri" panose="020F0502020204030204" pitchFamily="34" charset="0"/>
                <a:ea typeface="Calibri" panose="020F0502020204030204" pitchFamily="34" charset="0"/>
                <a:cs typeface="Arial" panose="020B0604020202020204" pitchFamily="34" charset="0"/>
              </a:rPr>
              <a:t> </a:t>
            </a:r>
          </a:p>
          <a:p>
            <a:pPr lvl="0">
              <a:spcBef>
                <a:spcPts val="400"/>
              </a:spcBef>
              <a:spcAft>
                <a:spcPts val="0"/>
              </a:spcAft>
              <a:tabLst>
                <a:tab pos="228600" algn="l"/>
              </a:tabLst>
            </a:pPr>
            <a:r>
              <a:rPr lang="da-DK" sz="1600" b="1" dirty="0">
                <a:latin typeface="Calibri" panose="020F0502020204030204" pitchFamily="34" charset="0"/>
                <a:ea typeface="Calibri" panose="020F0502020204030204" pitchFamily="34" charset="0"/>
                <a:cs typeface="Arial" panose="020B0604020202020204" pitchFamily="34" charset="0"/>
              </a:rPr>
              <a:t>Steder og identitet: </a:t>
            </a:r>
          </a:p>
          <a:p>
            <a:pPr marL="342900" lvl="0" indent="-342900">
              <a:spcBef>
                <a:spcPts val="400"/>
              </a:spcBef>
              <a:spcAft>
                <a:spcPts val="800"/>
              </a:spcAft>
              <a:buFont typeface="Arial" panose="020B0604020202020204" pitchFamily="34" charset="0"/>
              <a:buChar char="•"/>
              <a:tabLst>
                <a:tab pos="228600" algn="l"/>
                <a:tab pos="457200" algn="l"/>
              </a:tabLst>
            </a:pPr>
            <a:r>
              <a:rPr lang="da-DK" sz="1700" dirty="0">
                <a:latin typeface="Calibri" panose="020F0502020204030204" pitchFamily="34" charset="0"/>
                <a:ea typeface="Calibri" panose="020F0502020204030204" pitchFamily="34" charset="0"/>
                <a:cs typeface="Arial" panose="020B0604020202020204" pitchFamily="34" charset="0"/>
              </a:rPr>
              <a:t>Er der et sted eller en situation, hvor du særligt føler dig hjemme? Hos dine bedsteforældre, på dit værelse, i dit æbletræ, ved stranden, når du spiller guitar, </a:t>
            </a:r>
            <a:r>
              <a:rPr lang="da-DK" sz="1700" dirty="0" err="1">
                <a:latin typeface="Calibri" panose="020F0502020204030204" pitchFamily="34" charset="0"/>
                <a:ea typeface="Calibri" panose="020F0502020204030204" pitchFamily="34" charset="0"/>
                <a:cs typeface="Arial" panose="020B0604020202020204" pitchFamily="34" charset="0"/>
              </a:rPr>
              <a:t>Playstation</a:t>
            </a:r>
            <a:r>
              <a:rPr lang="da-DK" sz="1700" dirty="0">
                <a:latin typeface="Calibri" panose="020F0502020204030204" pitchFamily="34" charset="0"/>
                <a:ea typeface="Calibri" panose="020F0502020204030204" pitchFamily="34" charset="0"/>
                <a:cs typeface="Arial" panose="020B0604020202020204" pitchFamily="34" charset="0"/>
              </a:rPr>
              <a:t>, fodbold eller måske på hesteryg?</a:t>
            </a:r>
          </a:p>
        </p:txBody>
      </p:sp>
    </p:spTree>
    <p:extLst>
      <p:ext uri="{BB962C8B-B14F-4D97-AF65-F5344CB8AC3E}">
        <p14:creationId xmlns:p14="http://schemas.microsoft.com/office/powerpoint/2010/main" val="2748454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7C0C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8957-C646-472F-B498-1F2816697FB7}"/>
              </a:ext>
            </a:extLst>
          </p:cNvPr>
          <p:cNvSpPr>
            <a:spLocks noGrp="1"/>
          </p:cNvSpPr>
          <p:nvPr>
            <p:ph type="title"/>
          </p:nvPr>
        </p:nvSpPr>
        <p:spPr>
          <a:xfrm>
            <a:off x="838200" y="321582"/>
            <a:ext cx="10515600" cy="1325563"/>
          </a:xfrm>
        </p:spPr>
        <p:txBody>
          <a:bodyPr/>
          <a:lstStyle/>
          <a:p>
            <a:r>
              <a:rPr lang="da-DK">
                <a:solidFill>
                  <a:schemeClr val="bg1"/>
                </a:solidFill>
              </a:rPr>
              <a:t>Kolofon</a:t>
            </a:r>
          </a:p>
        </p:txBody>
      </p:sp>
      <p:sp>
        <p:nvSpPr>
          <p:cNvPr id="3" name="Content Placeholder 2">
            <a:extLst>
              <a:ext uri="{FF2B5EF4-FFF2-40B4-BE49-F238E27FC236}">
                <a16:creationId xmlns:a16="http://schemas.microsoft.com/office/drawing/2014/main" id="{ACE436AB-1C4D-45AD-A4BE-74F78057323E}"/>
              </a:ext>
            </a:extLst>
          </p:cNvPr>
          <p:cNvSpPr>
            <a:spLocks noGrp="1"/>
          </p:cNvSpPr>
          <p:nvPr>
            <p:ph idx="1"/>
          </p:nvPr>
        </p:nvSpPr>
        <p:spPr>
          <a:xfrm>
            <a:off x="838199" y="1647145"/>
            <a:ext cx="11039169" cy="4529817"/>
          </a:xfrm>
        </p:spPr>
        <p:txBody>
          <a:bodyPr>
            <a:normAutofit/>
          </a:bodyPr>
          <a:lstStyle/>
          <a:p>
            <a:pPr marL="0" indent="0">
              <a:buNone/>
            </a:pPr>
            <a:r>
              <a:rPr lang="da-DK" sz="2000" dirty="0"/>
              <a:t>Præsentation er lavet for STUK af Caroline Schaffalitzky, efter tekst af Laura Feldt. </a:t>
            </a:r>
          </a:p>
          <a:p>
            <a:pPr marL="0" indent="0">
              <a:buNone/>
            </a:pPr>
            <a:r>
              <a:rPr lang="da-DK" sz="2000" dirty="0"/>
              <a:t>Øvelserne er lavet af Caroline Schaffalitzky og Laura Feldt, Syddansk Universitet.</a:t>
            </a:r>
          </a:p>
          <a:p>
            <a:pPr marL="0" indent="0">
              <a:buNone/>
            </a:pPr>
            <a:r>
              <a:rPr lang="da-DK" sz="2000" dirty="0"/>
              <a:t>Idé og udvikling: Filosofi i Skolen (</a:t>
            </a:r>
            <a:r>
              <a:rPr lang="da-DK" sz="2000" dirty="0">
                <a:hlinkClick r:id="rId3">
                  <a:extLst>
                    <a:ext uri="{A12FA001-AC4F-418D-AE19-62706E023703}">
                      <ahyp:hlinkClr xmlns:ahyp="http://schemas.microsoft.com/office/drawing/2018/hyperlinkcolor" xmlns="" val="tx"/>
                    </a:ext>
                  </a:extLst>
                </a:hlinkClick>
              </a:rPr>
              <a:t>www.sdu.dk/filosofiiskolen</a:t>
            </a:r>
            <a:r>
              <a:rPr lang="da-DK" sz="2000" dirty="0"/>
              <a:t>) for STUK</a:t>
            </a:r>
          </a:p>
          <a:p>
            <a:pPr marL="0" indent="0">
              <a:buNone/>
            </a:pPr>
            <a:endParaRPr lang="da-DK" sz="2000" dirty="0"/>
          </a:p>
          <a:p>
            <a:pPr marL="541338" indent="-541338">
              <a:buNone/>
              <a:tabLst>
                <a:tab pos="452438" algn="l"/>
              </a:tabLst>
            </a:pPr>
            <a:r>
              <a:rPr lang="da-DK" sz="2000" b="1" dirty="0"/>
              <a:t>Billeder:</a:t>
            </a:r>
          </a:p>
          <a:p>
            <a:pPr marL="541338" lvl="0" indent="-541338" eaLnBrk="0" fontAlgn="base" hangingPunct="0">
              <a:lnSpc>
                <a:spcPct val="100000"/>
              </a:lnSpc>
              <a:spcBef>
                <a:spcPct val="0"/>
              </a:spcBef>
              <a:spcAft>
                <a:spcPct val="0"/>
              </a:spcAft>
              <a:buNone/>
              <a:tabLst>
                <a:tab pos="452438" algn="l"/>
              </a:tabLst>
            </a:pPr>
            <a:endParaRPr lang="da-DK" sz="2000" dirty="0"/>
          </a:p>
          <a:p>
            <a:pPr marL="717550" lvl="0" indent="-717550" eaLnBrk="0" fontAlgn="base" hangingPunct="0">
              <a:lnSpc>
                <a:spcPct val="100000"/>
              </a:lnSpc>
              <a:spcBef>
                <a:spcPct val="0"/>
              </a:spcBef>
              <a:spcAft>
                <a:spcPct val="0"/>
              </a:spcAft>
              <a:buNone/>
              <a:tabLst>
                <a:tab pos="717550" algn="l"/>
              </a:tabLst>
            </a:pPr>
            <a:r>
              <a:rPr lang="da-DK" sz="1800" dirty="0"/>
              <a:t>slide 5: </a:t>
            </a:r>
            <a:r>
              <a:rPr lang="en-US" altLang="da-DK" sz="1800" i="1" dirty="0">
                <a:latin typeface="Calibri" panose="020F0502020204030204" pitchFamily="34" charset="0"/>
                <a:ea typeface="Times New Roman" panose="02020603050405020304" pitchFamily="18" charset="0"/>
                <a:cs typeface="Calibri" panose="020F0502020204030204" pitchFamily="34" charset="0"/>
              </a:rPr>
              <a:t>Foto: Patrick Case </a:t>
            </a:r>
            <a:br>
              <a:rPr lang="en-US" altLang="da-DK" sz="1800" i="1" dirty="0">
                <a:latin typeface="Calibri" panose="020F0502020204030204" pitchFamily="34" charset="0"/>
                <a:ea typeface="Times New Roman" panose="02020603050405020304" pitchFamily="18" charset="0"/>
                <a:cs typeface="Calibri" panose="020F0502020204030204" pitchFamily="34" charset="0"/>
              </a:rPr>
            </a:br>
            <a:r>
              <a:rPr lang="en-US" altLang="da-DK" sz="1800" dirty="0">
                <a:latin typeface="Calibri" panose="020F0502020204030204" pitchFamily="34" charset="0"/>
                <a:ea typeface="Times New Roman" panose="02020603050405020304" pitchFamily="18" charset="0"/>
                <a:cs typeface="Calibri" panose="020F0502020204030204" pitchFamily="34" charset="0"/>
              </a:rPr>
              <a:t>(https://www.pexels.com/photo/boys-screaming-3420517/)</a:t>
            </a:r>
            <a:endParaRPr kumimoji="0" lang="en-US" altLang="da-DK" sz="3200" u="none" strike="noStrike" cap="none" normalizeH="0" baseline="0" dirty="0">
              <a:ln>
                <a:noFill/>
              </a:ln>
              <a:solidFill>
                <a:schemeClr val="tx1"/>
              </a:solidFill>
              <a:effectLst/>
              <a:latin typeface="Arial" panose="020B0604020202020204" pitchFamily="34" charset="0"/>
            </a:endParaRPr>
          </a:p>
          <a:p>
            <a:pPr marL="717550" indent="-717550">
              <a:buNone/>
              <a:tabLst>
                <a:tab pos="717550" algn="l"/>
              </a:tabLst>
            </a:pPr>
            <a:r>
              <a:rPr lang="da-DK" sz="1800" dirty="0"/>
              <a:t>slide 7: Nazistisk propagandaplakat </a:t>
            </a:r>
            <a:br>
              <a:rPr lang="da-DK" sz="1800" dirty="0"/>
            </a:br>
            <a:r>
              <a:rPr lang="da-DK" sz="1800" dirty="0"/>
              <a:t>(https://en.wikipedia.org/wiki/Propaganda_in_Nazi_Germany)</a:t>
            </a:r>
          </a:p>
          <a:p>
            <a:pPr marL="717550" indent="-717550">
              <a:buNone/>
              <a:tabLst>
                <a:tab pos="717550" algn="l"/>
              </a:tabLst>
            </a:pPr>
            <a:r>
              <a:rPr lang="da-DK" sz="1800" dirty="0"/>
              <a:t>slide 11: </a:t>
            </a:r>
            <a:r>
              <a:rPr lang="da-DK" sz="1800" i="1" dirty="0"/>
              <a:t>Maleri af Lundbye </a:t>
            </a:r>
            <a:br>
              <a:rPr lang="da-DK" sz="1800" i="1" dirty="0"/>
            </a:br>
            <a:r>
              <a:rPr lang="da-DK" sz="1800" dirty="0"/>
              <a:t>(https://da.wikipedia.org/wiki/Fil:Lundbye,_Johan_Thomas_-_En_gravhøj_fra_oldtiden_ved_Raklev_på_Refsnæs.jpg)</a:t>
            </a:r>
          </a:p>
          <a:p>
            <a:pPr marL="0" indent="0">
              <a:buNone/>
            </a:pPr>
            <a:endParaRPr lang="da-DK" sz="2000" dirty="0"/>
          </a:p>
        </p:txBody>
      </p:sp>
      <p:pic>
        <p:nvPicPr>
          <p:cNvPr id="6" name="Picture 5" descr="Styrelsen for Undervisning og Kvalitet - ">
            <a:extLst>
              <a:ext uri="{FF2B5EF4-FFF2-40B4-BE49-F238E27FC236}">
                <a16:creationId xmlns:a16="http://schemas.microsoft.com/office/drawing/2014/main" id="{CA4B8C27-6962-488E-A6F8-0D0C977CC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8858" y="347126"/>
            <a:ext cx="2676726" cy="6828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 Filosofi i Skolen&#10;&#10;Description automatically generated">
            <a:extLst>
              <a:ext uri="{FF2B5EF4-FFF2-40B4-BE49-F238E27FC236}">
                <a16:creationId xmlns:a16="http://schemas.microsoft.com/office/drawing/2014/main" id="{9DE1E4F8-82C5-4E03-AACF-26F80A522CE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9178" t="14064" r="23768" b="2456"/>
          <a:stretch/>
        </p:blipFill>
        <p:spPr>
          <a:xfrm>
            <a:off x="10015090" y="1424166"/>
            <a:ext cx="1600494" cy="1597194"/>
          </a:xfrm>
          <a:prstGeom prst="rect">
            <a:avLst/>
          </a:prstGeom>
          <a:ln w="19050">
            <a:solidFill>
              <a:schemeClr val="tx1"/>
            </a:solidFill>
          </a:ln>
        </p:spPr>
      </p:pic>
    </p:spTree>
    <p:extLst>
      <p:ext uri="{BB962C8B-B14F-4D97-AF65-F5344CB8AC3E}">
        <p14:creationId xmlns:p14="http://schemas.microsoft.com/office/powerpoint/2010/main" val="306226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C773-A3B4-4D7A-8EE0-C3505477956F}"/>
              </a:ext>
            </a:extLst>
          </p:cNvPr>
          <p:cNvSpPr>
            <a:spLocks noGrp="1"/>
          </p:cNvSpPr>
          <p:nvPr>
            <p:ph type="title"/>
          </p:nvPr>
        </p:nvSpPr>
        <p:spPr>
          <a:xfrm>
            <a:off x="703442" y="473723"/>
            <a:ext cx="4859407" cy="1325563"/>
          </a:xfrm>
          <a:noFill/>
          <a:ln>
            <a:noFill/>
          </a:ln>
        </p:spPr>
        <p:txBody>
          <a:bodyPr/>
          <a:lstStyle/>
          <a:p>
            <a:r>
              <a:rPr lang="da-DK" b="1" dirty="0">
                <a:solidFill>
                  <a:srgbClr val="C00000"/>
                </a:solidFill>
              </a:rPr>
              <a:t>Indholdsfortegnelse</a:t>
            </a:r>
          </a:p>
        </p:txBody>
      </p:sp>
      <p:sp>
        <p:nvSpPr>
          <p:cNvPr id="13" name="Rectangle 2">
            <a:extLst>
              <a:ext uri="{FF2B5EF4-FFF2-40B4-BE49-F238E27FC236}">
                <a16:creationId xmlns:a16="http://schemas.microsoft.com/office/drawing/2014/main" id="{8E47EAC9-DE1F-484C-BE93-A31116B9C43B}"/>
              </a:ext>
            </a:extLst>
          </p:cNvPr>
          <p:cNvSpPr>
            <a:spLocks noChangeArrowheads="1"/>
          </p:cNvSpPr>
          <p:nvPr/>
        </p:nvSpPr>
        <p:spPr bwMode="auto">
          <a:xfrm>
            <a:off x="417443" y="3547394"/>
            <a:ext cx="11361602" cy="258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20000"/>
              </a:lnSpc>
              <a:spcBef>
                <a:spcPts val="600"/>
              </a:spcBef>
              <a:spcAft>
                <a:spcPct val="0"/>
              </a:spcAft>
              <a:tabLst>
                <a:tab pos="228600" algn="l"/>
                <a:tab pos="828675" algn="l"/>
              </a:tabLst>
            </a:pPr>
            <a:r>
              <a:rPr lang="da-DK" altLang="da-DK" sz="2400" b="1" dirty="0">
                <a:latin typeface="Calibri" panose="020F0502020204030204" pitchFamily="34" charset="0"/>
                <a:ea typeface="Times New Roman" panose="02020603050405020304" pitchFamily="18" charset="0"/>
                <a:cs typeface="Calibri" panose="020F0502020204030204" pitchFamily="34" charset="0"/>
              </a:rPr>
              <a:t>Denne præsentation handler om disse temaer:</a:t>
            </a:r>
            <a:endParaRPr lang="da-DK" altLang="da-DK" sz="2400" b="1" dirty="0">
              <a:ea typeface="Times New Roman" panose="02020603050405020304" pitchFamily="18" charset="0"/>
            </a:endParaRPr>
          </a:p>
          <a:p>
            <a:pPr marL="342900" lvl="0" indent="-342900" eaLnBrk="0" fontAlgn="base" hangingPunct="0">
              <a:lnSpc>
                <a:spcPct val="120000"/>
              </a:lnSpc>
              <a:spcBef>
                <a:spcPts val="600"/>
              </a:spcBef>
              <a:spcAft>
                <a:spcPct val="0"/>
              </a:spcAft>
              <a:buFont typeface="Arial" panose="020B0604020202020204" pitchFamily="34" charset="0"/>
              <a:buChar char="•"/>
              <a:tabLst>
                <a:tab pos="228600" algn="l"/>
                <a:tab pos="828675" algn="l"/>
              </a:tabLst>
            </a:pPr>
            <a:r>
              <a:rPr lang="da-DK" altLang="da-DK" sz="2400" dirty="0">
                <a:latin typeface="Calibri" panose="020F0502020204030204" pitchFamily="34" charset="0"/>
                <a:ea typeface="Times New Roman" panose="02020603050405020304" pitchFamily="18" charset="0"/>
                <a:cs typeface="Calibri" panose="020F0502020204030204" pitchFamily="34" charset="0"/>
              </a:rPr>
              <a:t>individuel identitet (fokus på </a:t>
            </a:r>
            <a:r>
              <a:rPr lang="da-DK" altLang="da-DK"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den enkelte</a:t>
            </a:r>
            <a:r>
              <a:rPr lang="da-DK" altLang="da-DK" sz="2400" dirty="0">
                <a:latin typeface="Calibri" panose="020F0502020204030204" pitchFamily="34" charset="0"/>
                <a:ea typeface="Times New Roman" panose="02020603050405020304" pitchFamily="18" charset="0"/>
                <a:cs typeface="Calibri" panose="020F0502020204030204" pitchFamily="34" charset="0"/>
              </a:rPr>
              <a:t>) og kollektiv identitet (fokus på </a:t>
            </a:r>
            <a:r>
              <a:rPr lang="da-DK" altLang="da-DK"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fællesskaber</a:t>
            </a:r>
            <a:r>
              <a:rPr lang="da-DK" altLang="da-DK" sz="2400" dirty="0">
                <a:latin typeface="Calibri" panose="020F0502020204030204" pitchFamily="34" charset="0"/>
                <a:ea typeface="Times New Roman" panose="02020603050405020304" pitchFamily="18" charset="0"/>
                <a:cs typeface="Calibri" panose="020F0502020204030204" pitchFamily="34" charset="0"/>
              </a:rPr>
              <a:t>) </a:t>
            </a:r>
            <a:endParaRPr lang="da-DK" altLang="da-DK" sz="2400" dirty="0">
              <a:ea typeface="Times New Roman" panose="02020603050405020304" pitchFamily="18" charset="0"/>
            </a:endParaRPr>
          </a:p>
          <a:p>
            <a:pPr marL="342900" lvl="0" indent="-342900" eaLnBrk="0" fontAlgn="base" hangingPunct="0">
              <a:lnSpc>
                <a:spcPct val="120000"/>
              </a:lnSpc>
              <a:spcBef>
                <a:spcPts val="600"/>
              </a:spcBef>
              <a:spcAft>
                <a:spcPct val="0"/>
              </a:spcAft>
              <a:buFont typeface="Arial" panose="020B0604020202020204" pitchFamily="34" charset="0"/>
              <a:buChar char="•"/>
              <a:tabLst>
                <a:tab pos="228600" algn="l"/>
                <a:tab pos="828675" algn="l"/>
              </a:tabLst>
            </a:pPr>
            <a:r>
              <a:rPr lang="da-DK" altLang="da-DK" sz="2400" dirty="0">
                <a:latin typeface="Calibri" panose="020F0502020204030204" pitchFamily="34" charset="0"/>
                <a:ea typeface="Times New Roman" panose="02020603050405020304" pitchFamily="18" charset="0"/>
                <a:cs typeface="Calibri" panose="020F0502020204030204" pitchFamily="34" charset="0"/>
              </a:rPr>
              <a:t>hvordan man skaber identiteter gennem </a:t>
            </a:r>
            <a:r>
              <a:rPr lang="da-DK" altLang="da-DK"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fortællinger</a:t>
            </a:r>
          </a:p>
          <a:p>
            <a:pPr marL="342900" lvl="0" indent="-342900" eaLnBrk="0" fontAlgn="base" hangingPunct="0">
              <a:lnSpc>
                <a:spcPct val="120000"/>
              </a:lnSpc>
              <a:spcBef>
                <a:spcPts val="600"/>
              </a:spcBef>
              <a:spcAft>
                <a:spcPct val="0"/>
              </a:spcAft>
              <a:buFont typeface="Arial" panose="020B0604020202020204" pitchFamily="34" charset="0"/>
              <a:buChar char="•"/>
              <a:tabLst>
                <a:tab pos="228600" algn="l"/>
                <a:tab pos="828675" algn="l"/>
              </a:tabLst>
            </a:pPr>
            <a:r>
              <a:rPr lang="da-DK" altLang="da-DK" sz="2400" dirty="0">
                <a:latin typeface="Calibri" panose="020F0502020204030204" pitchFamily="34" charset="0"/>
                <a:ea typeface="Times New Roman" panose="02020603050405020304" pitchFamily="18" charset="0"/>
                <a:cs typeface="Calibri" panose="020F0502020204030204" pitchFamily="34" charset="0"/>
              </a:rPr>
              <a:t>hvordan identitet og </a:t>
            </a:r>
            <a:r>
              <a:rPr lang="da-DK" altLang="da-DK"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erindring</a:t>
            </a:r>
            <a:r>
              <a:rPr lang="da-DK" altLang="da-DK" sz="2400" dirty="0">
                <a:latin typeface="Calibri" panose="020F0502020204030204" pitchFamily="34" charset="0"/>
                <a:ea typeface="Times New Roman" panose="02020603050405020304" pitchFamily="18" charset="0"/>
                <a:cs typeface="Calibri" panose="020F0502020204030204" pitchFamily="34" charset="0"/>
              </a:rPr>
              <a:t> hænger sammen</a:t>
            </a:r>
            <a:endParaRPr lang="da-DK" altLang="da-DK" sz="2400" dirty="0">
              <a:ea typeface="Times New Roman" panose="02020603050405020304" pitchFamily="18" charset="0"/>
            </a:endParaRPr>
          </a:p>
          <a:p>
            <a:pPr marL="342900" lvl="0" indent="-342900" eaLnBrk="0" fontAlgn="base" hangingPunct="0">
              <a:lnSpc>
                <a:spcPct val="120000"/>
              </a:lnSpc>
              <a:spcBef>
                <a:spcPts val="600"/>
              </a:spcBef>
              <a:spcAft>
                <a:spcPct val="0"/>
              </a:spcAft>
              <a:buFont typeface="Arial" panose="020B0604020202020204" pitchFamily="34" charset="0"/>
              <a:buChar char="•"/>
              <a:tabLst>
                <a:tab pos="228600" algn="l"/>
                <a:tab pos="828675" algn="l"/>
              </a:tabLst>
            </a:pPr>
            <a:r>
              <a:rPr lang="da-DK" altLang="da-DK" sz="2400" dirty="0">
                <a:latin typeface="Calibri" panose="020F0502020204030204" pitchFamily="34" charset="0"/>
                <a:ea typeface="Times New Roman" panose="02020603050405020304" pitchFamily="18" charset="0"/>
                <a:cs typeface="Calibri" panose="020F0502020204030204" pitchFamily="34" charset="0"/>
              </a:rPr>
              <a:t>hvilken betydning </a:t>
            </a:r>
            <a:r>
              <a:rPr lang="da-DK" altLang="da-DK"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sanser</a:t>
            </a:r>
            <a:r>
              <a:rPr lang="da-DK" altLang="da-DK" sz="2400" dirty="0">
                <a:latin typeface="Calibri" panose="020F0502020204030204" pitchFamily="34" charset="0"/>
                <a:ea typeface="Times New Roman" panose="02020603050405020304" pitchFamily="18" charset="0"/>
                <a:cs typeface="Calibri" panose="020F0502020204030204" pitchFamily="34" charset="0"/>
              </a:rPr>
              <a:t> og </a:t>
            </a:r>
            <a:r>
              <a:rPr lang="da-DK" altLang="da-DK"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ting</a:t>
            </a:r>
            <a:r>
              <a:rPr lang="da-DK" altLang="da-DK" sz="2400" dirty="0">
                <a:latin typeface="Calibri" panose="020F0502020204030204" pitchFamily="34" charset="0"/>
                <a:ea typeface="Times New Roman" panose="02020603050405020304" pitchFamily="18" charset="0"/>
                <a:cs typeface="Calibri" panose="020F0502020204030204" pitchFamily="34" charset="0"/>
              </a:rPr>
              <a:t> har for identitet</a:t>
            </a:r>
            <a:endParaRPr lang="da-DK" altLang="da-DK" sz="2400" dirty="0">
              <a:ea typeface="Times New Roman" panose="02020603050405020304" pitchFamily="18" charset="0"/>
            </a:endParaRPr>
          </a:p>
        </p:txBody>
      </p:sp>
      <p:pic>
        <p:nvPicPr>
          <p:cNvPr id="16" name="Picture 15" descr="En dreng&#10;">
            <a:extLst>
              <a:ext uri="{FF2B5EF4-FFF2-40B4-BE49-F238E27FC236}">
                <a16:creationId xmlns:a16="http://schemas.microsoft.com/office/drawing/2014/main" id="{6D43F9C0-4DCF-456B-956E-6970D52F73B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11276" y="464687"/>
            <a:ext cx="2135527" cy="2632473"/>
          </a:xfrm>
          <a:prstGeom prst="rect">
            <a:avLst/>
          </a:prstGeom>
        </p:spPr>
      </p:pic>
      <p:sp>
        <p:nvSpPr>
          <p:cNvPr id="3" name="Rectangle 2">
            <a:extLst>
              <a:ext uri="{FF2B5EF4-FFF2-40B4-BE49-F238E27FC236}">
                <a16:creationId xmlns:a16="http://schemas.microsoft.com/office/drawing/2014/main" id="{DE841C49-89BD-406B-AD40-2EC9E226BE93}"/>
              </a:ext>
            </a:extLst>
          </p:cNvPr>
          <p:cNvSpPr/>
          <p:nvPr/>
        </p:nvSpPr>
        <p:spPr>
          <a:xfrm>
            <a:off x="533153" y="1609257"/>
            <a:ext cx="5047337" cy="1487904"/>
          </a:xfrm>
          <a:prstGeom prst="rect">
            <a:avLst/>
          </a:prstGeom>
          <a:solidFill>
            <a:srgbClr val="A7C0C7"/>
          </a:solidFill>
          <a:ln>
            <a:solidFill>
              <a:schemeClr val="tx1"/>
            </a:solidFill>
          </a:ln>
        </p:spPr>
        <p:txBody>
          <a:bodyPr wrap="square" lIns="144000" tIns="108000" rIns="108000" bIns="108000">
            <a:noAutofit/>
          </a:bodyPr>
          <a:lstStyle/>
          <a:p>
            <a:pPr lvl="0" eaLnBrk="0" fontAlgn="base" hangingPunct="0">
              <a:lnSpc>
                <a:spcPct val="120000"/>
              </a:lnSpc>
              <a:spcBef>
                <a:spcPct val="0"/>
              </a:spcBef>
              <a:spcAft>
                <a:spcPct val="0"/>
              </a:spcAft>
            </a:pPr>
            <a:r>
              <a:rPr lang="da-DK" altLang="da-DK" sz="2200" dirty="0">
                <a:latin typeface="Calibri" panose="020F0502020204030204" pitchFamily="34" charset="0"/>
                <a:ea typeface="Times New Roman" panose="02020603050405020304" pitchFamily="18" charset="0"/>
                <a:cs typeface="Calibri" panose="020F0502020204030204" pitchFamily="34" charset="0"/>
              </a:rPr>
              <a:t>Identitet handler om hvem man er…</a:t>
            </a:r>
          </a:p>
          <a:p>
            <a:pPr marL="342900" lvl="0" indent="-342900" eaLnBrk="0" fontAlgn="base" hangingPunct="0">
              <a:lnSpc>
                <a:spcPct val="120000"/>
              </a:lnSpc>
              <a:spcBef>
                <a:spcPct val="0"/>
              </a:spcBef>
              <a:spcAft>
                <a:spcPct val="0"/>
              </a:spcAft>
              <a:buFont typeface="Arial" panose="020B0604020202020204" pitchFamily="34" charset="0"/>
              <a:buChar char="•"/>
            </a:pPr>
            <a:r>
              <a:rPr lang="da-DK" altLang="da-DK" sz="2200" dirty="0">
                <a:latin typeface="Calibri" panose="020F0502020204030204" pitchFamily="34" charset="0"/>
                <a:ea typeface="Times New Roman" panose="02020603050405020304" pitchFamily="18" charset="0"/>
                <a:cs typeface="Calibri" panose="020F0502020204030204" pitchFamily="34" charset="0"/>
              </a:rPr>
              <a:t>helt personligt: </a:t>
            </a:r>
            <a:r>
              <a:rPr lang="da-DK" altLang="da-DK" sz="2200" b="1" dirty="0">
                <a:latin typeface="Calibri" panose="020F0502020204030204" pitchFamily="34" charset="0"/>
                <a:ea typeface="Times New Roman" panose="02020603050405020304" pitchFamily="18" charset="0"/>
                <a:cs typeface="Calibri" panose="020F0502020204030204" pitchFamily="34" charset="0"/>
              </a:rPr>
              <a:t>Hvem er jeg</a:t>
            </a:r>
            <a:r>
              <a:rPr lang="da-DK" altLang="da-DK" sz="2200" dirty="0">
                <a:latin typeface="Calibri" panose="020F0502020204030204" pitchFamily="34" charset="0"/>
                <a:ea typeface="Times New Roman" panose="02020603050405020304" pitchFamily="18" charset="0"/>
                <a:cs typeface="Calibri" panose="020F0502020204030204" pitchFamily="34" charset="0"/>
              </a:rPr>
              <a:t>?</a:t>
            </a:r>
          </a:p>
          <a:p>
            <a:pPr marL="342900" lvl="0" indent="-342900" eaLnBrk="0" fontAlgn="base" hangingPunct="0">
              <a:lnSpc>
                <a:spcPct val="120000"/>
              </a:lnSpc>
              <a:spcBef>
                <a:spcPct val="0"/>
              </a:spcBef>
              <a:spcAft>
                <a:spcPct val="0"/>
              </a:spcAft>
              <a:buFont typeface="Arial" panose="020B0604020202020204" pitchFamily="34" charset="0"/>
              <a:buChar char="•"/>
            </a:pPr>
            <a:r>
              <a:rPr lang="da-DK" altLang="da-DK" sz="2200" dirty="0">
                <a:latin typeface="Calibri" panose="020F0502020204030204" pitchFamily="34" charset="0"/>
                <a:ea typeface="Times New Roman" panose="02020603050405020304" pitchFamily="18" charset="0"/>
                <a:cs typeface="Calibri" panose="020F0502020204030204" pitchFamily="34" charset="0"/>
              </a:rPr>
              <a:t>de grupper vi er en del af: </a:t>
            </a:r>
            <a:r>
              <a:rPr lang="da-DK" altLang="da-DK" sz="2200" b="1" dirty="0">
                <a:latin typeface="Calibri" panose="020F0502020204030204" pitchFamily="34" charset="0"/>
                <a:ea typeface="Times New Roman" panose="02020603050405020304" pitchFamily="18" charset="0"/>
                <a:cs typeface="Calibri" panose="020F0502020204030204" pitchFamily="34" charset="0"/>
              </a:rPr>
              <a:t>Hvem er vi</a:t>
            </a:r>
            <a:r>
              <a:rPr lang="da-DK" altLang="da-DK" sz="2200" dirty="0">
                <a:latin typeface="Calibri" panose="020F0502020204030204" pitchFamily="34" charset="0"/>
                <a:ea typeface="Times New Roman" panose="02020603050405020304" pitchFamily="18" charset="0"/>
                <a:cs typeface="Calibri" panose="020F0502020204030204" pitchFamily="34" charset="0"/>
              </a:rPr>
              <a:t>? </a:t>
            </a:r>
          </a:p>
        </p:txBody>
      </p:sp>
      <p:pic>
        <p:nvPicPr>
          <p:cNvPr id="7" name="Content Placeholder 4" descr="gruppe af personer&#10;">
            <a:extLst>
              <a:ext uri="{FF2B5EF4-FFF2-40B4-BE49-F238E27FC236}">
                <a16:creationId xmlns:a16="http://schemas.microsoft.com/office/drawing/2014/main" id="{77EEF4B8-8185-49B7-AEA9-E40533925125}"/>
              </a:ext>
            </a:extLst>
          </p:cNvPr>
          <p:cNvPicPr>
            <a:picLocks noChangeAspect="1"/>
          </p:cNvPicPr>
          <p:nvPr/>
        </p:nvPicPr>
        <p:blipFill rotWithShape="1">
          <a:blip r:embed="rId4">
            <a:extLst>
              <a:ext uri="{28A0092B-C50C-407E-A947-70E740481C1C}">
                <a14:useLocalDpi xmlns:a14="http://schemas.microsoft.com/office/drawing/2010/main" val="0"/>
              </a:ext>
            </a:extLst>
          </a:blip>
          <a:srcRect l="13605"/>
          <a:stretch/>
        </p:blipFill>
        <p:spPr>
          <a:xfrm>
            <a:off x="8060638" y="473723"/>
            <a:ext cx="4135103" cy="2632472"/>
          </a:xfrm>
          <a:prstGeom prst="rect">
            <a:avLst/>
          </a:prstGeom>
        </p:spPr>
      </p:pic>
    </p:spTree>
    <p:extLst>
      <p:ext uri="{BB962C8B-B14F-4D97-AF65-F5344CB8AC3E}">
        <p14:creationId xmlns:p14="http://schemas.microsoft.com/office/powerpoint/2010/main" val="3837699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C773-A3B4-4D7A-8EE0-C3505477956F}"/>
              </a:ext>
            </a:extLst>
          </p:cNvPr>
          <p:cNvSpPr>
            <a:spLocks noGrp="1"/>
          </p:cNvSpPr>
          <p:nvPr>
            <p:ph type="title"/>
          </p:nvPr>
        </p:nvSpPr>
        <p:spPr>
          <a:xfrm>
            <a:off x="703442" y="473723"/>
            <a:ext cx="4859407" cy="1325563"/>
          </a:xfrm>
          <a:noFill/>
          <a:ln>
            <a:noFill/>
          </a:ln>
        </p:spPr>
        <p:txBody>
          <a:bodyPr/>
          <a:lstStyle/>
          <a:p>
            <a:r>
              <a:rPr lang="da-DK" b="1" dirty="0"/>
              <a:t>Hvad er identitet?</a:t>
            </a:r>
          </a:p>
        </p:txBody>
      </p:sp>
      <p:sp>
        <p:nvSpPr>
          <p:cNvPr id="13" name="Rectangle 2">
            <a:extLst>
              <a:ext uri="{FF2B5EF4-FFF2-40B4-BE49-F238E27FC236}">
                <a16:creationId xmlns:a16="http://schemas.microsoft.com/office/drawing/2014/main" id="{8E47EAC9-DE1F-484C-BE93-A31116B9C43B}"/>
              </a:ext>
            </a:extLst>
          </p:cNvPr>
          <p:cNvSpPr>
            <a:spLocks noChangeArrowheads="1"/>
          </p:cNvSpPr>
          <p:nvPr/>
        </p:nvSpPr>
        <p:spPr bwMode="auto">
          <a:xfrm>
            <a:off x="417443" y="3508020"/>
            <a:ext cx="6882517"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Følelsen af hvem man er, </a:t>
            </a:r>
            <a:r>
              <a:rPr kumimoji="0" lang="da-DK" altLang="da-DK" sz="2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udvikler</a:t>
            </a:r>
            <a:r>
              <a:rPr kumimoji="0" lang="da-DK" altLang="da-DK" sz="2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sig hele livet igennem.</a:t>
            </a:r>
          </a:p>
          <a:p>
            <a:pPr marL="0" marR="0" lvl="0" indent="0" algn="l" defTabSz="914400" rtl="0" eaLnBrk="0" fontAlgn="base" latinLnBrk="0" hangingPunct="0">
              <a:lnSpc>
                <a:spcPct val="100000"/>
              </a:lnSpc>
              <a:spcBef>
                <a:spcPct val="0"/>
              </a:spcBef>
              <a:spcAft>
                <a:spcPct val="0"/>
              </a:spcAft>
              <a:buClrTx/>
              <a:buSzTx/>
              <a:buFontTx/>
              <a:buNone/>
              <a:tabLst/>
            </a:pPr>
            <a:endParaRPr lang="da-DK" altLang="da-DK" sz="1200" dirty="0">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Men normalt kan vi genkende, hvem vi selv er, hen over tid. Man </a:t>
            </a:r>
            <a:r>
              <a:rPr kumimoji="0" lang="da-DK" altLang="da-DK" sz="2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genkender sig selv</a:t>
            </a:r>
            <a:r>
              <a:rPr kumimoji="0" lang="da-DK" altLang="da-DK" sz="2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som den samme person, da man var otte år, og senere da man kom i 7. klasse, selvom man ikke er helt den samme. </a:t>
            </a:r>
          </a:p>
          <a:p>
            <a:pPr marL="0" marR="0" lvl="0" indent="0" algn="l" defTabSz="914400" rtl="0" eaLnBrk="0" fontAlgn="base" latinLnBrk="0" hangingPunct="0">
              <a:lnSpc>
                <a:spcPct val="100000"/>
              </a:lnSpc>
              <a:spcBef>
                <a:spcPct val="0"/>
              </a:spcBef>
              <a:spcAft>
                <a:spcPct val="0"/>
              </a:spcAft>
              <a:buClrTx/>
              <a:buSzTx/>
              <a:buFontTx/>
              <a:buNone/>
              <a:tabLst/>
            </a:pPr>
            <a:endParaRPr lang="da-DK" altLang="da-DK" sz="1200" dirty="0">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Måske kan man se nogle </a:t>
            </a:r>
            <a:r>
              <a:rPr kumimoji="0" lang="da-DK" altLang="da-DK" sz="2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vendepunkter i livet</a:t>
            </a:r>
            <a:r>
              <a:rPr kumimoji="0" lang="da-DK" altLang="da-DK" sz="2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som har ændret eller påvirket hvem man er.</a:t>
            </a:r>
          </a:p>
        </p:txBody>
      </p:sp>
      <p:sp>
        <p:nvSpPr>
          <p:cNvPr id="14" name="Text Box 1">
            <a:extLst>
              <a:ext uri="{FF2B5EF4-FFF2-40B4-BE49-F238E27FC236}">
                <a16:creationId xmlns:a16="http://schemas.microsoft.com/office/drawing/2014/main" id="{21DC7B77-501E-4AD4-8CF9-A1447645C51D}"/>
              </a:ext>
            </a:extLst>
          </p:cNvPr>
          <p:cNvSpPr txBox="1">
            <a:spLocks noChangeArrowheads="1"/>
          </p:cNvSpPr>
          <p:nvPr/>
        </p:nvSpPr>
        <p:spPr bwMode="auto">
          <a:xfrm>
            <a:off x="8136504" y="464687"/>
            <a:ext cx="3638053" cy="5987202"/>
          </a:xfrm>
          <a:prstGeom prst="rect">
            <a:avLst/>
          </a:prstGeom>
          <a:solidFill>
            <a:srgbClr val="E7E6E6"/>
          </a:solidFill>
          <a:ln w="6350">
            <a:solidFill>
              <a:srgbClr val="000000"/>
            </a:solidFill>
            <a:miter lim="800000"/>
            <a:headEnd/>
            <a:tailEnd/>
          </a:ln>
        </p:spPr>
        <p:txBody>
          <a:bodyPr vert="horz" wrap="square" lIns="180000" tIns="108000" rIns="180000" bIns="108000" numCol="1" anchor="t" anchorCtr="0" compatLnSpc="1">
            <a:prstTxWarp prst="textNoShape">
              <a:avLst/>
            </a:prstTxWarp>
          </a:bodyPr>
          <a:lstStyle>
            <a:lvl1pPr eaLnBrk="0" fontAlgn="base" hangingPunct="0">
              <a:spcBef>
                <a:spcPct val="0"/>
              </a:spcBef>
              <a:spcAft>
                <a:spcPct val="0"/>
              </a:spcAft>
              <a:tabLst>
                <a:tab pos="228600" algn="l"/>
                <a:tab pos="828675"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828675"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828675"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828675"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828675"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828675"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828675"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828675"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828675" algn="l"/>
              </a:tabLst>
              <a:defRPr>
                <a:solidFill>
                  <a:schemeClr val="tx1"/>
                </a:solidFill>
                <a:latin typeface="Arial" panose="020B0604020202020204" pitchFamily="34" charset="0"/>
              </a:defRPr>
            </a:lvl9pPr>
          </a:lstStyle>
          <a:p>
            <a:pPr marL="0" marR="0" lvl="0" indent="0" algn="ctr" defTabSz="914400" rtl="0" eaLnBrk="0" fontAlgn="base" latinLnBrk="0" hangingPunct="0">
              <a:spcBef>
                <a:spcPts val="600"/>
              </a:spcBef>
              <a:spcAft>
                <a:spcPct val="0"/>
              </a:spcAft>
              <a:buClrTx/>
              <a:buSzTx/>
              <a:buFontTx/>
              <a:buNone/>
              <a:tabLst>
                <a:tab pos="228600" algn="l"/>
                <a:tab pos="828675" algn="l"/>
              </a:tabLst>
            </a:pPr>
            <a:r>
              <a:rPr kumimoji="0" lang="da-DK" altLang="da-DK"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Identitet </a:t>
            </a:r>
            <a:endParaRPr kumimoji="0" lang="da-DK" altLang="da-DK" sz="24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spcBef>
                <a:spcPts val="600"/>
              </a:spcBef>
              <a:spcAft>
                <a:spcPct val="0"/>
              </a:spcAft>
              <a:buClrTx/>
              <a:buSzTx/>
              <a:buFontTx/>
              <a:buNone/>
              <a:tabLst>
                <a:tab pos="228600" algn="l"/>
                <a:tab pos="828675" algn="l"/>
              </a:tabLst>
            </a:pP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”Identitet” bruges om </a:t>
            </a:r>
            <a:r>
              <a:rPr lang="da-DK" altLang="da-DK" sz="2000" dirty="0" smtClean="0">
                <a:latin typeface="Calibri" panose="020F0502020204030204" pitchFamily="34" charset="0"/>
                <a:ea typeface="Times New Roman" panose="02020603050405020304" pitchFamily="18" charset="0"/>
                <a:cs typeface="Calibri" panose="020F0502020204030204" pitchFamily="34" charset="0"/>
              </a:rPr>
              <a:t>det,</a:t>
            </a:r>
            <a:endPar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0" fontAlgn="base" latinLnBrk="0" hangingPunct="0">
              <a:spcBef>
                <a:spcPts val="600"/>
              </a:spcBef>
              <a:spcAft>
                <a:spcPct val="0"/>
              </a:spcAft>
              <a:buClrTx/>
              <a:buSzTx/>
              <a:buFont typeface="Arial" panose="020B0604020202020204" pitchFamily="34" charset="0"/>
              <a:buChar char="•"/>
              <a:tabLst>
                <a:tab pos="228600" algn="l"/>
                <a:tab pos="828675" algn="l"/>
              </a:tabLst>
            </a:pP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der kendetegner en person</a:t>
            </a:r>
          </a:p>
          <a:p>
            <a:pPr marL="342900" marR="0" lvl="0" indent="-342900" algn="l" defTabSz="914400" rtl="0" eaLnBrk="0" fontAlgn="base" latinLnBrk="0" hangingPunct="0">
              <a:spcBef>
                <a:spcPts val="600"/>
              </a:spcBef>
              <a:spcAft>
                <a:spcPct val="0"/>
              </a:spcAft>
              <a:buClrTx/>
              <a:buSzTx/>
              <a:buFont typeface="Arial" panose="020B0604020202020204" pitchFamily="34" charset="0"/>
              <a:buChar char="•"/>
              <a:tabLst>
                <a:tab pos="228600" algn="l"/>
                <a:tab pos="828675" algn="l"/>
              </a:tabLst>
            </a:pP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gør vedkommende forskellig fra andre</a:t>
            </a:r>
          </a:p>
          <a:p>
            <a:pPr marR="0" lvl="0" algn="l" defTabSz="914400" rtl="0" eaLnBrk="0" fontAlgn="base" latinLnBrk="0" hangingPunct="0">
              <a:spcBef>
                <a:spcPts val="600"/>
              </a:spcBef>
              <a:spcAft>
                <a:spcPct val="0"/>
              </a:spcAft>
              <a:buClrTx/>
              <a:buSzTx/>
              <a:tabLst>
                <a:tab pos="228600" algn="l"/>
                <a:tab pos="828675" algn="l"/>
              </a:tabLst>
            </a:pPr>
            <a:endParaRPr lang="da-DK" altLang="da-DK" sz="2000" dirty="0">
              <a:latin typeface="Calibri" panose="020F0502020204030204" pitchFamily="34" charset="0"/>
              <a:ea typeface="Times New Roman" panose="02020603050405020304" pitchFamily="18" charset="0"/>
              <a:cs typeface="Calibri" panose="020F0502020204030204" pitchFamily="34" charset="0"/>
            </a:endParaRPr>
          </a:p>
          <a:p>
            <a:pPr marR="0" lvl="0" algn="l" defTabSz="914400" rtl="0" eaLnBrk="0" fontAlgn="base" latinLnBrk="0" hangingPunct="0">
              <a:spcBef>
                <a:spcPts val="600"/>
              </a:spcBef>
              <a:spcAft>
                <a:spcPct val="0"/>
              </a:spcAft>
              <a:buClrTx/>
              <a:buSzTx/>
              <a:tabLst>
                <a:tab pos="228600" algn="l"/>
                <a:tab pos="828675" algn="l"/>
              </a:tabLst>
            </a:pPr>
            <a:r>
              <a:rPr lang="da-DK" altLang="da-DK" sz="2000" b="1" dirty="0">
                <a:latin typeface="Calibri" panose="020F0502020204030204" pitchFamily="34" charset="0"/>
                <a:ea typeface="Times New Roman" panose="02020603050405020304" pitchFamily="18" charset="0"/>
                <a:cs typeface="Calibri" panose="020F0502020204030204" pitchFamily="34" charset="0"/>
              </a:rPr>
              <a:t>”Individuel identitet”</a:t>
            </a:r>
            <a:endParaRPr kumimoji="0" lang="da-DK" altLang="da-DK" sz="2000" b="1" i="0" u="none" strike="noStrike" cap="none" normalizeH="0" baseline="0" dirty="0">
              <a:ln>
                <a:noFill/>
              </a:ln>
              <a:solidFill>
                <a:schemeClr val="tx1"/>
              </a:solidFill>
              <a:effectLst/>
              <a:ea typeface="Times New Roman" panose="02020603050405020304" pitchFamily="18" charset="0"/>
            </a:endParaRPr>
          </a:p>
          <a:p>
            <a:pPr marL="342900" marR="0" lvl="0" indent="-342900" algn="l" defTabSz="914400" rtl="0" eaLnBrk="0" fontAlgn="base" latinLnBrk="0" hangingPunct="0">
              <a:spcBef>
                <a:spcPts val="600"/>
              </a:spcBef>
              <a:spcAft>
                <a:spcPct val="0"/>
              </a:spcAft>
              <a:buClrTx/>
              <a:buSzTx/>
              <a:buFont typeface="Arial" panose="020B0604020202020204" pitchFamily="34" charset="0"/>
              <a:buChar char="•"/>
              <a:tabLst>
                <a:tab pos="228600" algn="l"/>
                <a:tab pos="828675" algn="l"/>
              </a:tabLst>
            </a:pPr>
            <a:r>
              <a:rPr lang="da-DK" altLang="da-DK" sz="2000" dirty="0">
                <a:latin typeface="Calibri" panose="020F0502020204030204" pitchFamily="34" charset="0"/>
                <a:ea typeface="Times New Roman" panose="02020603050405020304" pitchFamily="18" charset="0"/>
                <a:cs typeface="Calibri" panose="020F0502020204030204" pitchFamily="34" charset="0"/>
              </a:rPr>
              <a:t>angår </a:t>
            </a: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den enkelte person</a:t>
            </a:r>
          </a:p>
          <a:p>
            <a:pPr marR="0" lvl="0" algn="l" defTabSz="914400" rtl="0" eaLnBrk="0" fontAlgn="base" latinLnBrk="0" hangingPunct="0">
              <a:spcBef>
                <a:spcPts val="600"/>
              </a:spcBef>
              <a:spcAft>
                <a:spcPct val="0"/>
              </a:spcAft>
              <a:buClrTx/>
              <a:buSzTx/>
              <a:tabLst>
                <a:tab pos="228600" algn="l"/>
                <a:tab pos="828675" algn="l"/>
              </a:tabLst>
            </a:pPr>
            <a:r>
              <a:rPr kumimoji="0" lang="da-DK" altLang="da-DK"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”Kollektiv</a:t>
            </a:r>
            <a:r>
              <a:rPr kumimoji="0" lang="da-DK" altLang="da-DK" sz="2000" b="1"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identitet”</a:t>
            </a:r>
            <a:endParaRPr kumimoji="0" lang="da-DK" altLang="da-DK"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0" fontAlgn="base" latinLnBrk="0" hangingPunct="0">
              <a:spcBef>
                <a:spcPts val="600"/>
              </a:spcBef>
              <a:spcAft>
                <a:spcPct val="0"/>
              </a:spcAft>
              <a:buClrTx/>
              <a:buSzTx/>
              <a:buFont typeface="Arial" panose="020B0604020202020204" pitchFamily="34" charset="0"/>
              <a:buChar char="•"/>
              <a:tabLst>
                <a:tab pos="228600" algn="l"/>
                <a:tab pos="828675" algn="l"/>
              </a:tabLst>
            </a:pP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angår grupper af</a:t>
            </a:r>
            <a:r>
              <a:rPr kumimoji="0" lang="da-DK" altLang="da-DK" sz="20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personer</a:t>
            </a:r>
            <a:endPar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R="0" lvl="0" algn="l" defTabSz="914400" rtl="0" eaLnBrk="0" fontAlgn="base" latinLnBrk="0" hangingPunct="0">
              <a:spcBef>
                <a:spcPts val="600"/>
              </a:spcBef>
              <a:spcAft>
                <a:spcPct val="0"/>
              </a:spcAft>
              <a:buClrTx/>
              <a:buSzTx/>
              <a:tabLst>
                <a:tab pos="228600" algn="l"/>
                <a:tab pos="828675" algn="l"/>
              </a:tabLst>
            </a:pPr>
            <a:endPar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R="0" lvl="0" algn="l" defTabSz="914400" rtl="0" eaLnBrk="0" fontAlgn="base" latinLnBrk="0" hangingPunct="0">
              <a:spcBef>
                <a:spcPts val="600"/>
              </a:spcBef>
              <a:spcAft>
                <a:spcPct val="0"/>
              </a:spcAft>
              <a:buClrTx/>
              <a:buSzTx/>
              <a:tabLst>
                <a:tab pos="228600" algn="l"/>
                <a:tab pos="828675" algn="l"/>
              </a:tabLst>
            </a:pPr>
            <a:r>
              <a:rPr lang="da-DK" altLang="da-DK" sz="2000" b="1" dirty="0">
                <a:latin typeface="Calibri" panose="020F0502020204030204" pitchFamily="34" charset="0"/>
                <a:ea typeface="Times New Roman" panose="02020603050405020304" pitchFamily="18" charset="0"/>
                <a:cs typeface="Calibri" panose="020F0502020204030204" pitchFamily="34" charset="0"/>
              </a:rPr>
              <a:t>Identitet påvirkes af</a:t>
            </a:r>
            <a:endParaRPr kumimoji="0" lang="da-DK" altLang="da-DK" sz="2000" b="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0" fontAlgn="base" latinLnBrk="0" hangingPunct="0">
              <a:spcBef>
                <a:spcPts val="600"/>
              </a:spcBef>
              <a:spcAft>
                <a:spcPct val="0"/>
              </a:spcAft>
              <a:buClrTx/>
              <a:buSzTx/>
              <a:buFont typeface="Arial" panose="020B0604020202020204" pitchFamily="34" charset="0"/>
              <a:buChar char="•"/>
              <a:tabLst>
                <a:tab pos="228600" algn="l"/>
                <a:tab pos="828675" algn="l"/>
              </a:tabLst>
            </a:pP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andre mennesker</a:t>
            </a:r>
          </a:p>
          <a:p>
            <a:pPr marL="342900" marR="0" lvl="0" indent="-342900" algn="l" defTabSz="914400" rtl="0" eaLnBrk="0" fontAlgn="base" latinLnBrk="0" hangingPunct="0">
              <a:spcBef>
                <a:spcPts val="600"/>
              </a:spcBef>
              <a:spcAft>
                <a:spcPct val="0"/>
              </a:spcAft>
              <a:buClrTx/>
              <a:buSzTx/>
              <a:buFont typeface="Arial" panose="020B0604020202020204" pitchFamily="34" charset="0"/>
              <a:buChar char="•"/>
              <a:tabLst>
                <a:tab pos="228600" algn="l"/>
                <a:tab pos="828675" algn="l"/>
              </a:tabLst>
            </a:pP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fortællinger og erindringer</a:t>
            </a:r>
          </a:p>
          <a:p>
            <a:pPr marL="342900" marR="0" lvl="0" indent="-342900" algn="l" defTabSz="914400" rtl="0" eaLnBrk="0" fontAlgn="base" latinLnBrk="0" hangingPunct="0">
              <a:spcBef>
                <a:spcPts val="600"/>
              </a:spcBef>
              <a:spcAft>
                <a:spcPct val="0"/>
              </a:spcAft>
              <a:buClrTx/>
              <a:buSzTx/>
              <a:buFont typeface="Arial" panose="020B0604020202020204" pitchFamily="34" charset="0"/>
              <a:buChar char="•"/>
              <a:tabLst>
                <a:tab pos="228600" algn="l"/>
                <a:tab pos="828675" algn="l"/>
              </a:tabLst>
            </a:pPr>
            <a:r>
              <a:rPr lang="da-DK" altLang="da-DK" sz="2000" dirty="0">
                <a:latin typeface="Calibri" panose="020F0502020204030204" pitchFamily="34" charset="0"/>
                <a:ea typeface="Times New Roman" panose="02020603050405020304" pitchFamily="18" charset="0"/>
                <a:cs typeface="Calibri" panose="020F0502020204030204" pitchFamily="34" charset="0"/>
              </a:rPr>
              <a:t>sanser, ting og steder</a:t>
            </a:r>
            <a:endParaRPr kumimoji="0" lang="da-DK" altLang="da-DK" sz="2000" b="0" i="0" u="none" strike="noStrike" cap="none" normalizeH="0" baseline="0" dirty="0">
              <a:ln>
                <a:noFill/>
              </a:ln>
              <a:solidFill>
                <a:schemeClr val="tx1"/>
              </a:solidFill>
              <a:effectLst/>
              <a:ea typeface="Times New Roman" panose="02020603050405020304" pitchFamily="18" charset="0"/>
            </a:endParaRPr>
          </a:p>
        </p:txBody>
      </p:sp>
      <p:pic>
        <p:nvPicPr>
          <p:cNvPr id="16" name="Picture 15" descr="En dreng&#10;">
            <a:extLst>
              <a:ext uri="{FF2B5EF4-FFF2-40B4-BE49-F238E27FC236}">
                <a16:creationId xmlns:a16="http://schemas.microsoft.com/office/drawing/2014/main" id="{6D43F9C0-4DCF-456B-956E-6970D52F73B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11276" y="464687"/>
            <a:ext cx="2135527" cy="2632473"/>
          </a:xfrm>
          <a:prstGeom prst="rect">
            <a:avLst/>
          </a:prstGeom>
        </p:spPr>
      </p:pic>
      <p:sp>
        <p:nvSpPr>
          <p:cNvPr id="3" name="Rectangle 2">
            <a:extLst>
              <a:ext uri="{FF2B5EF4-FFF2-40B4-BE49-F238E27FC236}">
                <a16:creationId xmlns:a16="http://schemas.microsoft.com/office/drawing/2014/main" id="{DE841C49-89BD-406B-AD40-2EC9E226BE93}"/>
              </a:ext>
            </a:extLst>
          </p:cNvPr>
          <p:cNvSpPr/>
          <p:nvPr/>
        </p:nvSpPr>
        <p:spPr>
          <a:xfrm>
            <a:off x="533153" y="1609257"/>
            <a:ext cx="5047337" cy="1487904"/>
          </a:xfrm>
          <a:prstGeom prst="rect">
            <a:avLst/>
          </a:prstGeom>
          <a:solidFill>
            <a:srgbClr val="A7C0C7"/>
          </a:solidFill>
          <a:ln>
            <a:solidFill>
              <a:schemeClr val="tx1"/>
            </a:solidFill>
          </a:ln>
        </p:spPr>
        <p:txBody>
          <a:bodyPr wrap="square" lIns="144000" tIns="108000" rIns="108000" bIns="108000">
            <a:noAutofit/>
          </a:bodyPr>
          <a:lstStyle/>
          <a:p>
            <a:pPr lvl="0" eaLnBrk="0" fontAlgn="base" hangingPunct="0">
              <a:lnSpc>
                <a:spcPct val="120000"/>
              </a:lnSpc>
              <a:spcBef>
                <a:spcPct val="0"/>
              </a:spcBef>
              <a:spcAft>
                <a:spcPct val="0"/>
              </a:spcAft>
            </a:pPr>
            <a:r>
              <a:rPr lang="da-DK" altLang="da-DK" sz="2200" dirty="0">
                <a:latin typeface="Calibri" panose="020F0502020204030204" pitchFamily="34" charset="0"/>
                <a:ea typeface="Times New Roman" panose="02020603050405020304" pitchFamily="18" charset="0"/>
                <a:cs typeface="Calibri" panose="020F0502020204030204" pitchFamily="34" charset="0"/>
              </a:rPr>
              <a:t>Identitet handler om hvem man er…</a:t>
            </a:r>
          </a:p>
          <a:p>
            <a:pPr marL="342900" lvl="0" indent="-342900" eaLnBrk="0" fontAlgn="base" hangingPunct="0">
              <a:lnSpc>
                <a:spcPct val="120000"/>
              </a:lnSpc>
              <a:spcBef>
                <a:spcPct val="0"/>
              </a:spcBef>
              <a:spcAft>
                <a:spcPct val="0"/>
              </a:spcAft>
              <a:buFont typeface="Arial" panose="020B0604020202020204" pitchFamily="34" charset="0"/>
              <a:buChar char="•"/>
            </a:pPr>
            <a:r>
              <a:rPr lang="da-DK" altLang="da-DK" sz="2200" dirty="0">
                <a:latin typeface="Calibri" panose="020F0502020204030204" pitchFamily="34" charset="0"/>
                <a:ea typeface="Times New Roman" panose="02020603050405020304" pitchFamily="18" charset="0"/>
                <a:cs typeface="Calibri" panose="020F0502020204030204" pitchFamily="34" charset="0"/>
              </a:rPr>
              <a:t>helt personligt: </a:t>
            </a:r>
            <a:r>
              <a:rPr lang="da-DK" altLang="da-DK" sz="2200" b="1" dirty="0">
                <a:latin typeface="Calibri" panose="020F0502020204030204" pitchFamily="34" charset="0"/>
                <a:ea typeface="Times New Roman" panose="02020603050405020304" pitchFamily="18" charset="0"/>
                <a:cs typeface="Calibri" panose="020F0502020204030204" pitchFamily="34" charset="0"/>
              </a:rPr>
              <a:t>Hvem er jeg</a:t>
            </a:r>
            <a:r>
              <a:rPr lang="da-DK" altLang="da-DK" sz="2200" dirty="0">
                <a:latin typeface="Calibri" panose="020F0502020204030204" pitchFamily="34" charset="0"/>
                <a:ea typeface="Times New Roman" panose="02020603050405020304" pitchFamily="18" charset="0"/>
                <a:cs typeface="Calibri" panose="020F0502020204030204" pitchFamily="34" charset="0"/>
              </a:rPr>
              <a:t>?</a:t>
            </a:r>
          </a:p>
          <a:p>
            <a:pPr marL="342900" lvl="0" indent="-342900" eaLnBrk="0" fontAlgn="base" hangingPunct="0">
              <a:lnSpc>
                <a:spcPct val="120000"/>
              </a:lnSpc>
              <a:spcBef>
                <a:spcPct val="0"/>
              </a:spcBef>
              <a:spcAft>
                <a:spcPct val="0"/>
              </a:spcAft>
              <a:buFont typeface="Arial" panose="020B0604020202020204" pitchFamily="34" charset="0"/>
              <a:buChar char="•"/>
            </a:pPr>
            <a:r>
              <a:rPr lang="da-DK" altLang="da-DK" sz="2200" dirty="0">
                <a:latin typeface="Calibri" panose="020F0502020204030204" pitchFamily="34" charset="0"/>
                <a:ea typeface="Times New Roman" panose="02020603050405020304" pitchFamily="18" charset="0"/>
                <a:cs typeface="Calibri" panose="020F0502020204030204" pitchFamily="34" charset="0"/>
              </a:rPr>
              <a:t>de grupper vi er en del af: </a:t>
            </a:r>
            <a:r>
              <a:rPr lang="da-DK" altLang="da-DK" sz="2200" b="1" dirty="0">
                <a:latin typeface="Calibri" panose="020F0502020204030204" pitchFamily="34" charset="0"/>
                <a:ea typeface="Times New Roman" panose="02020603050405020304" pitchFamily="18" charset="0"/>
                <a:cs typeface="Calibri" panose="020F0502020204030204" pitchFamily="34" charset="0"/>
              </a:rPr>
              <a:t>Hvem er vi</a:t>
            </a:r>
            <a:r>
              <a:rPr lang="da-DK" altLang="da-DK" sz="2200" dirty="0">
                <a:latin typeface="Calibri" panose="020F0502020204030204" pitchFamily="34" charset="0"/>
                <a:ea typeface="Times New Roman" panose="02020603050405020304" pitchFamily="18" charset="0"/>
                <a:cs typeface="Calibri" panose="020F0502020204030204" pitchFamily="34" charset="0"/>
              </a:rPr>
              <a:t>? </a:t>
            </a:r>
          </a:p>
        </p:txBody>
      </p:sp>
    </p:spTree>
    <p:extLst>
      <p:ext uri="{BB962C8B-B14F-4D97-AF65-F5344CB8AC3E}">
        <p14:creationId xmlns:p14="http://schemas.microsoft.com/office/powerpoint/2010/main" val="16119983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CCE2602-624E-4164-8CCB-0AC53D712730}"/>
              </a:ext>
            </a:extLst>
          </p:cNvPr>
          <p:cNvSpPr txBox="1">
            <a:spLocks/>
          </p:cNvSpPr>
          <p:nvPr/>
        </p:nvSpPr>
        <p:spPr>
          <a:xfrm>
            <a:off x="703442" y="1694293"/>
            <a:ext cx="7045995" cy="3364422"/>
          </a:xfrm>
          <a:prstGeom prst="rect">
            <a:avLst/>
          </a:prstGeom>
        </p:spPr>
        <p:txBody>
          <a:bodyPr vert="horz" lIns="144000" tIns="108000" rIns="108000" bIns="10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20000"/>
              </a:lnSpc>
              <a:spcBef>
                <a:spcPct val="0"/>
              </a:spcBef>
              <a:spcAft>
                <a:spcPct val="0"/>
              </a:spcAft>
              <a:buFont typeface="Arial" panose="020B0604020202020204" pitchFamily="34" charset="0"/>
              <a:buNone/>
            </a:pPr>
            <a:r>
              <a:rPr lang="da-DK" altLang="da-DK" sz="2200" b="1" dirty="0">
                <a:latin typeface="Calibri" panose="020F0502020204030204" pitchFamily="34" charset="0"/>
                <a:ea typeface="Times New Roman" panose="02020603050405020304" pitchFamily="18" charset="0"/>
                <a:cs typeface="Calibri" panose="020F0502020204030204" pitchFamily="34" charset="0"/>
              </a:rPr>
              <a:t>Identitet formes og forandres hele tiden:</a:t>
            </a:r>
          </a:p>
          <a:p>
            <a:pPr lvl="1" eaLnBrk="0" fontAlgn="base" hangingPunct="0">
              <a:lnSpc>
                <a:spcPct val="120000"/>
              </a:lnSpc>
              <a:spcBef>
                <a:spcPct val="0"/>
              </a:spcBef>
              <a:spcAft>
                <a:spcPct val="0"/>
              </a:spcAft>
            </a:pPr>
            <a:r>
              <a:rPr lang="da-DK" altLang="da-DK" sz="2200" dirty="0">
                <a:latin typeface="Calibri" panose="020F0502020204030204" pitchFamily="34" charset="0"/>
                <a:ea typeface="Times New Roman" panose="02020603050405020304" pitchFamily="18" charset="0"/>
                <a:cs typeface="Calibri" panose="020F0502020204030204" pitchFamily="34" charset="0"/>
              </a:rPr>
              <a:t>noget forandres, noget forbliver det samme</a:t>
            </a:r>
          </a:p>
          <a:p>
            <a:pPr lvl="1" eaLnBrk="0" fontAlgn="base" hangingPunct="0">
              <a:lnSpc>
                <a:spcPct val="120000"/>
              </a:lnSpc>
              <a:spcBef>
                <a:spcPct val="0"/>
              </a:spcBef>
              <a:spcAft>
                <a:spcPct val="0"/>
              </a:spcAft>
            </a:pPr>
            <a:r>
              <a:rPr lang="da-DK" altLang="da-DK" sz="2200" dirty="0">
                <a:latin typeface="Calibri" panose="020F0502020204030204" pitchFamily="34" charset="0"/>
                <a:ea typeface="Times New Roman" panose="02020603050405020304" pitchFamily="18" charset="0"/>
                <a:cs typeface="Calibri" panose="020F0502020204030204" pitchFamily="34" charset="0"/>
              </a:rPr>
              <a:t>gælder både vores egen og fællesskabernes identitet</a:t>
            </a:r>
          </a:p>
          <a:p>
            <a:pPr marL="0" indent="0" eaLnBrk="0" fontAlgn="base" hangingPunct="0">
              <a:lnSpc>
                <a:spcPct val="120000"/>
              </a:lnSpc>
              <a:spcBef>
                <a:spcPct val="0"/>
              </a:spcBef>
              <a:spcAft>
                <a:spcPct val="0"/>
              </a:spcAft>
              <a:buFont typeface="Arial" panose="020B0604020202020204" pitchFamily="34" charset="0"/>
              <a:buNone/>
            </a:pPr>
            <a:endParaRPr lang="da-DK" altLang="da-DK" sz="1100" dirty="0">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ct val="120000"/>
              </a:lnSpc>
              <a:spcBef>
                <a:spcPct val="0"/>
              </a:spcBef>
              <a:spcAft>
                <a:spcPct val="0"/>
              </a:spcAft>
              <a:buFont typeface="Arial" panose="020B0604020202020204" pitchFamily="34" charset="0"/>
              <a:buNone/>
            </a:pPr>
            <a:r>
              <a:rPr lang="da-DK" altLang="da-DK" sz="2200" b="1" dirty="0">
                <a:latin typeface="Calibri" panose="020F0502020204030204" pitchFamily="34" charset="0"/>
                <a:ea typeface="Times New Roman" panose="02020603050405020304" pitchFamily="18" charset="0"/>
                <a:cs typeface="Calibri" panose="020F0502020204030204" pitchFamily="34" charset="0"/>
              </a:rPr>
              <a:t>Vores identitet bliver påvirket af især:</a:t>
            </a:r>
          </a:p>
          <a:p>
            <a:pPr lvl="1" eaLnBrk="0" fontAlgn="base" hangingPunct="0">
              <a:lnSpc>
                <a:spcPct val="120000"/>
              </a:lnSpc>
              <a:spcBef>
                <a:spcPct val="0"/>
              </a:spcBef>
              <a:spcAft>
                <a:spcPct val="0"/>
              </a:spcAft>
            </a:pPr>
            <a:r>
              <a:rPr lang="da-DK" altLang="da-DK" sz="2200" dirty="0">
                <a:latin typeface="Calibri" panose="020F0502020204030204" pitchFamily="34" charset="0"/>
                <a:ea typeface="Times New Roman" panose="02020603050405020304" pitchFamily="18" charset="0"/>
                <a:cs typeface="Calibri" panose="020F0502020204030204" pitchFamily="34" charset="0"/>
              </a:rPr>
              <a:t>relationer til andre mennesker – både individer og grupper</a:t>
            </a:r>
          </a:p>
          <a:p>
            <a:pPr lvl="1" eaLnBrk="0" fontAlgn="base" hangingPunct="0">
              <a:lnSpc>
                <a:spcPct val="120000"/>
              </a:lnSpc>
              <a:spcBef>
                <a:spcPct val="0"/>
              </a:spcBef>
              <a:spcAft>
                <a:spcPct val="0"/>
              </a:spcAft>
            </a:pPr>
            <a:r>
              <a:rPr lang="da-DK" altLang="da-DK" sz="2200" dirty="0">
                <a:latin typeface="Calibri" panose="020F0502020204030204" pitchFamily="34" charset="0"/>
                <a:ea typeface="Times New Roman" panose="02020603050405020304" pitchFamily="18" charset="0"/>
                <a:cs typeface="Calibri" panose="020F0502020204030204" pitchFamily="34" charset="0"/>
              </a:rPr>
              <a:t>fortællinger – både andres og vores egne</a:t>
            </a:r>
          </a:p>
          <a:p>
            <a:pPr lvl="1" eaLnBrk="0" fontAlgn="base" hangingPunct="0">
              <a:lnSpc>
                <a:spcPct val="120000"/>
              </a:lnSpc>
              <a:spcBef>
                <a:spcPct val="0"/>
              </a:spcBef>
              <a:spcAft>
                <a:spcPct val="0"/>
              </a:spcAft>
            </a:pPr>
            <a:r>
              <a:rPr lang="da-DK" altLang="da-DK" sz="2200" dirty="0">
                <a:latin typeface="Calibri" panose="020F0502020204030204" pitchFamily="34" charset="0"/>
                <a:ea typeface="Times New Roman" panose="02020603050405020304" pitchFamily="18" charset="0"/>
                <a:cs typeface="Calibri" panose="020F0502020204030204" pitchFamily="34" charset="0"/>
              </a:rPr>
              <a:t>traditioner og ritualer </a:t>
            </a:r>
          </a:p>
          <a:p>
            <a:pPr lvl="1" eaLnBrk="0" fontAlgn="base" hangingPunct="0">
              <a:lnSpc>
                <a:spcPct val="120000"/>
              </a:lnSpc>
              <a:spcBef>
                <a:spcPct val="0"/>
              </a:spcBef>
              <a:spcAft>
                <a:spcPct val="0"/>
              </a:spcAft>
            </a:pPr>
            <a:r>
              <a:rPr lang="da-DK" altLang="da-DK" sz="2200" dirty="0">
                <a:latin typeface="Calibri" panose="020F0502020204030204" pitchFamily="34" charset="0"/>
                <a:ea typeface="Times New Roman" panose="02020603050405020304" pitchFamily="18" charset="0"/>
                <a:cs typeface="Calibri" panose="020F0502020204030204" pitchFamily="34" charset="0"/>
              </a:rPr>
              <a:t>sanser, ting og steder</a:t>
            </a:r>
          </a:p>
        </p:txBody>
      </p:sp>
      <p:sp>
        <p:nvSpPr>
          <p:cNvPr id="8" name="Title 1">
            <a:extLst>
              <a:ext uri="{FF2B5EF4-FFF2-40B4-BE49-F238E27FC236}">
                <a16:creationId xmlns:a16="http://schemas.microsoft.com/office/drawing/2014/main" id="{BAC479F7-FE73-4E0C-B1F0-7D91F6536E86}"/>
              </a:ext>
            </a:extLst>
          </p:cNvPr>
          <p:cNvSpPr txBox="1">
            <a:spLocks/>
          </p:cNvSpPr>
          <p:nvPr/>
        </p:nvSpPr>
        <p:spPr>
          <a:xfrm>
            <a:off x="703442" y="473723"/>
            <a:ext cx="4859407" cy="132556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a:t>Hvad er identitet?</a:t>
            </a:r>
            <a:endParaRPr lang="da-DK" b="1" dirty="0"/>
          </a:p>
        </p:txBody>
      </p:sp>
      <p:pic>
        <p:nvPicPr>
          <p:cNvPr id="9" name="Picture 8" descr="To vendinder.">
            <a:extLst>
              <a:ext uri="{FF2B5EF4-FFF2-40B4-BE49-F238E27FC236}">
                <a16:creationId xmlns:a16="http://schemas.microsoft.com/office/drawing/2014/main" id="{42C29B22-24AE-4A5A-9076-80D858849015}"/>
              </a:ext>
            </a:extLst>
          </p:cNvPr>
          <p:cNvPicPr>
            <a:picLocks noChangeAspect="1"/>
          </p:cNvPicPr>
          <p:nvPr/>
        </p:nvPicPr>
        <p:blipFill rotWithShape="1">
          <a:blip r:embed="rId3">
            <a:extLst>
              <a:ext uri="{28A0092B-C50C-407E-A947-70E740481C1C}">
                <a14:useLocalDpi xmlns:a14="http://schemas.microsoft.com/office/drawing/2010/main" val="0"/>
              </a:ext>
            </a:extLst>
          </a:blip>
          <a:srcRect l="5853" r="21634"/>
          <a:stretch/>
        </p:blipFill>
        <p:spPr>
          <a:xfrm>
            <a:off x="8097986" y="0"/>
            <a:ext cx="4090555" cy="6858000"/>
          </a:xfrm>
          <a:prstGeom prst="rect">
            <a:avLst/>
          </a:prstGeom>
        </p:spPr>
      </p:pic>
      <p:sp>
        <p:nvSpPr>
          <p:cNvPr id="2" name="TextBox 1">
            <a:extLst>
              <a:ext uri="{FF2B5EF4-FFF2-40B4-BE49-F238E27FC236}">
                <a16:creationId xmlns:a16="http://schemas.microsoft.com/office/drawing/2014/main" id="{D3DE4865-DFE9-4C9A-A0E7-8038B1E83C21}"/>
              </a:ext>
            </a:extLst>
          </p:cNvPr>
          <p:cNvSpPr txBox="1"/>
          <p:nvPr/>
        </p:nvSpPr>
        <p:spPr>
          <a:xfrm>
            <a:off x="4862946" y="5106195"/>
            <a:ext cx="2961409" cy="1566386"/>
          </a:xfrm>
          <a:prstGeom prst="roundRect">
            <a:avLst/>
          </a:prstGeom>
          <a:solidFill>
            <a:srgbClr val="ECDAF0"/>
          </a:solidFill>
          <a:ln w="28575">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a-DK" sz="2000" dirty="0"/>
              <a:t>?</a:t>
            </a:r>
          </a:p>
          <a:p>
            <a:r>
              <a:rPr lang="da-DK" sz="2200" dirty="0"/>
              <a:t>Kan man forandres hele tiden og alligevel være den samme? </a:t>
            </a:r>
          </a:p>
        </p:txBody>
      </p:sp>
    </p:spTree>
    <p:extLst>
      <p:ext uri="{BB962C8B-B14F-4D97-AF65-F5344CB8AC3E}">
        <p14:creationId xmlns:p14="http://schemas.microsoft.com/office/powerpoint/2010/main" val="12052300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10987-9A81-455D-9615-11527AF85458}"/>
              </a:ext>
            </a:extLst>
          </p:cNvPr>
          <p:cNvSpPr>
            <a:spLocks noGrp="1"/>
          </p:cNvSpPr>
          <p:nvPr>
            <p:ph type="title"/>
          </p:nvPr>
        </p:nvSpPr>
        <p:spPr>
          <a:xfrm>
            <a:off x="787400" y="573372"/>
            <a:ext cx="10515600" cy="1325563"/>
          </a:xfrm>
        </p:spPr>
        <p:txBody>
          <a:bodyPr/>
          <a:lstStyle/>
          <a:p>
            <a:r>
              <a:rPr lang="da-DK" b="1" dirty="0">
                <a:solidFill>
                  <a:schemeClr val="accent2"/>
                </a:solidFill>
              </a:rPr>
              <a:t>Kollektiv identitet: </a:t>
            </a:r>
            <a:br>
              <a:rPr lang="da-DK" b="1" dirty="0">
                <a:solidFill>
                  <a:schemeClr val="accent2"/>
                </a:solidFill>
              </a:rPr>
            </a:br>
            <a:r>
              <a:rPr lang="da-DK" b="1" dirty="0"/>
              <a:t>Fællesskaber gennem ritualer</a:t>
            </a:r>
          </a:p>
        </p:txBody>
      </p:sp>
      <p:sp>
        <p:nvSpPr>
          <p:cNvPr id="5" name="Rectangle 2">
            <a:extLst>
              <a:ext uri="{FF2B5EF4-FFF2-40B4-BE49-F238E27FC236}">
                <a16:creationId xmlns:a16="http://schemas.microsoft.com/office/drawing/2014/main" id="{CBD01B84-DD7A-4BBD-90F7-1870919BA1E8}"/>
              </a:ext>
            </a:extLst>
          </p:cNvPr>
          <p:cNvSpPr>
            <a:spLocks noChangeArrowheads="1"/>
          </p:cNvSpPr>
          <p:nvPr/>
        </p:nvSpPr>
        <p:spPr bwMode="auto">
          <a:xfrm>
            <a:off x="787400" y="3429000"/>
            <a:ext cx="5594349" cy="277881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108000" rIns="108000" bIns="108000" numCol="1" anchor="ctr" anchorCtr="0" compatLnSpc="1">
            <a:prstTxWarp prst="textNoShape">
              <a:avLst/>
            </a:prstTxWarp>
            <a:spAutoFit/>
          </a:bodyPr>
          <a:lstStyle/>
          <a:p>
            <a:pPr marL="0" marR="0" lvl="0" indent="0" algn="l" defTabSz="914400" rtl="0" eaLnBrk="0" fontAlgn="base" latinLnBrk="0" hangingPunct="0">
              <a:lnSpc>
                <a:spcPct val="120000"/>
              </a:lnSpc>
              <a:spcBef>
                <a:spcPct val="0"/>
              </a:spcBef>
              <a:spcAft>
                <a:spcPct val="0"/>
              </a:spcAft>
              <a:buClrTx/>
              <a:buSzTx/>
              <a:buFontTx/>
              <a:buNone/>
              <a:tabLst/>
            </a:pPr>
            <a:endParaRPr lang="da-DK" altLang="da-DK" sz="20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Det kan fx være hvis man forsamler sig, synger sange sammen, spiller spil eller gør andre praktiske ting i fællesskab – så er alt det med til at knytte gruppen sammen og skabe en følelse af </a:t>
            </a:r>
            <a:r>
              <a:rPr kumimoji="0" lang="da-DK" altLang="da-DK"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samhørighed</a:t>
            </a: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af et ”fælles vi”, også kaldet ”kollektiv identitet”.</a:t>
            </a:r>
            <a:endParaRPr kumimoji="0" lang="da-DK" altLang="da-DK" sz="2000" b="0" i="0" u="none" strike="noStrike" cap="none" normalizeH="0" baseline="0" dirty="0">
              <a:ln>
                <a:noFill/>
              </a:ln>
              <a:solidFill>
                <a:schemeClr val="tx1"/>
              </a:solidFill>
              <a:effectLst/>
              <a:ea typeface="Times New Roman" panose="02020603050405020304" pitchFamily="18" charset="0"/>
            </a:endParaRPr>
          </a:p>
        </p:txBody>
      </p:sp>
      <p:sp>
        <p:nvSpPr>
          <p:cNvPr id="4" name="Rectangle 2">
            <a:extLst>
              <a:ext uri="{FF2B5EF4-FFF2-40B4-BE49-F238E27FC236}">
                <a16:creationId xmlns:a16="http://schemas.microsoft.com/office/drawing/2014/main" id="{4B6BD669-6269-40CE-99F5-3EE01173EC78}"/>
              </a:ext>
            </a:extLst>
          </p:cNvPr>
          <p:cNvSpPr>
            <a:spLocks noChangeArrowheads="1"/>
          </p:cNvSpPr>
          <p:nvPr/>
        </p:nvSpPr>
        <p:spPr bwMode="auto">
          <a:xfrm>
            <a:off x="787401" y="2103788"/>
            <a:ext cx="5594349" cy="1670815"/>
          </a:xfrm>
          <a:prstGeom prst="rect">
            <a:avLst/>
          </a:prstGeom>
          <a:solidFill>
            <a:srgbClr val="A7C0C7"/>
          </a:solidFill>
          <a:ln w="12700">
            <a:solidFill>
              <a:schemeClr val="tx1"/>
            </a:solidFill>
            <a:miter lim="800000"/>
            <a:headEnd/>
            <a:tailEnd/>
          </a:ln>
          <a:effectLst/>
        </p:spPr>
        <p:txBody>
          <a:bodyPr vert="horz" wrap="square" lIns="108000" tIns="108000" rIns="108000" bIns="108000" numCol="1" anchor="ctr" anchorCtr="0" compatLnSpc="1">
            <a:prstTxWarp prst="textNoShape">
              <a:avLst/>
            </a:prstTxWarp>
            <a:noAutofit/>
          </a:body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Fælles identitet bliver styrket hvis gruppen </a:t>
            </a:r>
            <a:r>
              <a:rPr kumimoji="0" lang="da-DK" altLang="da-DK"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mødes fysisk</a:t>
            </a: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og udfører nogle </a:t>
            </a:r>
            <a:r>
              <a:rPr kumimoji="0" lang="da-DK" altLang="da-DK"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fælles handlinger</a:t>
            </a: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eller ritualer. Det får gruppen til at </a:t>
            </a:r>
            <a:r>
              <a:rPr kumimoji="0" lang="da-DK" altLang="da-DK"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føle, </a:t>
            </a: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de hører sammen og deler </a:t>
            </a:r>
            <a:r>
              <a:rPr kumimoji="0" lang="da-DK" altLang="da-DK"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fælles værdier</a:t>
            </a: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da-DK" altLang="da-DK" sz="20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2049" name="Picture 2">
            <a:extLst>
              <a:ext uri="{FF2B5EF4-FFF2-40B4-BE49-F238E27FC236}">
                <a16:creationId xmlns:a16="http://schemas.microsoft.com/office/drawing/2014/main" id="{7E063F48-19BC-4F3E-B2C8-32DD46E0DD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497"/>
          <a:stretch/>
        </p:blipFill>
        <p:spPr bwMode="auto">
          <a:xfrm>
            <a:off x="6703549" y="2103788"/>
            <a:ext cx="5074251" cy="410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251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B6BD669-6269-40CE-99F5-3EE01173EC78}"/>
              </a:ext>
            </a:extLst>
          </p:cNvPr>
          <p:cNvSpPr>
            <a:spLocks noChangeArrowheads="1"/>
          </p:cNvSpPr>
          <p:nvPr/>
        </p:nvSpPr>
        <p:spPr bwMode="auto">
          <a:xfrm>
            <a:off x="790575" y="2347657"/>
            <a:ext cx="4813299" cy="4105097"/>
          </a:xfrm>
          <a:prstGeom prst="rect">
            <a:avLst/>
          </a:prstGeom>
          <a:solidFill>
            <a:schemeClr val="accent2">
              <a:lumMod val="20000"/>
              <a:lumOff val="80000"/>
            </a:schemeClr>
          </a:solidFill>
          <a:ln w="19050">
            <a:solidFill>
              <a:schemeClr val="tx1"/>
            </a:solidFill>
            <a:miter lim="800000"/>
            <a:headEnd/>
            <a:tailEnd/>
          </a:ln>
          <a:effectLst/>
        </p:spPr>
        <p:txBody>
          <a:bodyPr vert="horz" wrap="square" lIns="180000" tIns="108000" rIns="108000" bIns="108000" numCol="1" anchor="ctr" anchorCtr="0" compatLnSpc="1">
            <a:prstTxWarp prst="textNoShape">
              <a:avLst/>
            </a:prstTxWarp>
            <a:noAutofit/>
          </a:bodyPr>
          <a:lstStyle/>
          <a:p>
            <a:pPr marL="0" marR="0" lvl="0" indent="0" algn="l" defTabSz="914400" rtl="0" eaLnBrk="0" fontAlgn="base" latinLnBrk="0" hangingPunct="0">
              <a:lnSpc>
                <a:spcPct val="120000"/>
              </a:lnSpc>
              <a:spcBef>
                <a:spcPts val="600"/>
              </a:spcBef>
              <a:spcAft>
                <a:spcPct val="0"/>
              </a:spcAft>
              <a:buClrTx/>
              <a:buSzTx/>
              <a:buFontTx/>
              <a:buNone/>
              <a:tabLst/>
            </a:pPr>
            <a:r>
              <a:rPr kumimoji="0" lang="da-DK" altLang="da-DK" sz="2000" b="0" i="0" u="none" strike="noStrike" cap="none" normalizeH="0" baseline="0" dirty="0">
                <a:ln>
                  <a:noFill/>
                </a:ln>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Eksemp</a:t>
            </a:r>
            <a:r>
              <a:rPr lang="da-DK" altLang="da-DK" sz="2000" dirty="0">
                <a:solidFill>
                  <a:schemeClr val="accent2">
                    <a:lumMod val="50000"/>
                  </a:schemeClr>
                </a:solidFill>
                <a:latin typeface="Calibri" panose="020F0502020204030204" pitchFamily="34" charset="0"/>
                <a:ea typeface="Times New Roman" panose="02020603050405020304" pitchFamily="18" charset="0"/>
                <a:cs typeface="Calibri" panose="020F0502020204030204" pitchFamily="34" charset="0"/>
              </a:rPr>
              <a:t>el:</a:t>
            </a:r>
            <a:r>
              <a:rPr lang="da-DK" altLang="da-DK" sz="2000" b="1" dirty="0">
                <a:solidFill>
                  <a:schemeClr val="accent2">
                    <a:lumMod val="50000"/>
                  </a:schemeClr>
                </a:solidFill>
                <a:latin typeface="Calibri" panose="020F0502020204030204" pitchFamily="34" charset="0"/>
                <a:ea typeface="Times New Roman" panose="02020603050405020304" pitchFamily="18" charset="0"/>
                <a:cs typeface="Calibri" panose="020F0502020204030204" pitchFamily="34" charset="0"/>
              </a:rPr>
              <a:t> Juleaften</a:t>
            </a:r>
            <a:endParaRPr kumimoji="0" lang="da-DK" altLang="da-DK" sz="2000" b="1" i="0" u="none" strike="noStrike" cap="none" normalizeH="0" baseline="0" dirty="0">
              <a:ln>
                <a:noFill/>
              </a:ln>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20000"/>
              </a:lnSpc>
              <a:spcBef>
                <a:spcPts val="600"/>
              </a:spcBef>
              <a:spcAft>
                <a:spcPct val="0"/>
              </a:spcAft>
              <a:buClrTx/>
              <a:buSzTx/>
              <a:buFontTx/>
              <a:buNone/>
              <a:tabLst/>
            </a:pP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Et stort nationalt ritual hvor flertallet af danskerne spiser fede dyr (gris eller and) og udfører ca. den samme dans omkring et grantræ med gaver under, mens de synger. Der er et samfundsfællesskab af mennesker, der udfører det samme ritual </a:t>
            </a:r>
            <a:r>
              <a:rPr kumimoji="0" lang="da-DK" altLang="da-DK"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samtidig.</a:t>
            </a:r>
            <a:r>
              <a:rPr kumimoji="0" lang="da-DK" altLang="da-DK" sz="2000" b="0" i="0" u="none" strike="noStrike" cap="none" normalizeH="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a:t>
            </a:r>
            <a:r>
              <a:rPr kumimoji="0" lang="da-DK" altLang="da-DK"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taten </a:t>
            </a: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understøtter det ved at </a:t>
            </a:r>
            <a:r>
              <a:rPr kumimoji="0" lang="da-DK" altLang="da-DK"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beslutte, </a:t>
            </a: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butikkerne skal holde lukket denne aften og de følgende dage. </a:t>
            </a:r>
            <a:endParaRPr kumimoji="0" lang="da-DK" altLang="da-DK" sz="2000" b="0" i="0" u="none" strike="noStrike" cap="none" normalizeH="0" baseline="0" dirty="0">
              <a:ln>
                <a:noFill/>
              </a:ln>
              <a:solidFill>
                <a:schemeClr val="tx1"/>
              </a:solidFill>
              <a:effectLst/>
              <a:ea typeface="Times New Roman" panose="02020603050405020304" pitchFamily="18" charset="0"/>
            </a:endParaRPr>
          </a:p>
        </p:txBody>
      </p:sp>
      <p:sp>
        <p:nvSpPr>
          <p:cNvPr id="7" name="Rectangle 2">
            <a:extLst>
              <a:ext uri="{FF2B5EF4-FFF2-40B4-BE49-F238E27FC236}">
                <a16:creationId xmlns:a16="http://schemas.microsoft.com/office/drawing/2014/main" id="{FC41793A-F651-4644-B56A-38865259A9DD}"/>
              </a:ext>
            </a:extLst>
          </p:cNvPr>
          <p:cNvSpPr>
            <a:spLocks noChangeArrowheads="1"/>
          </p:cNvSpPr>
          <p:nvPr/>
        </p:nvSpPr>
        <p:spPr bwMode="auto">
          <a:xfrm>
            <a:off x="5921376" y="4706982"/>
            <a:ext cx="5480049" cy="1745772"/>
          </a:xfrm>
          <a:prstGeom prst="rect">
            <a:avLst/>
          </a:prstGeom>
          <a:solidFill>
            <a:schemeClr val="bg1">
              <a:lumMod val="95000"/>
            </a:schemeClr>
          </a:solidFill>
          <a:ln w="19050">
            <a:solidFill>
              <a:schemeClr val="tx1"/>
            </a:solidFill>
            <a:miter lim="800000"/>
            <a:headEnd/>
            <a:tailEnd/>
          </a:ln>
          <a:effectLst/>
        </p:spPr>
        <p:txBody>
          <a:bodyPr vert="horz" wrap="square" lIns="180000" tIns="108000" rIns="108000" bIns="108000" numCol="1" anchor="ctr" anchorCtr="0" compatLnSpc="1">
            <a:prstTxWarp prst="textNoShape">
              <a:avLst/>
            </a:prstTxWarp>
            <a:spAutoFit/>
          </a:bodyPr>
          <a:lstStyle/>
          <a:p>
            <a:pPr marL="0" marR="0" lvl="0" indent="0" algn="l" defTabSz="914400" rtl="0" eaLnBrk="0" fontAlgn="base" latinLnBrk="0" hangingPunct="0">
              <a:lnSpc>
                <a:spcPct val="120000"/>
              </a:lnSpc>
              <a:spcBef>
                <a:spcPts val="600"/>
              </a:spcBef>
              <a:spcAft>
                <a:spcPct val="0"/>
              </a:spcAft>
              <a:buClrTx/>
              <a:buSzTx/>
              <a:buFontTx/>
              <a:buNone/>
              <a:tabLst/>
            </a:pPr>
            <a:r>
              <a:rPr kumimoji="0" lang="da-DK" altLang="da-DK" sz="2000" b="0" i="0" u="none" strike="noStrike" cap="none" normalizeH="0" baseline="0" dirty="0">
                <a:ln>
                  <a:noFill/>
                </a:ln>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Eksempel: </a:t>
            </a:r>
            <a:r>
              <a:rPr kumimoji="0" lang="da-DK" altLang="da-DK" sz="2000" b="1" i="0" u="none" strike="noStrike" cap="none" normalizeH="0" baseline="0" dirty="0">
                <a:ln>
                  <a:noFill/>
                </a:ln>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Skolen</a:t>
            </a:r>
          </a:p>
          <a:p>
            <a:pPr marL="0" marR="0" lvl="0" indent="0" algn="l" defTabSz="914400" rtl="0" eaLnBrk="0" fontAlgn="base" latinLnBrk="0" hangingPunct="0">
              <a:lnSpc>
                <a:spcPct val="120000"/>
              </a:lnSpc>
              <a:spcBef>
                <a:spcPts val="600"/>
              </a:spcBef>
              <a:spcAft>
                <a:spcPct val="0"/>
              </a:spcAft>
              <a:buClrTx/>
              <a:buSzTx/>
              <a:buFontTx/>
              <a:buNone/>
              <a:tabLst/>
            </a:pP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Skolens samling med morgensang knytter elever og ansatte sammen i et fælles ”skole-vi” gennem samvær, sange og fortællinger. </a:t>
            </a:r>
            <a:endParaRPr kumimoji="0" lang="da-DK" altLang="da-DK" sz="20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DB0547B9-70BF-4B78-8D89-6FE02B64CEEF}"/>
              </a:ext>
            </a:extLst>
          </p:cNvPr>
          <p:cNvSpPr>
            <a:spLocks noChangeArrowheads="1"/>
          </p:cNvSpPr>
          <p:nvPr/>
        </p:nvSpPr>
        <p:spPr bwMode="auto">
          <a:xfrm>
            <a:off x="5921376" y="2347658"/>
            <a:ext cx="5480049" cy="2117091"/>
          </a:xfrm>
          <a:prstGeom prst="rect">
            <a:avLst/>
          </a:prstGeom>
          <a:solidFill>
            <a:srgbClr val="A7C0C7"/>
          </a:solidFill>
          <a:ln w="19050">
            <a:solidFill>
              <a:schemeClr val="tx1"/>
            </a:solidFill>
            <a:miter lim="800000"/>
            <a:headEnd/>
            <a:tailEnd/>
          </a:ln>
          <a:effectLst/>
        </p:spPr>
        <p:txBody>
          <a:bodyPr vert="horz" wrap="square" lIns="180000" tIns="108000" rIns="108000" bIns="108000" numCol="1" anchor="ctr" anchorCtr="0" compatLnSpc="1">
            <a:prstTxWarp prst="textNoShape">
              <a:avLst/>
            </a:prstTxWarp>
            <a:spAutoFit/>
          </a:bodyPr>
          <a:lstStyle/>
          <a:p>
            <a:pPr marL="0" marR="0" lvl="0" indent="0" algn="l" defTabSz="914400" rtl="0" eaLnBrk="0" fontAlgn="base" latinLnBrk="0" hangingPunct="0">
              <a:lnSpc>
                <a:spcPct val="120000"/>
              </a:lnSpc>
              <a:spcBef>
                <a:spcPts val="600"/>
              </a:spcBef>
              <a:spcAft>
                <a:spcPct val="0"/>
              </a:spcAft>
              <a:buClrTx/>
              <a:buSzTx/>
              <a:buFontTx/>
              <a:buNone/>
              <a:tabLst/>
            </a:pPr>
            <a:r>
              <a:rPr lang="da-DK" altLang="da-DK"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Eksempel: </a:t>
            </a:r>
            <a:r>
              <a:rPr kumimoji="0" lang="da-DK" altLang="da-DK" sz="20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Harry Potter-fanklubben</a:t>
            </a:r>
          </a:p>
          <a:p>
            <a:pPr marL="0" marR="0" lvl="0" indent="0" algn="l" defTabSz="914400" rtl="0" eaLnBrk="0" fontAlgn="base" latinLnBrk="0" hangingPunct="0">
              <a:lnSpc>
                <a:spcPct val="120000"/>
              </a:lnSpc>
              <a:spcBef>
                <a:spcPts val="600"/>
              </a:spcBef>
              <a:spcAft>
                <a:spcPct val="0"/>
              </a:spcAft>
              <a:buClrTx/>
              <a:buSzTx/>
              <a:buFontTx/>
              <a:buNone/>
              <a:tabLst/>
            </a:pPr>
            <a:r>
              <a:rPr lang="da-DK" altLang="da-DK" sz="2000" dirty="0">
                <a:latin typeface="Calibri" panose="020F0502020204030204" pitchFamily="34" charset="0"/>
                <a:ea typeface="Times New Roman" panose="02020603050405020304" pitchFamily="18" charset="0"/>
                <a:cs typeface="Calibri" panose="020F0502020204030204" pitchFamily="34" charset="0"/>
              </a:rPr>
              <a:t>En gruppe </a:t>
            </a: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der mødes inden de skal se den nye </a:t>
            </a:r>
            <a:r>
              <a:rPr kumimoji="0" lang="da-DK" altLang="da-DK" sz="2000"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Fantastic</a:t>
            </a:r>
            <a:r>
              <a:rPr kumimoji="0" lang="da-DK" altLang="da-DK" sz="20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a-DK" altLang="da-DK" sz="2000"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Beasts</a:t>
            </a:r>
            <a:r>
              <a:rPr kumimoji="0" lang="da-DK" altLang="da-DK" sz="20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da-DK" altLang="da-DK"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film. De klæder sig ud, viser merchandise frem, og laver quizzer inden de samlet tager til premieren. </a:t>
            </a:r>
          </a:p>
        </p:txBody>
      </p:sp>
      <p:sp>
        <p:nvSpPr>
          <p:cNvPr id="3" name="Rectangle: Rounded Corners 2">
            <a:extLst>
              <a:ext uri="{FF2B5EF4-FFF2-40B4-BE49-F238E27FC236}">
                <a16:creationId xmlns:a16="http://schemas.microsoft.com/office/drawing/2014/main" id="{29F70722-7E3D-4C14-96BE-DF2FEF188757}"/>
              </a:ext>
            </a:extLst>
          </p:cNvPr>
          <p:cNvSpPr/>
          <p:nvPr/>
        </p:nvSpPr>
        <p:spPr>
          <a:xfrm>
            <a:off x="7855527" y="231484"/>
            <a:ext cx="4104409" cy="1522950"/>
          </a:xfrm>
          <a:prstGeom prst="roundRect">
            <a:avLst/>
          </a:prstGeom>
          <a:solidFill>
            <a:schemeClr val="tx2">
              <a:lumMod val="20000"/>
              <a:lumOff val="80000"/>
            </a:schemeClr>
          </a:solidFill>
          <a:ln w="38100">
            <a:solidFill>
              <a:schemeClr val="tx1"/>
            </a:solidFill>
            <a:prstDash val="sysDash"/>
          </a:ln>
        </p:spPr>
        <p:txBody>
          <a:bodyPr wrap="square" lIns="144000" tIns="36000" rIns="108000" bIns="108000">
            <a:spAutoFit/>
          </a:bodyPr>
          <a:lstStyle/>
          <a:p>
            <a:pPr algn="ctr">
              <a:lnSpc>
                <a:spcPct val="120000"/>
              </a:lnSpc>
              <a:spcAft>
                <a:spcPts val="0"/>
              </a:spcAft>
              <a:tabLst>
                <a:tab pos="827088" algn="l"/>
              </a:tabLst>
            </a:pPr>
            <a:r>
              <a:rPr lang="da-DK" sz="2800" b="1" dirty="0">
                <a:latin typeface="Calibri" panose="020F0502020204030204" pitchFamily="34" charset="0"/>
                <a:ea typeface="Calibri" panose="020F0502020204030204" pitchFamily="34" charset="0"/>
                <a:cs typeface="Calibri" panose="020F0502020204030204" pitchFamily="34" charset="0"/>
              </a:rPr>
              <a:t>?</a:t>
            </a:r>
          </a:p>
          <a:p>
            <a:pPr>
              <a:lnSpc>
                <a:spcPct val="120000"/>
              </a:lnSpc>
              <a:spcAft>
                <a:spcPts val="0"/>
              </a:spcAft>
              <a:tabLst>
                <a:tab pos="827088" algn="l"/>
              </a:tabLst>
            </a:pPr>
            <a:r>
              <a:rPr lang="da-DK" sz="2000" dirty="0">
                <a:latin typeface="Calibri" panose="020F0502020204030204" pitchFamily="34" charset="0"/>
                <a:ea typeface="Calibri" panose="020F0502020204030204" pitchFamily="34" charset="0"/>
                <a:cs typeface="Calibri" panose="020F0502020204030204" pitchFamily="34" charset="0"/>
              </a:rPr>
              <a:t>Hvad opfatter I som nationale ritualer (bortset fra jul) i Danmark?</a:t>
            </a:r>
            <a:endParaRPr lang="da-DK" sz="2000" dirty="0">
              <a:latin typeface="Calibri" panose="020F0502020204030204" pitchFamily="34" charset="0"/>
              <a:ea typeface="Calibri" panose="020F0502020204030204" pitchFamily="34" charset="0"/>
              <a:cs typeface="Arial" panose="020B0604020202020204" pitchFamily="34" charset="0"/>
            </a:endParaRPr>
          </a:p>
        </p:txBody>
      </p:sp>
      <p:sp>
        <p:nvSpPr>
          <p:cNvPr id="9" name="Title 1">
            <a:extLst>
              <a:ext uri="{FF2B5EF4-FFF2-40B4-BE49-F238E27FC236}">
                <a16:creationId xmlns:a16="http://schemas.microsoft.com/office/drawing/2014/main" id="{C100B53C-0108-4F28-AF3A-CC26422A74DC}"/>
              </a:ext>
            </a:extLst>
          </p:cNvPr>
          <p:cNvSpPr txBox="1">
            <a:spLocks/>
          </p:cNvSpPr>
          <p:nvPr/>
        </p:nvSpPr>
        <p:spPr>
          <a:xfrm>
            <a:off x="787400" y="5525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dirty="0">
                <a:solidFill>
                  <a:schemeClr val="accent2"/>
                </a:solidFill>
              </a:rPr>
              <a:t>Kollektiv identitet: </a:t>
            </a:r>
            <a:br>
              <a:rPr lang="da-DK" b="1" dirty="0">
                <a:solidFill>
                  <a:schemeClr val="accent2"/>
                </a:solidFill>
              </a:rPr>
            </a:br>
            <a:r>
              <a:rPr lang="da-DK" b="1" dirty="0"/>
              <a:t>Fællesskaber gennem ritualer</a:t>
            </a:r>
          </a:p>
        </p:txBody>
      </p:sp>
    </p:spTree>
    <p:extLst>
      <p:ext uri="{BB962C8B-B14F-4D97-AF65-F5344CB8AC3E}">
        <p14:creationId xmlns:p14="http://schemas.microsoft.com/office/powerpoint/2010/main" val="7923047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204EEB-34DD-4533-9247-1AE1CD1A3834}"/>
              </a:ext>
            </a:extLst>
          </p:cNvPr>
          <p:cNvSpPr>
            <a:spLocks noGrp="1"/>
          </p:cNvSpPr>
          <p:nvPr>
            <p:ph idx="1"/>
          </p:nvPr>
        </p:nvSpPr>
        <p:spPr>
          <a:xfrm>
            <a:off x="7677150" y="2819399"/>
            <a:ext cx="4098207" cy="3673475"/>
          </a:xfrm>
          <a:solidFill>
            <a:schemeClr val="bg2"/>
          </a:solidFill>
          <a:ln w="19050">
            <a:solidFill>
              <a:schemeClr val="tx1"/>
            </a:solidFill>
          </a:ln>
        </p:spPr>
        <p:txBody>
          <a:bodyPr lIns="144000" tIns="108000" rIns="108000" bIns="108000">
            <a:noAutofit/>
          </a:bodyPr>
          <a:lstStyle/>
          <a:p>
            <a:pPr marL="0" indent="0">
              <a:lnSpc>
                <a:spcPct val="120000"/>
              </a:lnSpc>
              <a:spcBef>
                <a:spcPts val="1200"/>
              </a:spcBef>
              <a:buNone/>
            </a:pPr>
            <a:r>
              <a:rPr lang="da-DK" sz="2000" dirty="0"/>
              <a:t>Man prøver fortællingerne af med familie og venner, hører deres respons – og ændrer sin selv-fortællinger, lidt efter lidt. </a:t>
            </a:r>
          </a:p>
          <a:p>
            <a:pPr marL="0" indent="0">
              <a:lnSpc>
                <a:spcPct val="120000"/>
              </a:lnSpc>
              <a:spcBef>
                <a:spcPts val="1200"/>
              </a:spcBef>
              <a:buNone/>
            </a:pPr>
            <a:r>
              <a:rPr lang="da-DK" sz="2000" dirty="0"/>
              <a:t>Måske prøver man en ny tøjstil </a:t>
            </a:r>
            <a:r>
              <a:rPr lang="da-DK" sz="2000" dirty="0" smtClean="0"/>
              <a:t>af og ser, </a:t>
            </a:r>
            <a:r>
              <a:rPr lang="da-DK" sz="2000" dirty="0"/>
              <a:t>hvordan </a:t>
            </a:r>
            <a:r>
              <a:rPr lang="da-DK" sz="2000" dirty="0" smtClean="0"/>
              <a:t>vennerne reagerer</a:t>
            </a:r>
            <a:r>
              <a:rPr lang="da-DK" sz="2000" dirty="0"/>
              <a:t>. </a:t>
            </a:r>
            <a:r>
              <a:rPr lang="da-DK" sz="2000" dirty="0" smtClean="0"/>
              <a:t>Måske siger man, at </a:t>
            </a:r>
            <a:r>
              <a:rPr lang="da-DK" sz="2000" dirty="0"/>
              <a:t>man hader at gå i skole, og ser hvordan familien reagerer.</a:t>
            </a:r>
          </a:p>
        </p:txBody>
      </p:sp>
      <p:sp>
        <p:nvSpPr>
          <p:cNvPr id="4" name="Content Placeholder 2">
            <a:extLst>
              <a:ext uri="{FF2B5EF4-FFF2-40B4-BE49-F238E27FC236}">
                <a16:creationId xmlns:a16="http://schemas.microsoft.com/office/drawing/2014/main" id="{6DBB7E45-D4DE-4D7D-AAFF-24A976FBB1E2}"/>
              </a:ext>
            </a:extLst>
          </p:cNvPr>
          <p:cNvSpPr txBox="1">
            <a:spLocks/>
          </p:cNvSpPr>
          <p:nvPr/>
        </p:nvSpPr>
        <p:spPr>
          <a:xfrm>
            <a:off x="966786" y="2819400"/>
            <a:ext cx="6372225" cy="3673474"/>
          </a:xfrm>
          <a:prstGeom prst="rect">
            <a:avLst/>
          </a:prstGeom>
          <a:solidFill>
            <a:srgbClr val="A7C0C7"/>
          </a:solidFill>
          <a:ln w="19050">
            <a:solidFill>
              <a:schemeClr val="tx1"/>
            </a:solidFill>
          </a:ln>
        </p:spPr>
        <p:txBody>
          <a:bodyPr vert="horz" lIns="180000" tIns="108000" rIns="108000" bIns="10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200"/>
              </a:spcBef>
              <a:buFont typeface="Arial" panose="020B0604020202020204" pitchFamily="34" charset="0"/>
              <a:buNone/>
            </a:pPr>
            <a:r>
              <a:rPr lang="da-DK" sz="2000" b="1" dirty="0"/>
              <a:t>Selvfortællinger </a:t>
            </a:r>
          </a:p>
          <a:p>
            <a:pPr marL="0" indent="0">
              <a:lnSpc>
                <a:spcPct val="120000"/>
              </a:lnSpc>
              <a:spcBef>
                <a:spcPts val="1200"/>
              </a:spcBef>
              <a:buFont typeface="Arial" panose="020B0604020202020204" pitchFamily="34" charset="0"/>
              <a:buNone/>
            </a:pPr>
            <a:r>
              <a:rPr lang="da-DK" sz="2000" dirty="0"/>
              <a:t>Identitet handler også om </a:t>
            </a:r>
            <a:r>
              <a:rPr lang="da-DK" sz="2000" b="1" dirty="0"/>
              <a:t>hvordan vi fortæller historier</a:t>
            </a:r>
            <a:r>
              <a:rPr lang="da-DK" sz="2000" dirty="0"/>
              <a:t> om os selv, om vores oplevelser og erfaringer, og vores roller. </a:t>
            </a:r>
          </a:p>
          <a:p>
            <a:pPr marL="0" indent="0">
              <a:lnSpc>
                <a:spcPct val="120000"/>
              </a:lnSpc>
              <a:spcBef>
                <a:spcPts val="1200"/>
              </a:spcBef>
              <a:buFont typeface="Arial" panose="020B0604020202020204" pitchFamily="34" charset="0"/>
              <a:buNone/>
            </a:pPr>
            <a:r>
              <a:rPr lang="da-DK" sz="2000" dirty="0"/>
              <a:t>Der er fx stor forskel på om man ser sig selv som helt eller modstander i fortællingen, som hovedperson eller tilskuer.</a:t>
            </a:r>
          </a:p>
          <a:p>
            <a:pPr marL="0" indent="0">
              <a:lnSpc>
                <a:spcPct val="120000"/>
              </a:lnSpc>
              <a:spcBef>
                <a:spcPts val="1200"/>
              </a:spcBef>
              <a:buNone/>
            </a:pPr>
            <a:r>
              <a:rPr lang="da-DK" sz="2000" dirty="0"/>
              <a:t>”Selv-fortællinger” er derfor med til at skabe vores identitet og vores billede af os selv. </a:t>
            </a:r>
          </a:p>
        </p:txBody>
      </p:sp>
      <p:pic>
        <p:nvPicPr>
          <p:cNvPr id="5" name="Picture 4" descr="A picture containing drawing&#10;&#10;Description automatically generated">
            <a:extLst>
              <a:ext uri="{FF2B5EF4-FFF2-40B4-BE49-F238E27FC236}">
                <a16:creationId xmlns:a16="http://schemas.microsoft.com/office/drawing/2014/main" id="{7F85D592-06D2-48B9-B8E8-AC4C8B6F5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150" y="365125"/>
            <a:ext cx="4105109" cy="2254251"/>
          </a:xfrm>
          <a:prstGeom prst="rect">
            <a:avLst/>
          </a:prstGeom>
          <a:ln w="19050">
            <a:solidFill>
              <a:schemeClr val="tx1"/>
            </a:solidFill>
          </a:ln>
        </p:spPr>
      </p:pic>
      <p:sp>
        <p:nvSpPr>
          <p:cNvPr id="8" name="Title 1">
            <a:extLst>
              <a:ext uri="{FF2B5EF4-FFF2-40B4-BE49-F238E27FC236}">
                <a16:creationId xmlns:a16="http://schemas.microsoft.com/office/drawing/2014/main" id="{40B3E05E-BB9A-4A02-A8CD-B548730294EB}"/>
              </a:ext>
            </a:extLst>
          </p:cNvPr>
          <p:cNvSpPr txBox="1">
            <a:spLocks/>
          </p:cNvSpPr>
          <p:nvPr/>
        </p:nvSpPr>
        <p:spPr>
          <a:xfrm>
            <a:off x="838199" y="420611"/>
            <a:ext cx="6882245" cy="16348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dirty="0">
                <a:solidFill>
                  <a:srgbClr val="6A97B2"/>
                </a:solidFill>
              </a:rPr>
              <a:t>Forståelse af identitet: </a:t>
            </a:r>
            <a:br>
              <a:rPr lang="da-DK" b="1" dirty="0">
                <a:solidFill>
                  <a:srgbClr val="6A97B2"/>
                </a:solidFill>
              </a:rPr>
            </a:br>
            <a:r>
              <a:rPr lang="da-DK" b="1" dirty="0"/>
              <a:t>Fortællingen om mig selv</a:t>
            </a:r>
          </a:p>
        </p:txBody>
      </p:sp>
    </p:spTree>
    <p:extLst>
      <p:ext uri="{BB962C8B-B14F-4D97-AF65-F5344CB8AC3E}">
        <p14:creationId xmlns:p14="http://schemas.microsoft.com/office/powerpoint/2010/main" val="9767827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1AF999D-7A0A-4F64-AA04-E0B853685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5844" y="2250690"/>
            <a:ext cx="3149395" cy="460731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E204EEB-34DD-4533-9247-1AE1CD1A3834}"/>
              </a:ext>
            </a:extLst>
          </p:cNvPr>
          <p:cNvSpPr>
            <a:spLocks noGrp="1"/>
          </p:cNvSpPr>
          <p:nvPr>
            <p:ph idx="1"/>
          </p:nvPr>
        </p:nvSpPr>
        <p:spPr>
          <a:xfrm>
            <a:off x="838200" y="2055479"/>
            <a:ext cx="8087591" cy="1427163"/>
          </a:xfrm>
        </p:spPr>
        <p:txBody>
          <a:bodyPr lIns="180000" tIns="108000" rIns="108000" bIns="108000">
            <a:noAutofit/>
          </a:bodyPr>
          <a:lstStyle/>
          <a:p>
            <a:pPr marL="0" indent="0">
              <a:lnSpc>
                <a:spcPct val="130000"/>
              </a:lnSpc>
              <a:spcBef>
                <a:spcPts val="600"/>
              </a:spcBef>
              <a:buNone/>
            </a:pPr>
            <a:r>
              <a:rPr lang="da-DK" sz="2000" dirty="0"/>
              <a:t>Det er også vigtigt i vores selv-fortællinger, hvem vi </a:t>
            </a:r>
            <a:r>
              <a:rPr lang="da-DK" sz="2000" b="1" dirty="0"/>
              <a:t>ikke</a:t>
            </a:r>
            <a:r>
              <a:rPr lang="da-DK" sz="2000" dirty="0"/>
              <a:t> er. Det gælder både for den enkelte person og for fællesskaber, at vi er gode til at definere identitet via modbilleder – vi placerer ”os” i modsætning til ”dem”. </a:t>
            </a:r>
          </a:p>
        </p:txBody>
      </p:sp>
      <p:sp>
        <p:nvSpPr>
          <p:cNvPr id="6" name="Title 1">
            <a:extLst>
              <a:ext uri="{FF2B5EF4-FFF2-40B4-BE49-F238E27FC236}">
                <a16:creationId xmlns:a16="http://schemas.microsoft.com/office/drawing/2014/main" id="{68764CFB-8636-4A97-8C4B-14E9F0FB7063}"/>
              </a:ext>
            </a:extLst>
          </p:cNvPr>
          <p:cNvSpPr txBox="1">
            <a:spLocks/>
          </p:cNvSpPr>
          <p:nvPr/>
        </p:nvSpPr>
        <p:spPr>
          <a:xfrm>
            <a:off x="838199" y="420611"/>
            <a:ext cx="6882245" cy="16348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dirty="0">
                <a:solidFill>
                  <a:srgbClr val="6A97B2"/>
                </a:solidFill>
              </a:rPr>
              <a:t>Forståelse af identitet: </a:t>
            </a:r>
            <a:br>
              <a:rPr lang="da-DK" b="1" dirty="0">
                <a:solidFill>
                  <a:srgbClr val="6A97B2"/>
                </a:solidFill>
              </a:rPr>
            </a:br>
            <a:r>
              <a:rPr lang="da-DK" b="1" dirty="0"/>
              <a:t>Fortællingen om de andre</a:t>
            </a:r>
          </a:p>
        </p:txBody>
      </p:sp>
      <p:sp>
        <p:nvSpPr>
          <p:cNvPr id="5" name="Content Placeholder 2">
            <a:extLst>
              <a:ext uri="{FF2B5EF4-FFF2-40B4-BE49-F238E27FC236}">
                <a16:creationId xmlns:a16="http://schemas.microsoft.com/office/drawing/2014/main" id="{31B9C99C-0B0F-4253-BF4F-910311F74BBB}"/>
              </a:ext>
            </a:extLst>
          </p:cNvPr>
          <p:cNvSpPr txBox="1">
            <a:spLocks/>
          </p:cNvSpPr>
          <p:nvPr/>
        </p:nvSpPr>
        <p:spPr>
          <a:xfrm>
            <a:off x="1156211" y="3524250"/>
            <a:ext cx="7410450" cy="1697831"/>
          </a:xfrm>
          <a:prstGeom prst="rect">
            <a:avLst/>
          </a:prstGeom>
          <a:solidFill>
            <a:schemeClr val="bg1">
              <a:lumMod val="95000"/>
            </a:schemeClr>
          </a:solidFill>
          <a:ln>
            <a:solidFill>
              <a:schemeClr val="tx1"/>
            </a:solidFill>
          </a:ln>
        </p:spPr>
        <p:txBody>
          <a:bodyPr vert="horz" lIns="180000" tIns="108000" rIns="108000" bIns="10800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Font typeface="Arial" panose="020B0604020202020204" pitchFamily="34" charset="0"/>
              <a:buNone/>
            </a:pPr>
            <a:r>
              <a:rPr lang="da-DK" sz="2000" b="1" dirty="0"/>
              <a:t>Eksempel: </a:t>
            </a:r>
            <a:br>
              <a:rPr lang="da-DK" sz="2000" b="1" dirty="0"/>
            </a:br>
            <a:r>
              <a:rPr lang="da-DK" sz="2000" dirty="0"/>
              <a:t>Nazisterne lavede både fortællinger om sig selv som </a:t>
            </a:r>
            <a:r>
              <a:rPr lang="da-DK" sz="2000" dirty="0" smtClean="0"/>
              <a:t>ariere, og de lavede et </a:t>
            </a:r>
            <a:r>
              <a:rPr lang="da-DK" sz="2000" dirty="0"/>
              <a:t>stærkt negativt fjendebillede, der fremstillede jøder som en slags monstre, der dræbte børn, puttede deres blod i brødet, og stjal tyskernes penge. </a:t>
            </a:r>
          </a:p>
        </p:txBody>
      </p:sp>
      <p:sp>
        <p:nvSpPr>
          <p:cNvPr id="9" name="Content Placeholder 2">
            <a:extLst>
              <a:ext uri="{FF2B5EF4-FFF2-40B4-BE49-F238E27FC236}">
                <a16:creationId xmlns:a16="http://schemas.microsoft.com/office/drawing/2014/main" id="{C2BA5A6C-8A5C-43A2-A7AB-CB92894477E4}"/>
              </a:ext>
            </a:extLst>
          </p:cNvPr>
          <p:cNvSpPr txBox="1">
            <a:spLocks/>
          </p:cNvSpPr>
          <p:nvPr/>
        </p:nvSpPr>
        <p:spPr>
          <a:xfrm>
            <a:off x="838199" y="5356225"/>
            <a:ext cx="7599219" cy="1330326"/>
          </a:xfrm>
          <a:prstGeom prst="rect">
            <a:avLst/>
          </a:prstGeom>
        </p:spPr>
        <p:txBody>
          <a:bodyPr vert="horz" lIns="180000" tIns="108000" rIns="108000" bIns="10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None/>
            </a:pPr>
            <a:r>
              <a:rPr lang="da-DK" sz="2000" dirty="0"/>
              <a:t>Vi kender godt ”os og dem” </a:t>
            </a:r>
            <a:r>
              <a:rPr lang="da-DK" sz="2000" dirty="0" smtClean="0"/>
              <a:t>opstillinger, fx fra </a:t>
            </a:r>
            <a:r>
              <a:rPr lang="da-DK" sz="2000" dirty="0"/>
              <a:t>historier om </a:t>
            </a:r>
            <a:r>
              <a:rPr lang="da-DK" sz="2000" dirty="0" smtClean="0"/>
              <a:t>hvordan jyder </a:t>
            </a:r>
            <a:r>
              <a:rPr lang="da-DK" sz="2000" dirty="0"/>
              <a:t>er meget forskellige fra københavnere, </a:t>
            </a:r>
            <a:r>
              <a:rPr lang="da-DK" sz="2000" dirty="0" smtClean="0"/>
              <a:t>piger </a:t>
            </a:r>
            <a:r>
              <a:rPr lang="da-DK" sz="2000" dirty="0"/>
              <a:t>fra </a:t>
            </a:r>
            <a:r>
              <a:rPr lang="da-DK" sz="2000" dirty="0" smtClean="0"/>
              <a:t>drenge, svenskere fra danskere.</a:t>
            </a:r>
            <a:endParaRPr lang="da-DK" sz="2000" dirty="0"/>
          </a:p>
        </p:txBody>
      </p:sp>
    </p:spTree>
    <p:extLst>
      <p:ext uri="{BB962C8B-B14F-4D97-AF65-F5344CB8AC3E}">
        <p14:creationId xmlns:p14="http://schemas.microsoft.com/office/powerpoint/2010/main" val="31342386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204EEB-34DD-4533-9247-1AE1CD1A3834}"/>
              </a:ext>
            </a:extLst>
          </p:cNvPr>
          <p:cNvSpPr>
            <a:spLocks noGrp="1"/>
          </p:cNvSpPr>
          <p:nvPr>
            <p:ph idx="1"/>
          </p:nvPr>
        </p:nvSpPr>
        <p:spPr>
          <a:xfrm>
            <a:off x="5100638" y="2379517"/>
            <a:ext cx="6029324" cy="2476109"/>
          </a:xfrm>
          <a:solidFill>
            <a:srgbClr val="E9E0D1"/>
          </a:solidFill>
          <a:ln w="19050">
            <a:solidFill>
              <a:schemeClr val="tx1"/>
            </a:solidFill>
          </a:ln>
        </p:spPr>
        <p:txBody>
          <a:bodyPr lIns="360000" tIns="108000" rIns="108000" bIns="108000">
            <a:noAutofit/>
          </a:bodyPr>
          <a:lstStyle/>
          <a:p>
            <a:pPr marL="0" indent="0">
              <a:lnSpc>
                <a:spcPct val="120000"/>
              </a:lnSpc>
              <a:spcBef>
                <a:spcPts val="600"/>
              </a:spcBef>
              <a:buNone/>
            </a:pPr>
            <a:r>
              <a:rPr lang="da-DK" sz="2000" dirty="0"/>
              <a:t>Vores identitet stammer dog ikke kun fra vores egne oplevelser og fortællinger. De hænger også sammen med nogle bredere </a:t>
            </a:r>
            <a:r>
              <a:rPr lang="da-DK" sz="2000" b="1" dirty="0"/>
              <a:t>”scripts”</a:t>
            </a:r>
            <a:r>
              <a:rPr lang="da-DK" sz="2000" dirty="0"/>
              <a:t> eller </a:t>
            </a:r>
            <a:r>
              <a:rPr lang="da-DK" sz="2000" b="1" dirty="0"/>
              <a:t>fordomme </a:t>
            </a:r>
            <a:r>
              <a:rPr lang="da-DK" sz="2000" dirty="0"/>
              <a:t>i samfundet. Fx om hvordan børn, unge, piger, drenge, rødhårede, sorte, skatere, revisorer, skolelærere, læger, fynboer eller hestepiger ”plejer” at være. </a:t>
            </a:r>
          </a:p>
        </p:txBody>
      </p:sp>
      <p:pic>
        <p:nvPicPr>
          <p:cNvPr id="9" name="Content Placeholder 3" descr="vægtløfter">
            <a:extLst>
              <a:ext uri="{FF2B5EF4-FFF2-40B4-BE49-F238E27FC236}">
                <a16:creationId xmlns:a16="http://schemas.microsoft.com/office/drawing/2014/main" id="{3A145BBF-DCB1-4036-8428-4D5BB6772F64}"/>
              </a:ext>
            </a:extLst>
          </p:cNvPr>
          <p:cNvPicPr>
            <a:picLocks noChangeAspect="1"/>
          </p:cNvPicPr>
          <p:nvPr/>
        </p:nvPicPr>
        <p:blipFill rotWithShape="1">
          <a:blip r:embed="rId3">
            <a:extLst>
              <a:ext uri="{28A0092B-C50C-407E-A947-70E740481C1C}">
                <a14:useLocalDpi xmlns:a14="http://schemas.microsoft.com/office/drawing/2010/main" val="0"/>
              </a:ext>
            </a:extLst>
          </a:blip>
          <a:srcRect b="12791"/>
          <a:stretch/>
        </p:blipFill>
        <p:spPr>
          <a:xfrm>
            <a:off x="706437" y="2400300"/>
            <a:ext cx="4394201" cy="2416811"/>
          </a:xfrm>
          <a:prstGeom prst="rect">
            <a:avLst/>
          </a:prstGeom>
          <a:ln w="19050">
            <a:solidFill>
              <a:schemeClr val="tx1"/>
            </a:solidFill>
          </a:ln>
        </p:spPr>
      </p:pic>
      <p:sp>
        <p:nvSpPr>
          <p:cNvPr id="10" name="Content Placeholder 2">
            <a:extLst>
              <a:ext uri="{FF2B5EF4-FFF2-40B4-BE49-F238E27FC236}">
                <a16:creationId xmlns:a16="http://schemas.microsoft.com/office/drawing/2014/main" id="{A77D87C0-D801-4F54-8C21-709ACB97675D}"/>
              </a:ext>
            </a:extLst>
          </p:cNvPr>
          <p:cNvSpPr txBox="1">
            <a:spLocks/>
          </p:cNvSpPr>
          <p:nvPr/>
        </p:nvSpPr>
        <p:spPr>
          <a:xfrm>
            <a:off x="1314450" y="5065711"/>
            <a:ext cx="8982075" cy="1522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Font typeface="Arial" panose="020B0604020202020204" pitchFamily="34" charset="0"/>
              <a:buNone/>
            </a:pPr>
            <a:r>
              <a:rPr lang="da-DK" sz="2000" b="1" dirty="0"/>
              <a:t>Populærkultur</a:t>
            </a:r>
            <a:r>
              <a:rPr lang="da-DK" sz="2000" dirty="0"/>
              <a:t> og </a:t>
            </a:r>
            <a:r>
              <a:rPr lang="da-DK" sz="2000" b="1" dirty="0"/>
              <a:t>medier</a:t>
            </a:r>
            <a:r>
              <a:rPr lang="da-DK" sz="2000" dirty="0"/>
              <a:t> med til at afspejle og forme sådanne scripts og fordomme. Det vi ser i tv, på film og på nettet, er derfor med til at forme vores fortællinger om os selv – både bevidst og ubevidst, både positivt og negativt. </a:t>
            </a:r>
          </a:p>
        </p:txBody>
      </p:sp>
      <p:sp>
        <p:nvSpPr>
          <p:cNvPr id="7" name="Rectangle: Rounded Corners 6">
            <a:extLst>
              <a:ext uri="{FF2B5EF4-FFF2-40B4-BE49-F238E27FC236}">
                <a16:creationId xmlns:a16="http://schemas.microsoft.com/office/drawing/2014/main" id="{51069337-8F6B-4CCF-AC7D-DB66CF8BBB76}"/>
              </a:ext>
            </a:extLst>
          </p:cNvPr>
          <p:cNvSpPr/>
          <p:nvPr/>
        </p:nvSpPr>
        <p:spPr>
          <a:xfrm>
            <a:off x="9102436" y="458643"/>
            <a:ext cx="2763982" cy="1482088"/>
          </a:xfrm>
          <a:prstGeom prst="roundRect">
            <a:avLst/>
          </a:prstGeom>
          <a:solidFill>
            <a:schemeClr val="accent1">
              <a:lumMod val="20000"/>
              <a:lumOff val="80000"/>
            </a:schemeClr>
          </a:solidFill>
          <a:ln w="38100">
            <a:solidFill>
              <a:schemeClr val="tx1"/>
            </a:solidFill>
            <a:prstDash val="sysDash"/>
          </a:ln>
        </p:spPr>
        <p:txBody>
          <a:bodyPr wrap="square" lIns="144000" tIns="36000" rIns="108000" bIns="108000">
            <a:spAutoFit/>
          </a:bodyPr>
          <a:lstStyle/>
          <a:p>
            <a:pPr algn="ctr">
              <a:lnSpc>
                <a:spcPct val="120000"/>
              </a:lnSpc>
              <a:spcAft>
                <a:spcPts val="0"/>
              </a:spcAft>
              <a:tabLst>
                <a:tab pos="827088" algn="l"/>
              </a:tabLst>
            </a:pPr>
            <a:r>
              <a:rPr lang="da-DK" sz="2800" b="1" dirty="0">
                <a:latin typeface="Calibri" panose="020F0502020204030204" pitchFamily="34" charset="0"/>
                <a:ea typeface="Calibri" panose="020F0502020204030204" pitchFamily="34" charset="0"/>
                <a:cs typeface="Calibri" panose="020F0502020204030204" pitchFamily="34" charset="0"/>
              </a:rPr>
              <a:t>? </a:t>
            </a:r>
          </a:p>
          <a:p>
            <a:pPr>
              <a:spcAft>
                <a:spcPts val="0"/>
              </a:spcAft>
              <a:tabLst>
                <a:tab pos="827088" algn="l"/>
              </a:tabLst>
            </a:pPr>
            <a:r>
              <a:rPr lang="da-DK" sz="2200" dirty="0">
                <a:latin typeface="Calibri" panose="020F0502020204030204" pitchFamily="34" charset="0"/>
                <a:ea typeface="Calibri" panose="020F0502020204030204" pitchFamily="34" charset="0"/>
                <a:cs typeface="Calibri" panose="020F0502020204030204" pitchFamily="34" charset="0"/>
              </a:rPr>
              <a:t>Kan du sige hvordan en  forsker ser ud?</a:t>
            </a:r>
            <a:endParaRPr lang="da-DK" sz="2200" dirty="0">
              <a:latin typeface="Calibri" panose="020F0502020204030204" pitchFamily="34" charset="0"/>
              <a:ea typeface="Calibri" panose="020F0502020204030204" pitchFamily="34" charset="0"/>
              <a:cs typeface="Arial" panose="020B0604020202020204" pitchFamily="34" charset="0"/>
            </a:endParaRPr>
          </a:p>
        </p:txBody>
      </p:sp>
      <p:sp>
        <p:nvSpPr>
          <p:cNvPr id="8" name="Title 1">
            <a:extLst>
              <a:ext uri="{FF2B5EF4-FFF2-40B4-BE49-F238E27FC236}">
                <a16:creationId xmlns:a16="http://schemas.microsoft.com/office/drawing/2014/main" id="{8A05B828-C9A7-4F01-86A5-A68461080A21}"/>
              </a:ext>
            </a:extLst>
          </p:cNvPr>
          <p:cNvSpPr txBox="1">
            <a:spLocks/>
          </p:cNvSpPr>
          <p:nvPr/>
        </p:nvSpPr>
        <p:spPr>
          <a:xfrm>
            <a:off x="838199" y="420611"/>
            <a:ext cx="8264237" cy="16348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dirty="0">
                <a:solidFill>
                  <a:srgbClr val="6A97B2"/>
                </a:solidFill>
              </a:rPr>
              <a:t>Forståelse af identitet: </a:t>
            </a:r>
            <a:br>
              <a:rPr lang="da-DK" b="1" dirty="0">
                <a:solidFill>
                  <a:srgbClr val="6A97B2"/>
                </a:solidFill>
              </a:rPr>
            </a:br>
            <a:r>
              <a:rPr lang="da-DK" b="1" dirty="0"/>
              <a:t>”Scripts” og fordomme i samfundet </a:t>
            </a:r>
          </a:p>
        </p:txBody>
      </p:sp>
    </p:spTree>
    <p:extLst>
      <p:ext uri="{BB962C8B-B14F-4D97-AF65-F5344CB8AC3E}">
        <p14:creationId xmlns:p14="http://schemas.microsoft.com/office/powerpoint/2010/main" val="20881007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BEA59D2E9D2FF429F0F6CC7FE28A00D" ma:contentTypeVersion="12" ma:contentTypeDescription="Opret et nyt dokument." ma:contentTypeScope="" ma:versionID="596e0df17a4431bdb0e84c75c9881529">
  <xsd:schema xmlns:xsd="http://www.w3.org/2001/XMLSchema" xmlns:xs="http://www.w3.org/2001/XMLSchema" xmlns:p="http://schemas.microsoft.com/office/2006/metadata/properties" xmlns:ns2="f2e4ad0e-b5c3-4a26-9257-169d9ac24192" xmlns:ns3="22effb64-592f-401a-a741-fa7a8c598886" targetNamespace="http://schemas.microsoft.com/office/2006/metadata/properties" ma:root="true" ma:fieldsID="83d72550a4994989760b62e7dce0daa6" ns2:_="" ns3:_="">
    <xsd:import namespace="f2e4ad0e-b5c3-4a26-9257-169d9ac24192"/>
    <xsd:import namespace="22effb64-592f-401a-a741-fa7a8c5988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e4ad0e-b5c3-4a26-9257-169d9ac241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effb64-592f-401a-a741-fa7a8c598886"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7CFA0B-8953-4B22-A6F1-336AD9E34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e4ad0e-b5c3-4a26-9257-169d9ac24192"/>
    <ds:schemaRef ds:uri="22effb64-592f-401a-a741-fa7a8c5988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7004B8-9DD3-4924-BE52-679A040E67C0}">
  <ds:schemaRefs>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purl.org/dc/elements/1.1/"/>
    <ds:schemaRef ds:uri="f2e4ad0e-b5c3-4a26-9257-169d9ac24192"/>
    <ds:schemaRef ds:uri="http://schemas.microsoft.com/office/infopath/2007/PartnerControls"/>
    <ds:schemaRef ds:uri="22effb64-592f-401a-a741-fa7a8c598886"/>
    <ds:schemaRef ds:uri="http://www.w3.org/XML/1998/namespace"/>
    <ds:schemaRef ds:uri="http://purl.org/dc/dcmitype/"/>
  </ds:schemaRefs>
</ds:datastoreItem>
</file>

<file path=customXml/itemProps3.xml><?xml version="1.0" encoding="utf-8"?>
<ds:datastoreItem xmlns:ds="http://schemas.openxmlformats.org/officeDocument/2006/customXml" ds:itemID="{5971C1EA-16F2-4AAD-BFA6-744E54BF18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1598</TotalTime>
  <Words>2995</Words>
  <Application>Microsoft Office PowerPoint</Application>
  <PresentationFormat>Widescreen</PresentationFormat>
  <Paragraphs>183</Paragraphs>
  <Slides>18</Slides>
  <Notes>16</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18</vt:i4>
      </vt:variant>
    </vt:vector>
  </HeadingPairs>
  <TitlesOfParts>
    <vt:vector size="24" baseType="lpstr">
      <vt:lpstr>Arial</vt:lpstr>
      <vt:lpstr>Calibri</vt:lpstr>
      <vt:lpstr>Calibri Light</vt:lpstr>
      <vt:lpstr>Symbol</vt:lpstr>
      <vt:lpstr>Times New Roman</vt:lpstr>
      <vt:lpstr>Office Theme</vt:lpstr>
      <vt:lpstr>Identitet: Hvem er vi – hvem er jeg? </vt:lpstr>
      <vt:lpstr>Indholdsfortegnelse</vt:lpstr>
      <vt:lpstr>Hvad er identitet?</vt:lpstr>
      <vt:lpstr>PowerPoint-præsentation</vt:lpstr>
      <vt:lpstr>Kollektiv identitet:  Fællesskaber gennem ritualer</vt:lpstr>
      <vt:lpstr>PowerPoint-præsentation</vt:lpstr>
      <vt:lpstr>PowerPoint-præsentation</vt:lpstr>
      <vt:lpstr>PowerPoint-præsentation</vt:lpstr>
      <vt:lpstr>PowerPoint-præsentation</vt:lpstr>
      <vt:lpstr>Erindring og identitet:  Hvordan husker jeg, hvem vi er? </vt:lpstr>
      <vt:lpstr>Erindring og identitet:  Hvordan husker jeg, hvem jeg er? </vt:lpstr>
      <vt:lpstr>Identiteters sammenhæng med ting, steder og sanser </vt:lpstr>
      <vt:lpstr>Vil I arbejde videre med emnerne?  ______________________  Aktiviteter om:  Kollektive ritualer  Selvfortælling  Erindring  Ting &amp; steder</vt:lpstr>
      <vt:lpstr>Kender I nogle kollektive ritualer?</vt:lpstr>
      <vt:lpstr>Skriveopgave: Historien om os selv</vt:lpstr>
      <vt:lpstr>Undersøgelser af identitet og erindring</vt:lpstr>
      <vt:lpstr>Betydningen af ting, steder og sansninger</vt:lpstr>
      <vt:lpstr>Kolofon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Identitet: Hvem er vi – hvem er jeg?</dc:title>
  <dc:creator>Caroline Schaffalitzky de Muckadell</dc:creator>
  <cp:lastModifiedBy>Tine Brøndum</cp:lastModifiedBy>
  <cp:revision>98</cp:revision>
  <dcterms:created xsi:type="dcterms:W3CDTF">2020-06-05T11:04:13Z</dcterms:created>
  <dcterms:modified xsi:type="dcterms:W3CDTF">2020-09-04T09:37:06Z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0x010100EBEA59D2E9D2FF429F0F6CC7FE28A00D</vt:lpwstr>
  </property>
</Properties>
</file>