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7" r:id="rId1"/>
  </p:sldMasterIdLst>
  <p:notesMasterIdLst>
    <p:notesMasterId r:id="rId36"/>
  </p:notesMasterIdLst>
  <p:handoutMasterIdLst>
    <p:handoutMasterId r:id="rId37"/>
  </p:handoutMasterIdLst>
  <p:sldIdLst>
    <p:sldId id="392" r:id="rId2"/>
    <p:sldId id="398" r:id="rId3"/>
    <p:sldId id="399" r:id="rId4"/>
    <p:sldId id="311" r:id="rId5"/>
    <p:sldId id="372" r:id="rId6"/>
    <p:sldId id="384" r:id="rId7"/>
    <p:sldId id="332" r:id="rId8"/>
    <p:sldId id="389" r:id="rId9"/>
    <p:sldId id="364" r:id="rId10"/>
    <p:sldId id="373" r:id="rId11"/>
    <p:sldId id="381" r:id="rId12"/>
    <p:sldId id="391" r:id="rId13"/>
    <p:sldId id="374" r:id="rId14"/>
    <p:sldId id="365" r:id="rId15"/>
    <p:sldId id="393" r:id="rId16"/>
    <p:sldId id="359" r:id="rId17"/>
    <p:sldId id="334" r:id="rId18"/>
    <p:sldId id="376" r:id="rId19"/>
    <p:sldId id="379" r:id="rId20"/>
    <p:sldId id="377" r:id="rId21"/>
    <p:sldId id="378" r:id="rId22"/>
    <p:sldId id="390" r:id="rId23"/>
    <p:sldId id="385" r:id="rId24"/>
    <p:sldId id="335" r:id="rId25"/>
    <p:sldId id="382" r:id="rId26"/>
    <p:sldId id="386" r:id="rId27"/>
    <p:sldId id="394" r:id="rId28"/>
    <p:sldId id="370" r:id="rId29"/>
    <p:sldId id="396" r:id="rId30"/>
    <p:sldId id="387" r:id="rId31"/>
    <p:sldId id="388" r:id="rId32"/>
    <p:sldId id="397" r:id="rId33"/>
    <p:sldId id="369" r:id="rId34"/>
    <p:sldId id="350" r:id="rId35"/>
  </p:sldIdLst>
  <p:sldSz cx="12192000" cy="6858000"/>
  <p:notesSz cx="6797675" cy="9928225"/>
  <p:custShowLst>
    <p:custShow name="Samspil og relationer" id="0">
      <p:sldLst/>
    </p:custShow>
  </p:custShow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82D87A14-2B81-4651-97C6-E834002FFA92}">
          <p14:sldIdLst>
            <p14:sldId id="392"/>
          </p14:sldIdLst>
        </p14:section>
        <p14:section name="Indledning til leder/tovholder" id="{A98C11F9-586D-4CE4-9349-4B27A48CDECB}">
          <p14:sldIdLst>
            <p14:sldId id="398"/>
            <p14:sldId id="399"/>
          </p14:sldIdLst>
        </p14:section>
        <p14:section name="Introduktion" id="{9AAF3F85-54AC-4644-8A4C-A29B9F7161F8}">
          <p14:sldIdLst>
            <p14:sldId id="311"/>
            <p14:sldId id="372"/>
            <p14:sldId id="384"/>
            <p14:sldId id="332"/>
            <p14:sldId id="389"/>
          </p14:sldIdLst>
        </p14:section>
        <p14:section name="Deltagelse og medindflydelse" id="{42582CF8-99C7-4CCC-BDFB-14553F81C0F1}">
          <p14:sldIdLst>
            <p14:sldId id="364"/>
            <p14:sldId id="373"/>
            <p14:sldId id="381"/>
            <p14:sldId id="391"/>
            <p14:sldId id="374"/>
            <p14:sldId id="365"/>
            <p14:sldId id="393"/>
            <p14:sldId id="359"/>
          </p14:sldIdLst>
        </p14:section>
        <p14:section name="Empati" id="{7E7A6348-78E6-48A4-8E05-8314417673A0}">
          <p14:sldIdLst>
            <p14:sldId id="334"/>
            <p14:sldId id="376"/>
            <p14:sldId id="379"/>
            <p14:sldId id="377"/>
            <p14:sldId id="378"/>
            <p14:sldId id="390"/>
            <p14:sldId id="385"/>
          </p14:sldIdLst>
        </p14:section>
        <p14:section name="Legens betydning for social læring" id="{2B1791F6-30BF-4F4D-AA53-76C657B4FB1D}">
          <p14:sldIdLst>
            <p14:sldId id="335"/>
            <p14:sldId id="382"/>
            <p14:sldId id="386"/>
            <p14:sldId id="394"/>
            <p14:sldId id="370"/>
            <p14:sldId id="396"/>
            <p14:sldId id="387"/>
            <p14:sldId id="388"/>
            <p14:sldId id="397"/>
            <p14:sldId id="369"/>
            <p14:sldId id="350"/>
          </p14:sldIdLst>
        </p14:section>
      </p14:sectionLst>
    </p:ext>
    <p:ext uri="{EFAFB233-063F-42B5-8137-9DF3F51BA10A}">
      <p15:sldGuideLst xmlns:p15="http://schemas.microsoft.com/office/powerpoint/2012/main">
        <p15:guide id="1" orient="horz" pos="2160" userDrawn="1">
          <p15:clr>
            <a:srgbClr val="A4A3A4"/>
          </p15:clr>
        </p15:guide>
        <p15:guide id="5"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rthe Agerlund Sloth" initials="DAS" lastIdx="28" clrIdx="0"/>
  <p:cmAuthor id="2" name="Signe Bohm" initials="SB" lastIdx="2" clrIdx="1"/>
  <p:cmAuthor id="3" name="Line Engbjerg" initials="LE" lastIdx="8" clrIdx="2">
    <p:extLst>
      <p:ext uri="{19B8F6BF-5375-455C-9EA6-DF929625EA0E}">
        <p15:presenceInfo xmlns:p15="http://schemas.microsoft.com/office/powerpoint/2012/main" userId="S-1-5-21-1369079506-917477362-4155700198-9656" providerId="AD"/>
      </p:ext>
    </p:extLst>
  </p:cmAuthor>
  <p:cmAuthor id="4" name="Dina Celia Madsen" initials="DCM" lastIdx="10" clrIdx="3">
    <p:extLst>
      <p:ext uri="{19B8F6BF-5375-455C-9EA6-DF929625EA0E}">
        <p15:presenceInfo xmlns:p15="http://schemas.microsoft.com/office/powerpoint/2012/main" userId="S-1-5-21-1369079506-917477362-4155700198-6280" providerId="AD"/>
      </p:ext>
    </p:extLst>
  </p:cmAuthor>
  <p:cmAuthor id="5" name="Line Buer Bjerre" initials="LBB" lastIdx="23" clrIdx="4">
    <p:extLst>
      <p:ext uri="{19B8F6BF-5375-455C-9EA6-DF929625EA0E}">
        <p15:presenceInfo xmlns:p15="http://schemas.microsoft.com/office/powerpoint/2012/main" userId="S-1-5-21-1369079506-917477362-4155700198-84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045"/>
    <a:srgbClr val="E6F2FD"/>
    <a:srgbClr val="413282"/>
    <a:srgbClr val="C4E3F8"/>
    <a:srgbClr val="868CD5"/>
    <a:srgbClr val="0F994A"/>
    <a:srgbClr val="FF4F4F"/>
    <a:srgbClr val="0F4F7B"/>
    <a:srgbClr val="1989D5"/>
    <a:srgbClr val="E8F4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31" autoAdjust="0"/>
    <p:restoredTop sz="92993" autoAdjust="0"/>
  </p:normalViewPr>
  <p:slideViewPr>
    <p:cSldViewPr snapToGrid="0" snapToObjects="1" showGuides="1">
      <p:cViewPr varScale="1">
        <p:scale>
          <a:sx n="119" d="100"/>
          <a:sy n="119" d="100"/>
        </p:scale>
        <p:origin x="704" y="17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E8CB5119-5977-4F13-B80D-3025B9AEE1E0}" type="datetimeFigureOut">
              <a:rPr lang="da-DK" smtClean="0"/>
              <a:t>30/10/2020</a:t>
            </a:fld>
            <a:endParaRPr lang="da-DK"/>
          </a:p>
        </p:txBody>
      </p:sp>
      <p:sp>
        <p:nvSpPr>
          <p:cNvPr id="4" name="Pladsholder til sidefod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1D2DCC36-45CD-46B5-86BF-1A9C797328B4}" type="slidenum">
              <a:rPr lang="da-DK" smtClean="0"/>
              <a:t>‹nr.›</a:t>
            </a:fld>
            <a:endParaRPr lang="da-DK"/>
          </a:p>
        </p:txBody>
      </p:sp>
    </p:spTree>
    <p:extLst>
      <p:ext uri="{BB962C8B-B14F-4D97-AF65-F5344CB8AC3E}">
        <p14:creationId xmlns:p14="http://schemas.microsoft.com/office/powerpoint/2010/main" val="102844529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3905D0C3-392E-9549-B659-63F2F3E93DA8}" type="datetimeFigureOut">
              <a:rPr lang="da-DK" smtClean="0"/>
              <a:t>30/10/2020</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006EC446-DA2F-2843-9D26-BE065E2806B4}" type="slidenum">
              <a:rPr lang="da-DK" smtClean="0"/>
              <a:t>‹nr.›</a:t>
            </a:fld>
            <a:endParaRPr lang="da-DK"/>
          </a:p>
        </p:txBody>
      </p:sp>
    </p:spTree>
    <p:extLst>
      <p:ext uri="{BB962C8B-B14F-4D97-AF65-F5344CB8AC3E}">
        <p14:creationId xmlns:p14="http://schemas.microsoft.com/office/powerpoint/2010/main" val="346996466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549727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4013829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497357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233084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Beregn 10 minutter til oplægget</a:t>
            </a:r>
            <a:r>
              <a:rPr lang="da-DK" baseline="0" dirty="0"/>
              <a:t> om empati og 10 min. til øvelsen, som afslutter emnet.</a:t>
            </a:r>
            <a:endParaRPr lang="da-DK" dirty="0"/>
          </a:p>
          <a:p>
            <a:endParaRPr lang="da-DK" dirty="0"/>
          </a:p>
        </p:txBody>
      </p:sp>
    </p:spTree>
    <p:extLst>
      <p:ext uri="{BB962C8B-B14F-4D97-AF65-F5344CB8AC3E}">
        <p14:creationId xmlns:p14="http://schemas.microsoft.com/office/powerpoint/2010/main" val="3814198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857107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012015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2986214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Beregn 10 minutter til oplægget</a:t>
            </a:r>
            <a:r>
              <a:rPr lang="da-DK" baseline="0" dirty="0"/>
              <a:t> om legens betydning for social læring og 10 min. til øvelsen, som afslutter emnet.</a:t>
            </a:r>
            <a:endParaRPr lang="da-DK" dirty="0"/>
          </a:p>
          <a:p>
            <a:endParaRPr lang="da-DK" dirty="0"/>
          </a:p>
        </p:txBody>
      </p:sp>
    </p:spTree>
    <p:extLst>
      <p:ext uri="{BB962C8B-B14F-4D97-AF65-F5344CB8AC3E}">
        <p14:creationId xmlns:p14="http://schemas.microsoft.com/office/powerpoint/2010/main" val="3983145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182445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765007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Tid i</a:t>
            </a:r>
            <a:r>
              <a:rPr lang="da-DK" baseline="0" dirty="0"/>
              <a:t> alt: 90 minutter:</a:t>
            </a:r>
          </a:p>
          <a:p>
            <a:r>
              <a:rPr lang="da-DK" baseline="0" dirty="0"/>
              <a:t>- Introduktion: 5-10 minutter</a:t>
            </a:r>
          </a:p>
          <a:p>
            <a:r>
              <a:rPr lang="da-DK" baseline="0" dirty="0"/>
              <a:t>- Emne 1: 20 min. (10 minutters oplæg, 10 minutters øvelser)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a:t>- Emne 2: 20 min. (10 minutters oplæg, 10 minutters øvelser)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a:t>- Emne 3: 20 min. (10 minutters oplæg, 10 minutters øvelser)</a:t>
            </a:r>
          </a:p>
          <a:p>
            <a:r>
              <a:rPr lang="da-DK" baseline="0" dirty="0"/>
              <a:t>- Opsamling: 10 min.</a:t>
            </a:r>
          </a:p>
          <a:p>
            <a:r>
              <a:rPr lang="da-DK" baseline="0" dirty="0"/>
              <a:t>10-15 minutters pause undervejs.</a:t>
            </a:r>
          </a:p>
          <a:p>
            <a:endParaRPr lang="da-DK" sz="1200" dirty="0">
              <a:solidFill>
                <a:schemeClr val="tx2"/>
              </a:solidFill>
            </a:endParaRPr>
          </a:p>
          <a:p>
            <a:r>
              <a:rPr lang="da-DK" sz="1200" dirty="0">
                <a:solidFill>
                  <a:schemeClr val="tx2"/>
                </a:solidFill>
              </a:rPr>
              <a:t>Modulet kan brydes op, så I arbejder med ét emne ad gangen</a:t>
            </a:r>
            <a:endParaRPr lang="da-DK" dirty="0"/>
          </a:p>
        </p:txBody>
      </p:sp>
    </p:spTree>
    <p:extLst>
      <p:ext uri="{BB962C8B-B14F-4D97-AF65-F5344CB8AC3E}">
        <p14:creationId xmlns:p14="http://schemas.microsoft.com/office/powerpoint/2010/main" val="2231841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484863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634865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144459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518448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Beregn 10 minutter til oplægget</a:t>
            </a:r>
            <a:r>
              <a:rPr lang="da-DK" baseline="0" dirty="0"/>
              <a:t> om deltagelse og medindflydelse og 10 min. til øvelsen, som afslutter emnet.</a:t>
            </a:r>
            <a:endParaRPr lang="da-DK" dirty="0"/>
          </a:p>
        </p:txBody>
      </p:sp>
    </p:spTree>
    <p:extLst>
      <p:ext uri="{BB962C8B-B14F-4D97-AF65-F5344CB8AC3E}">
        <p14:creationId xmlns:p14="http://schemas.microsoft.com/office/powerpoint/2010/main" val="2891844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77198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42768519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emf"/><Relationship Id="rId1" Type="http://schemas.openxmlformats.org/officeDocument/2006/relationships/slideMaster" Target="../slideMasters/slideMaster1.xml"/><Relationship Id="rId5" Type="http://schemas.openxmlformats.org/officeDocument/2006/relationships/image" Target="../media/image23.jpeg"/><Relationship Id="rId4" Type="http://schemas.openxmlformats.org/officeDocument/2006/relationships/image" Target="../media/image2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emf"/><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Forside, foto / lys baggrund">
    <p:bg>
      <p:bgPr>
        <a:solidFill>
          <a:schemeClr val="bg2"/>
        </a:solidFill>
        <a:effectLst/>
      </p:bgPr>
    </p:bg>
    <p:spTree>
      <p:nvGrpSpPr>
        <p:cNvPr id="1" name=""/>
        <p:cNvGrpSpPr/>
        <p:nvPr/>
      </p:nvGrpSpPr>
      <p:grpSpPr>
        <a:xfrm>
          <a:off x="0" y="0"/>
          <a:ext cx="0" cy="0"/>
          <a:chOff x="0" y="0"/>
          <a:chExt cx="0" cy="0"/>
        </a:xfrm>
      </p:grpSpPr>
      <p:sp>
        <p:nvSpPr>
          <p:cNvPr id="18" name="Pladsholder til billede 17"/>
          <p:cNvSpPr>
            <a:spLocks noGrp="1" noChangeAspect="1"/>
          </p:cNvSpPr>
          <p:nvPr>
            <p:ph type="pic" sz="quarter" idx="13"/>
          </p:nvPr>
        </p:nvSpPr>
        <p:spPr>
          <a:xfrm>
            <a:off x="0" y="0"/>
            <a:ext cx="12192000" cy="6858000"/>
          </a:xfrm>
          <a:noFill/>
          <a:ln>
            <a:noFill/>
          </a:ln>
        </p:spPr>
        <p:txBody>
          <a:bodyPr/>
          <a:lstStyle>
            <a:lvl1pPr marL="0" indent="0" algn="ctr">
              <a:buNone/>
              <a:defRPr sz="2000" baseline="0">
                <a:solidFill>
                  <a:schemeClr val="tx1"/>
                </a:solidFill>
              </a:defRPr>
            </a:lvl1pPr>
          </a:lstStyle>
          <a:p>
            <a:r>
              <a:rPr lang="da-DK"/>
              <a:t>Klik på ikonet for at tilføje et billede</a:t>
            </a:r>
            <a:endParaRPr lang="da-DK" dirty="0"/>
          </a:p>
        </p:txBody>
      </p:sp>
      <p:sp>
        <p:nvSpPr>
          <p:cNvPr id="2" name="Titel 1"/>
          <p:cNvSpPr>
            <a:spLocks noGrp="1"/>
          </p:cNvSpPr>
          <p:nvPr>
            <p:ph type="ctrTitle" hasCustomPrompt="1"/>
          </p:nvPr>
        </p:nvSpPr>
        <p:spPr>
          <a:xfrm>
            <a:off x="792000" y="4104000"/>
            <a:ext cx="9000002" cy="1766309"/>
          </a:xfrm>
          <a:solidFill>
            <a:schemeClr val="bg1"/>
          </a:solidFill>
        </p:spPr>
        <p:txBody>
          <a:bodyPr lIns="288000" tIns="180000" rIns="180000" bIns="180000" anchor="t" anchorCtr="0">
            <a:normAutofit/>
          </a:bodyPr>
          <a:lstStyle>
            <a:lvl1pPr>
              <a:defRPr sz="4800" kern="0" spc="0" baseline="0">
                <a:solidFill>
                  <a:schemeClr val="accent1"/>
                </a:solidFill>
              </a:defRPr>
            </a:lvl1pPr>
          </a:lstStyle>
          <a:p>
            <a:r>
              <a:rPr lang="da-DK" dirty="0"/>
              <a:t>Præsentationstitel</a:t>
            </a:r>
            <a:br>
              <a:rPr lang="da-DK" dirty="0"/>
            </a:br>
            <a:r>
              <a:rPr lang="da-DK" dirty="0"/>
              <a:t>i op til tre linjer</a:t>
            </a:r>
          </a:p>
        </p:txBody>
      </p:sp>
      <p:sp>
        <p:nvSpPr>
          <p:cNvPr id="3" name="Tekstboks 2"/>
          <p:cNvSpPr txBox="1"/>
          <p:nvPr/>
        </p:nvSpPr>
        <p:spPr>
          <a:xfrm>
            <a:off x="12684051" y="0"/>
            <a:ext cx="2640000" cy="2923877"/>
          </a:xfrm>
          <a:prstGeom prst="rect">
            <a:avLst/>
          </a:prstGeom>
          <a:noFill/>
        </p:spPr>
        <p:txBody>
          <a:bodyPr wrap="square" lIns="0" tIns="0" rIns="0" bIns="0" rtlCol="0">
            <a:spAutoFit/>
          </a:bodyPr>
          <a:lstStyle/>
          <a:p>
            <a:r>
              <a:rPr lang="da-DK" sz="1000" b="1" dirty="0">
                <a:solidFill>
                  <a:schemeClr val="bg2">
                    <a:lumMod val="50000"/>
                  </a:schemeClr>
                </a:solidFill>
              </a:rPr>
              <a:t>Indsæt foto:</a:t>
            </a:r>
          </a:p>
          <a:p>
            <a:r>
              <a:rPr lang="da-DK" sz="1000" dirty="0">
                <a:solidFill>
                  <a:schemeClr val="bg2">
                    <a:lumMod val="50000"/>
                  </a:schemeClr>
                </a:solidFill>
              </a:rPr>
              <a:t>Klik på det lille fotoikon</a:t>
            </a:r>
            <a:r>
              <a:rPr lang="da-DK" sz="1000" baseline="0" dirty="0">
                <a:solidFill>
                  <a:schemeClr val="bg2">
                    <a:lumMod val="50000"/>
                  </a:schemeClr>
                </a:solidFill>
              </a:rPr>
              <a:t> </a:t>
            </a:r>
            <a:br>
              <a:rPr lang="da-DK" sz="1000" baseline="0" dirty="0">
                <a:solidFill>
                  <a:schemeClr val="bg2">
                    <a:lumMod val="50000"/>
                  </a:schemeClr>
                </a:solidFill>
              </a:rPr>
            </a:br>
            <a:r>
              <a:rPr lang="da-DK" sz="1000" baseline="0" dirty="0">
                <a:solidFill>
                  <a:schemeClr val="bg2">
                    <a:lumMod val="50000"/>
                  </a:schemeClr>
                </a:solidFill>
              </a:rPr>
              <a:t>og vælg det ønskede foto </a:t>
            </a:r>
            <a:br>
              <a:rPr lang="da-DK" sz="1000" baseline="0" dirty="0">
                <a:solidFill>
                  <a:schemeClr val="bg2">
                    <a:lumMod val="50000"/>
                  </a:schemeClr>
                </a:solidFill>
              </a:rPr>
            </a:br>
            <a:r>
              <a:rPr lang="da-DK" sz="1000" baseline="0" dirty="0">
                <a:solidFill>
                  <a:schemeClr val="bg2">
                    <a:lumMod val="50000"/>
                  </a:schemeClr>
                </a:solidFill>
              </a:rPr>
              <a:t>i dialogboksen.</a:t>
            </a:r>
          </a:p>
          <a:p>
            <a:endParaRPr lang="da-DK" sz="1000" baseline="0" dirty="0">
              <a:solidFill>
                <a:schemeClr val="bg2">
                  <a:lumMod val="50000"/>
                </a:schemeClr>
              </a:solidFill>
            </a:endParaRPr>
          </a:p>
          <a:p>
            <a:r>
              <a:rPr lang="da-DK" sz="1000" b="1" dirty="0">
                <a:solidFill>
                  <a:schemeClr val="bg2">
                    <a:lumMod val="50000"/>
                  </a:schemeClr>
                </a:solidFill>
              </a:rPr>
              <a:t>Skift eksisterende foto:</a:t>
            </a:r>
          </a:p>
          <a:p>
            <a:r>
              <a:rPr lang="da-DK" sz="1000" dirty="0">
                <a:solidFill>
                  <a:schemeClr val="bg2">
                    <a:lumMod val="50000"/>
                  </a:schemeClr>
                </a:solidFill>
              </a:rPr>
              <a:t>Klik på foto og brug derefter slettetasten </a:t>
            </a:r>
            <a:br>
              <a:rPr lang="da-DK" sz="1000" dirty="0">
                <a:solidFill>
                  <a:schemeClr val="bg2">
                    <a:lumMod val="50000"/>
                  </a:schemeClr>
                </a:solidFill>
              </a:rPr>
            </a:br>
            <a:r>
              <a:rPr lang="da-DK" sz="1000" dirty="0">
                <a:solidFill>
                  <a:schemeClr val="bg2">
                    <a:lumMod val="50000"/>
                  </a:schemeClr>
                </a:solidFill>
              </a:rPr>
              <a:t>til at fjerne det eksisterende foto. </a:t>
            </a:r>
            <a:br>
              <a:rPr lang="da-DK" sz="1000" dirty="0">
                <a:solidFill>
                  <a:schemeClr val="bg2">
                    <a:lumMod val="50000"/>
                  </a:schemeClr>
                </a:solidFill>
              </a:rPr>
            </a:br>
            <a:r>
              <a:rPr lang="da-DK" sz="1000" dirty="0">
                <a:solidFill>
                  <a:schemeClr val="bg2">
                    <a:lumMod val="50000"/>
                  </a:schemeClr>
                </a:solidFill>
              </a:rPr>
              <a:t>Gentag</a:t>
            </a:r>
            <a:r>
              <a:rPr lang="da-DK" sz="1000" baseline="0" dirty="0">
                <a:solidFill>
                  <a:schemeClr val="bg2">
                    <a:lumMod val="50000"/>
                  </a:schemeClr>
                </a:solidFill>
              </a:rPr>
              <a:t> proceduren for indsættelse </a:t>
            </a:r>
            <a:br>
              <a:rPr lang="da-DK" sz="1000" baseline="0" dirty="0">
                <a:solidFill>
                  <a:schemeClr val="bg2">
                    <a:lumMod val="50000"/>
                  </a:schemeClr>
                </a:solidFill>
              </a:rPr>
            </a:br>
            <a:r>
              <a:rPr lang="da-DK" sz="1000" baseline="0" dirty="0">
                <a:solidFill>
                  <a:schemeClr val="bg2">
                    <a:lumMod val="50000"/>
                  </a:schemeClr>
                </a:solidFill>
              </a:rPr>
              <a:t>af foto som beskrevet ovenfor.</a:t>
            </a:r>
          </a:p>
          <a:p>
            <a:r>
              <a:rPr lang="da-DK" sz="1000" baseline="0" dirty="0">
                <a:solidFill>
                  <a:schemeClr val="bg2">
                    <a:lumMod val="50000"/>
                  </a:schemeClr>
                </a:solidFill>
              </a:rPr>
              <a:t>Når foto er placeret, højreklik</a:t>
            </a:r>
            <a:br>
              <a:rPr lang="da-DK" sz="1000" baseline="0" dirty="0">
                <a:solidFill>
                  <a:schemeClr val="bg2">
                    <a:lumMod val="50000"/>
                  </a:schemeClr>
                </a:solidFill>
              </a:rPr>
            </a:br>
            <a:r>
              <a:rPr lang="da-DK" sz="1000" baseline="0" dirty="0">
                <a:solidFill>
                  <a:schemeClr val="bg2">
                    <a:lumMod val="50000"/>
                  </a:schemeClr>
                </a:solidFill>
              </a:rPr>
              <a:t>og vælg ”Placér bagerst”.</a:t>
            </a:r>
          </a:p>
          <a:p>
            <a:endParaRPr lang="da-DK" sz="1000" baseline="0" dirty="0">
              <a:solidFill>
                <a:schemeClr val="bg2">
                  <a:lumMod val="50000"/>
                </a:schemeClr>
              </a:solidFill>
            </a:endParaRPr>
          </a:p>
          <a:p>
            <a:r>
              <a:rPr lang="da-DK" sz="1000" b="1" dirty="0">
                <a:solidFill>
                  <a:schemeClr val="bg2">
                    <a:lumMod val="50000"/>
                  </a:schemeClr>
                </a:solidFill>
              </a:rPr>
              <a:t>Skift baggrundsfarve:</a:t>
            </a:r>
          </a:p>
          <a:p>
            <a:r>
              <a:rPr lang="da-DK" sz="1000" dirty="0">
                <a:solidFill>
                  <a:schemeClr val="bg2">
                    <a:lumMod val="50000"/>
                  </a:schemeClr>
                </a:solidFill>
              </a:rPr>
              <a:t>Klik på </a:t>
            </a:r>
            <a:r>
              <a:rPr lang="da-DK" sz="1000" baseline="0" dirty="0">
                <a:solidFill>
                  <a:schemeClr val="bg2">
                    <a:lumMod val="50000"/>
                  </a:schemeClr>
                </a:solidFill>
              </a:rPr>
              <a:t>fanen ”Design”, vælg </a:t>
            </a:r>
            <a:br>
              <a:rPr lang="da-DK" sz="1000" baseline="0" dirty="0">
                <a:solidFill>
                  <a:schemeClr val="bg2">
                    <a:lumMod val="50000"/>
                  </a:schemeClr>
                </a:solidFill>
              </a:rPr>
            </a:br>
            <a:r>
              <a:rPr lang="da-DK" sz="1000" baseline="0" dirty="0">
                <a:solidFill>
                  <a:schemeClr val="bg2">
                    <a:lumMod val="50000"/>
                  </a:schemeClr>
                </a:solidFill>
              </a:rPr>
              <a:t>”Formatér baggrund” og vælg </a:t>
            </a:r>
            <a:br>
              <a:rPr lang="da-DK" sz="1000" baseline="0" dirty="0">
                <a:solidFill>
                  <a:schemeClr val="bg2">
                    <a:lumMod val="50000"/>
                  </a:schemeClr>
                </a:solidFill>
              </a:rPr>
            </a:br>
            <a:r>
              <a:rPr lang="da-DK" sz="1000" baseline="0" dirty="0">
                <a:solidFill>
                  <a:schemeClr val="bg2">
                    <a:lumMod val="50000"/>
                  </a:schemeClr>
                </a:solidFill>
              </a:rPr>
              <a:t>den ønskede farve fra farvepaletten.</a:t>
            </a:r>
          </a:p>
          <a:p>
            <a:r>
              <a:rPr lang="da-DK" sz="1000" baseline="0" dirty="0">
                <a:solidFill>
                  <a:schemeClr val="bg2">
                    <a:lumMod val="50000"/>
                  </a:schemeClr>
                </a:solidFill>
              </a:rPr>
              <a:t>Tjek at logoet kan ses tydeligt, hvis </a:t>
            </a:r>
            <a:br>
              <a:rPr lang="da-DK" sz="1000" baseline="0" dirty="0">
                <a:solidFill>
                  <a:schemeClr val="bg2">
                    <a:lumMod val="50000"/>
                  </a:schemeClr>
                </a:solidFill>
              </a:rPr>
            </a:br>
            <a:r>
              <a:rPr lang="da-DK" sz="1000" baseline="0" dirty="0">
                <a:solidFill>
                  <a:schemeClr val="bg2">
                    <a:lumMod val="50000"/>
                  </a:schemeClr>
                </a:solidFill>
              </a:rPr>
              <a:t>ikke, så vælg en farve der er lidt lysere.</a:t>
            </a:r>
          </a:p>
        </p:txBody>
      </p:sp>
      <p:sp>
        <p:nvSpPr>
          <p:cNvPr id="8" name="Pladsholder til tekst 8">
            <a:extLst>
              <a:ext uri="{FF2B5EF4-FFF2-40B4-BE49-F238E27FC236}">
                <a16:creationId xmlns:a16="http://schemas.microsoft.com/office/drawing/2014/main" id="{88B61B58-7855-4876-B461-879CA021F722}"/>
              </a:ext>
            </a:extLst>
          </p:cNvPr>
          <p:cNvSpPr>
            <a:spLocks noGrp="1"/>
          </p:cNvSpPr>
          <p:nvPr>
            <p:ph type="body" sz="quarter" idx="16"/>
          </p:nvPr>
        </p:nvSpPr>
        <p:spPr>
          <a:xfrm>
            <a:off x="0" y="4104000"/>
            <a:ext cx="612000" cy="2340000"/>
          </a:xfrm>
          <a:solidFill>
            <a:schemeClr val="tx1"/>
          </a:solidFill>
          <a:ln>
            <a:noFill/>
          </a:ln>
        </p:spPr>
        <p:txBody>
          <a:bodyPr/>
          <a:lstStyle>
            <a:lvl1pPr>
              <a:defRPr sz="100">
                <a:noFill/>
              </a:defRPr>
            </a:lvl1pPr>
            <a:lvl2pPr>
              <a:defRPr sz="100">
                <a:solidFill>
                  <a:srgbClr val="413282"/>
                </a:solidFill>
              </a:defRPr>
            </a:lvl2pPr>
            <a:lvl3pPr>
              <a:defRPr sz="100">
                <a:solidFill>
                  <a:srgbClr val="413282"/>
                </a:solidFill>
              </a:defRPr>
            </a:lvl3pPr>
            <a:lvl4pPr>
              <a:defRPr sz="100">
                <a:solidFill>
                  <a:srgbClr val="413282"/>
                </a:solidFill>
              </a:defRPr>
            </a:lvl4pPr>
            <a:lvl5pPr>
              <a:defRPr sz="100">
                <a:solidFill>
                  <a:srgbClr val="413282"/>
                </a:solidFill>
              </a:defRPr>
            </a:lvl5pPr>
          </a:lstStyle>
          <a:p>
            <a:pPr lvl="0"/>
            <a:r>
              <a:rPr lang="da-DK"/>
              <a:t>Rediger typografien i masterens</a:t>
            </a:r>
          </a:p>
        </p:txBody>
      </p:sp>
      <p:sp>
        <p:nvSpPr>
          <p:cNvPr id="27" name="Undertitel 2"/>
          <p:cNvSpPr>
            <a:spLocks noGrp="1"/>
          </p:cNvSpPr>
          <p:nvPr>
            <p:ph type="subTitle" idx="1" hasCustomPrompt="1"/>
          </p:nvPr>
        </p:nvSpPr>
        <p:spPr>
          <a:xfrm>
            <a:off x="792000" y="5870309"/>
            <a:ext cx="9000001" cy="573691"/>
          </a:xfrm>
          <a:solidFill>
            <a:schemeClr val="bg1"/>
          </a:solidFill>
        </p:spPr>
        <p:txBody>
          <a:bodyPr lIns="288000" bIns="144000" anchor="b" anchorCtr="0">
            <a:normAutofit/>
          </a:bodyPr>
          <a:lstStyle>
            <a:lvl1pPr marL="0" indent="0" algn="l">
              <a:spcAft>
                <a:spcPts val="400"/>
              </a:spcAft>
              <a:buNone/>
              <a:defRPr sz="1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Undertitel til præsentationen i op til to linjer</a:t>
            </a:r>
          </a:p>
        </p:txBody>
      </p:sp>
      <p:sp>
        <p:nvSpPr>
          <p:cNvPr id="11" name="Pladsholder til tekst 4">
            <a:extLst>
              <a:ext uri="{FF2B5EF4-FFF2-40B4-BE49-F238E27FC236}">
                <a16:creationId xmlns:a16="http://schemas.microsoft.com/office/drawing/2014/main" id="{8C8D4588-A254-4AF7-A259-9C485E400FC3}"/>
              </a:ext>
            </a:extLst>
          </p:cNvPr>
          <p:cNvSpPr>
            <a:spLocks noGrp="1" noChangeAspect="1"/>
          </p:cNvSpPr>
          <p:nvPr>
            <p:ph type="body" sz="quarter" idx="17"/>
          </p:nvPr>
        </p:nvSpPr>
        <p:spPr>
          <a:xfrm>
            <a:off x="10120510" y="5945034"/>
            <a:ext cx="1800000" cy="459184"/>
          </a:xfrm>
          <a:blipFill dpi="0" rotWithShape="1">
            <a:blip r:embed="rId2" cstate="hqprint">
              <a:extLst>
                <a:ext uri="{28A0092B-C50C-407E-A947-70E740481C1C}">
                  <a14:useLocalDpi xmlns:a14="http://schemas.microsoft.com/office/drawing/2010/main"/>
                </a:ext>
              </a:extLst>
            </a:blip>
            <a:srcRect/>
            <a:stretch>
              <a:fillRect/>
            </a:stretch>
          </a:blipFill>
        </p:spPr>
        <p:txBody>
          <a:bodyPr/>
          <a:lstStyle>
            <a:lvl1pPr marL="0" indent="0">
              <a:buNone/>
              <a:defRPr sz="100">
                <a:noFill/>
              </a:defRPr>
            </a:lvl1pPr>
          </a:lstStyle>
          <a:p>
            <a:pPr lvl="0"/>
            <a:r>
              <a:rPr lang="da-DK"/>
              <a:t>Rediger typografien i masterens</a:t>
            </a:r>
          </a:p>
        </p:txBody>
      </p:sp>
      <p:grpSp>
        <p:nvGrpSpPr>
          <p:cNvPr id="4" name="Gruppe 3">
            <a:extLst>
              <a:ext uri="{FF2B5EF4-FFF2-40B4-BE49-F238E27FC236}">
                <a16:creationId xmlns:a16="http://schemas.microsoft.com/office/drawing/2014/main" id="{310AF1AF-918E-4E02-AFD3-B8A1A5A88A5B}"/>
              </a:ext>
            </a:extLst>
          </p:cNvPr>
          <p:cNvGrpSpPr/>
          <p:nvPr/>
        </p:nvGrpSpPr>
        <p:grpSpPr>
          <a:xfrm>
            <a:off x="12684051" y="3121250"/>
            <a:ext cx="2520000" cy="3008632"/>
            <a:chOff x="12684051" y="2949800"/>
            <a:chExt cx="2520000" cy="3008632"/>
          </a:xfrm>
        </p:grpSpPr>
        <p:grpSp>
          <p:nvGrpSpPr>
            <p:cNvPr id="6" name="Gruppe 5">
              <a:extLst>
                <a:ext uri="{FF2B5EF4-FFF2-40B4-BE49-F238E27FC236}">
                  <a16:creationId xmlns:a16="http://schemas.microsoft.com/office/drawing/2014/main" id="{7DE4D937-01CD-4408-8A44-92A98E6B4452}"/>
                </a:ext>
              </a:extLst>
            </p:cNvPr>
            <p:cNvGrpSpPr/>
            <p:nvPr/>
          </p:nvGrpSpPr>
          <p:grpSpPr>
            <a:xfrm>
              <a:off x="12684051" y="2949800"/>
              <a:ext cx="2520000" cy="1429503"/>
              <a:chOff x="12684051" y="3214496"/>
              <a:chExt cx="2520000" cy="1429503"/>
            </a:xfrm>
          </p:grpSpPr>
          <p:pic>
            <p:nvPicPr>
              <p:cNvPr id="5" name="Billede 4">
                <a:extLst>
                  <a:ext uri="{FF2B5EF4-FFF2-40B4-BE49-F238E27FC236}">
                    <a16:creationId xmlns:a16="http://schemas.microsoft.com/office/drawing/2014/main" id="{7146649D-DEED-46AA-98C0-E138D8EA5E5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690370" y="3429000"/>
                <a:ext cx="2159998" cy="1214999"/>
              </a:xfrm>
              <a:prstGeom prst="rect">
                <a:avLst/>
              </a:prstGeom>
            </p:spPr>
          </p:pic>
          <p:sp>
            <p:nvSpPr>
              <p:cNvPr id="13" name="Tekstboks 2">
                <a:extLst>
                  <a:ext uri="{FF2B5EF4-FFF2-40B4-BE49-F238E27FC236}">
                    <a16:creationId xmlns:a16="http://schemas.microsoft.com/office/drawing/2014/main" id="{FB6B4EED-1A7A-48CB-B223-C02620A0B3E2}"/>
                  </a:ext>
                </a:extLst>
              </p:cNvPr>
              <p:cNvSpPr txBox="1"/>
              <p:nvPr/>
            </p:nvSpPr>
            <p:spPr>
              <a:xfrm>
                <a:off x="12684051" y="3214496"/>
                <a:ext cx="2520000" cy="216000"/>
              </a:xfrm>
              <a:prstGeom prst="rect">
                <a:avLst/>
              </a:prstGeom>
              <a:noFill/>
            </p:spPr>
            <p:txBody>
              <a:bodyPr wrap="square" lIns="0" tIns="0" rIns="0" bIns="0" rtlCol="0">
                <a:spAutoFit/>
              </a:bodyPr>
              <a:lstStyle/>
              <a:p>
                <a:r>
                  <a:rPr lang="da-DK" sz="1000" b="1" dirty="0">
                    <a:solidFill>
                      <a:schemeClr val="bg2">
                        <a:lumMod val="50000"/>
                      </a:schemeClr>
                    </a:solidFill>
                  </a:rPr>
                  <a:t>Forside med farvet bund</a:t>
                </a:r>
              </a:p>
            </p:txBody>
          </p:sp>
        </p:grpSp>
        <p:grpSp>
          <p:nvGrpSpPr>
            <p:cNvPr id="19" name="Gruppe 18">
              <a:extLst>
                <a:ext uri="{FF2B5EF4-FFF2-40B4-BE49-F238E27FC236}">
                  <a16:creationId xmlns:a16="http://schemas.microsoft.com/office/drawing/2014/main" id="{3A3314B6-06F1-4C23-9845-4130A4B7D4AB}"/>
                </a:ext>
              </a:extLst>
            </p:cNvPr>
            <p:cNvGrpSpPr/>
            <p:nvPr/>
          </p:nvGrpSpPr>
          <p:grpSpPr>
            <a:xfrm>
              <a:off x="12684051" y="4525841"/>
              <a:ext cx="2520000" cy="1432591"/>
              <a:chOff x="12684051" y="4790537"/>
              <a:chExt cx="2520000" cy="1432591"/>
            </a:xfrm>
          </p:grpSpPr>
          <p:pic>
            <p:nvPicPr>
              <p:cNvPr id="20" name="Billede 19">
                <a:extLst>
                  <a:ext uri="{FF2B5EF4-FFF2-40B4-BE49-F238E27FC236}">
                    <a16:creationId xmlns:a16="http://schemas.microsoft.com/office/drawing/2014/main" id="{040CE79B-9034-4EAB-A21F-BC84C87198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690370" y="5008129"/>
                <a:ext cx="2159998" cy="1214999"/>
              </a:xfrm>
              <a:prstGeom prst="rect">
                <a:avLst/>
              </a:prstGeom>
              <a:solidFill>
                <a:schemeClr val="bg2">
                  <a:lumMod val="50000"/>
                </a:schemeClr>
              </a:solidFill>
            </p:spPr>
          </p:pic>
          <p:sp>
            <p:nvSpPr>
              <p:cNvPr id="21" name="Tekstboks 2">
                <a:extLst>
                  <a:ext uri="{FF2B5EF4-FFF2-40B4-BE49-F238E27FC236}">
                    <a16:creationId xmlns:a16="http://schemas.microsoft.com/office/drawing/2014/main" id="{F4DDE6A4-B291-4FA0-8BF4-BE5A879F47F9}"/>
                  </a:ext>
                </a:extLst>
              </p:cNvPr>
              <p:cNvSpPr txBox="1"/>
              <p:nvPr/>
            </p:nvSpPr>
            <p:spPr>
              <a:xfrm>
                <a:off x="12684051" y="4790537"/>
                <a:ext cx="2520000" cy="216000"/>
              </a:xfrm>
              <a:prstGeom prst="rect">
                <a:avLst/>
              </a:prstGeom>
              <a:noFill/>
            </p:spPr>
            <p:txBody>
              <a:bodyPr wrap="square" lIns="0" tIns="0" rIns="0" bIns="0" rtlCol="0">
                <a:spAutoFit/>
              </a:bodyPr>
              <a:lstStyle/>
              <a:p>
                <a:r>
                  <a:rPr lang="da-DK" sz="1000" b="1" dirty="0">
                    <a:solidFill>
                      <a:schemeClr val="bg2">
                        <a:lumMod val="50000"/>
                      </a:schemeClr>
                    </a:solidFill>
                  </a:rPr>
                  <a:t>Forside med foto</a:t>
                </a:r>
              </a:p>
            </p:txBody>
          </p:sp>
        </p:grpSp>
      </p:grpSp>
    </p:spTree>
    <p:extLst>
      <p:ext uri="{BB962C8B-B14F-4D97-AF65-F5344CB8AC3E}">
        <p14:creationId xmlns:p14="http://schemas.microsoft.com/office/powerpoint/2010/main" val="195140211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fslutning, foto og mørk baggrund">
    <p:bg>
      <p:bgPr>
        <a:solidFill>
          <a:schemeClr val="bg2">
            <a:lumMod val="50000"/>
          </a:schemeClr>
        </a:solidFill>
        <a:effectLst/>
      </p:bgPr>
    </p:bg>
    <p:spTree>
      <p:nvGrpSpPr>
        <p:cNvPr id="1" name=""/>
        <p:cNvGrpSpPr/>
        <p:nvPr/>
      </p:nvGrpSpPr>
      <p:grpSpPr>
        <a:xfrm>
          <a:off x="0" y="0"/>
          <a:ext cx="0" cy="0"/>
          <a:chOff x="0" y="0"/>
          <a:chExt cx="0" cy="0"/>
        </a:xfrm>
      </p:grpSpPr>
      <p:sp>
        <p:nvSpPr>
          <p:cNvPr id="18" name="Pladsholder til billede 17"/>
          <p:cNvSpPr>
            <a:spLocks noGrp="1" noChangeAspect="1"/>
          </p:cNvSpPr>
          <p:nvPr>
            <p:ph type="pic" sz="quarter" idx="13"/>
          </p:nvPr>
        </p:nvSpPr>
        <p:spPr>
          <a:xfrm>
            <a:off x="0" y="0"/>
            <a:ext cx="12192000" cy="6858000"/>
          </a:xfrm>
          <a:noFill/>
          <a:ln>
            <a:noFill/>
          </a:ln>
        </p:spPr>
        <p:txBody>
          <a:bodyPr/>
          <a:lstStyle>
            <a:lvl1pPr marL="0" indent="0" algn="ctr">
              <a:buNone/>
              <a:defRPr sz="2000" baseline="0">
                <a:solidFill>
                  <a:schemeClr val="tx1"/>
                </a:solidFill>
              </a:defRPr>
            </a:lvl1pPr>
          </a:lstStyle>
          <a:p>
            <a:r>
              <a:rPr lang="da-DK"/>
              <a:t>Klik på ikonet for at tilføje et billede</a:t>
            </a:r>
            <a:endParaRPr lang="da-DK" dirty="0"/>
          </a:p>
        </p:txBody>
      </p:sp>
      <p:sp>
        <p:nvSpPr>
          <p:cNvPr id="2" name="Titel 1"/>
          <p:cNvSpPr>
            <a:spLocks noGrp="1"/>
          </p:cNvSpPr>
          <p:nvPr>
            <p:ph type="ctrTitle" hasCustomPrompt="1"/>
          </p:nvPr>
        </p:nvSpPr>
        <p:spPr>
          <a:xfrm>
            <a:off x="792000" y="4104000"/>
            <a:ext cx="9000002" cy="2340000"/>
          </a:xfrm>
          <a:solidFill>
            <a:schemeClr val="bg1"/>
          </a:solidFill>
        </p:spPr>
        <p:txBody>
          <a:bodyPr lIns="288000" tIns="180000" rIns="0" bIns="684000" anchor="t" anchorCtr="0">
            <a:normAutofit/>
          </a:bodyPr>
          <a:lstStyle>
            <a:lvl1pPr>
              <a:defRPr sz="4800" kern="0" spc="0" baseline="0">
                <a:solidFill>
                  <a:schemeClr val="accent1"/>
                </a:solidFill>
              </a:defRPr>
            </a:lvl1pPr>
          </a:lstStyle>
          <a:p>
            <a:r>
              <a:rPr lang="da-DK" dirty="0"/>
              <a:t>Klik for at tilføje tekst</a:t>
            </a:r>
          </a:p>
        </p:txBody>
      </p:sp>
      <p:sp>
        <p:nvSpPr>
          <p:cNvPr id="8" name="Pladsholder til tekst 8">
            <a:extLst>
              <a:ext uri="{FF2B5EF4-FFF2-40B4-BE49-F238E27FC236}">
                <a16:creationId xmlns:a16="http://schemas.microsoft.com/office/drawing/2014/main" id="{88B61B58-7855-4876-B461-879CA021F722}"/>
              </a:ext>
            </a:extLst>
          </p:cNvPr>
          <p:cNvSpPr>
            <a:spLocks noGrp="1"/>
          </p:cNvSpPr>
          <p:nvPr>
            <p:ph type="body" sz="quarter" idx="16"/>
          </p:nvPr>
        </p:nvSpPr>
        <p:spPr>
          <a:xfrm>
            <a:off x="0" y="4104000"/>
            <a:ext cx="612000" cy="2340000"/>
          </a:xfrm>
          <a:solidFill>
            <a:schemeClr val="tx1"/>
          </a:solidFill>
          <a:ln>
            <a:noFill/>
          </a:ln>
        </p:spPr>
        <p:txBody>
          <a:bodyPr/>
          <a:lstStyle>
            <a:lvl1pPr>
              <a:defRPr sz="100">
                <a:noFill/>
              </a:defRPr>
            </a:lvl1pPr>
            <a:lvl2pPr>
              <a:defRPr sz="100">
                <a:solidFill>
                  <a:srgbClr val="413282"/>
                </a:solidFill>
              </a:defRPr>
            </a:lvl2pPr>
            <a:lvl3pPr>
              <a:defRPr sz="100">
                <a:solidFill>
                  <a:srgbClr val="413282"/>
                </a:solidFill>
              </a:defRPr>
            </a:lvl3pPr>
            <a:lvl4pPr>
              <a:defRPr sz="100">
                <a:solidFill>
                  <a:srgbClr val="413282"/>
                </a:solidFill>
              </a:defRPr>
            </a:lvl4pPr>
            <a:lvl5pPr>
              <a:defRPr sz="100">
                <a:solidFill>
                  <a:srgbClr val="413282"/>
                </a:solidFill>
              </a:defRPr>
            </a:lvl5pPr>
          </a:lstStyle>
          <a:p>
            <a:pPr lvl="0"/>
            <a:r>
              <a:rPr lang="da-DK"/>
              <a:t>Rediger typografien i masterens</a:t>
            </a:r>
          </a:p>
        </p:txBody>
      </p:sp>
      <p:sp>
        <p:nvSpPr>
          <p:cNvPr id="27" name="Undertitel 2"/>
          <p:cNvSpPr>
            <a:spLocks noGrp="1" noChangeAspect="1"/>
          </p:cNvSpPr>
          <p:nvPr>
            <p:ph type="subTitle" idx="1"/>
          </p:nvPr>
        </p:nvSpPr>
        <p:spPr>
          <a:xfrm>
            <a:off x="1080000" y="6073956"/>
            <a:ext cx="1447200" cy="205069"/>
          </a:xfrm>
          <a:blipFill>
            <a:blip r:embed="rId2" cstate="hqprint">
              <a:extLst>
                <a:ext uri="{28A0092B-C50C-407E-A947-70E740481C1C}">
                  <a14:useLocalDpi xmlns:a14="http://schemas.microsoft.com/office/drawing/2010/main"/>
                </a:ext>
              </a:extLst>
            </a:blip>
            <a:stretch>
              <a:fillRect/>
            </a:stretch>
          </a:blipFill>
        </p:spPr>
        <p:txBody>
          <a:bodyPr lIns="288000" bIns="144000" anchor="b" anchorCtr="0">
            <a:normAutofit/>
          </a:bodyPr>
          <a:lstStyle>
            <a:lvl1pPr marL="0" indent="0" algn="l">
              <a:spcAft>
                <a:spcPts val="400"/>
              </a:spcAft>
              <a:buNone/>
              <a:defRPr sz="100">
                <a:no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da-DK" dirty="0"/>
          </a:p>
        </p:txBody>
      </p:sp>
      <p:sp>
        <p:nvSpPr>
          <p:cNvPr id="11" name="Pladsholder til tekst 4">
            <a:extLst>
              <a:ext uri="{FF2B5EF4-FFF2-40B4-BE49-F238E27FC236}">
                <a16:creationId xmlns:a16="http://schemas.microsoft.com/office/drawing/2014/main" id="{8C8D4588-A254-4AF7-A259-9C485E400FC3}"/>
              </a:ext>
            </a:extLst>
          </p:cNvPr>
          <p:cNvSpPr>
            <a:spLocks noGrp="1" noChangeAspect="1"/>
          </p:cNvSpPr>
          <p:nvPr>
            <p:ph type="body" sz="quarter" idx="17"/>
          </p:nvPr>
        </p:nvSpPr>
        <p:spPr>
          <a:xfrm>
            <a:off x="10120510" y="5945034"/>
            <a:ext cx="1800000" cy="459184"/>
          </a:xfrm>
          <a:blipFill dpi="0" rotWithShape="1">
            <a:blip r:embed="rId3" cstate="hqprint">
              <a:extLst>
                <a:ext uri="{28A0092B-C50C-407E-A947-70E740481C1C}">
                  <a14:useLocalDpi xmlns:a14="http://schemas.microsoft.com/office/drawing/2010/main"/>
                </a:ext>
              </a:extLst>
            </a:blip>
            <a:srcRect/>
            <a:stretch>
              <a:fillRect/>
            </a:stretch>
          </a:blipFill>
        </p:spPr>
        <p:txBody>
          <a:bodyPr/>
          <a:lstStyle>
            <a:lvl1pPr marL="0" indent="0">
              <a:buNone/>
              <a:defRPr sz="100">
                <a:noFill/>
              </a:defRPr>
            </a:lvl1pPr>
          </a:lstStyle>
          <a:p>
            <a:pPr lvl="0"/>
            <a:r>
              <a:rPr lang="da-DK"/>
              <a:t>Rediger typografien i masterens</a:t>
            </a:r>
          </a:p>
        </p:txBody>
      </p:sp>
      <p:sp>
        <p:nvSpPr>
          <p:cNvPr id="9" name="Tekstboks 2">
            <a:extLst>
              <a:ext uri="{FF2B5EF4-FFF2-40B4-BE49-F238E27FC236}">
                <a16:creationId xmlns:a16="http://schemas.microsoft.com/office/drawing/2014/main" id="{1911923A-6C36-4C2B-B114-DC9F07DC721F}"/>
              </a:ext>
            </a:extLst>
          </p:cNvPr>
          <p:cNvSpPr txBox="1"/>
          <p:nvPr/>
        </p:nvSpPr>
        <p:spPr>
          <a:xfrm>
            <a:off x="12684051" y="0"/>
            <a:ext cx="2640000" cy="2923877"/>
          </a:xfrm>
          <a:prstGeom prst="rect">
            <a:avLst/>
          </a:prstGeom>
          <a:noFill/>
        </p:spPr>
        <p:txBody>
          <a:bodyPr wrap="square" lIns="0" tIns="0" rIns="0" bIns="0" rtlCol="0">
            <a:spAutoFit/>
          </a:bodyPr>
          <a:lstStyle/>
          <a:p>
            <a:r>
              <a:rPr lang="da-DK" sz="1000" b="1" dirty="0">
                <a:solidFill>
                  <a:schemeClr val="bg2">
                    <a:lumMod val="50000"/>
                  </a:schemeClr>
                </a:solidFill>
              </a:rPr>
              <a:t>Indsæt foto:</a:t>
            </a:r>
          </a:p>
          <a:p>
            <a:r>
              <a:rPr lang="da-DK" sz="1000" dirty="0">
                <a:solidFill>
                  <a:schemeClr val="bg2">
                    <a:lumMod val="50000"/>
                  </a:schemeClr>
                </a:solidFill>
              </a:rPr>
              <a:t>Klik på det lille fotoikon</a:t>
            </a:r>
            <a:r>
              <a:rPr lang="da-DK" sz="1000" baseline="0" dirty="0">
                <a:solidFill>
                  <a:schemeClr val="bg2">
                    <a:lumMod val="50000"/>
                  </a:schemeClr>
                </a:solidFill>
              </a:rPr>
              <a:t> </a:t>
            </a:r>
            <a:br>
              <a:rPr lang="da-DK" sz="1000" baseline="0" dirty="0">
                <a:solidFill>
                  <a:schemeClr val="bg2">
                    <a:lumMod val="50000"/>
                  </a:schemeClr>
                </a:solidFill>
              </a:rPr>
            </a:br>
            <a:r>
              <a:rPr lang="da-DK" sz="1000" baseline="0" dirty="0">
                <a:solidFill>
                  <a:schemeClr val="bg2">
                    <a:lumMod val="50000"/>
                  </a:schemeClr>
                </a:solidFill>
              </a:rPr>
              <a:t>og vælg det ønskede foto </a:t>
            </a:r>
            <a:br>
              <a:rPr lang="da-DK" sz="1000" baseline="0" dirty="0">
                <a:solidFill>
                  <a:schemeClr val="bg2">
                    <a:lumMod val="50000"/>
                  </a:schemeClr>
                </a:solidFill>
              </a:rPr>
            </a:br>
            <a:r>
              <a:rPr lang="da-DK" sz="1000" baseline="0" dirty="0">
                <a:solidFill>
                  <a:schemeClr val="bg2">
                    <a:lumMod val="50000"/>
                  </a:schemeClr>
                </a:solidFill>
              </a:rPr>
              <a:t>i dialogboksen.</a:t>
            </a:r>
          </a:p>
          <a:p>
            <a:endParaRPr lang="da-DK" sz="1000" baseline="0" dirty="0">
              <a:solidFill>
                <a:schemeClr val="bg2">
                  <a:lumMod val="50000"/>
                </a:schemeClr>
              </a:solidFill>
            </a:endParaRPr>
          </a:p>
          <a:p>
            <a:r>
              <a:rPr lang="da-DK" sz="1000" b="1" dirty="0">
                <a:solidFill>
                  <a:schemeClr val="bg2">
                    <a:lumMod val="50000"/>
                  </a:schemeClr>
                </a:solidFill>
              </a:rPr>
              <a:t>Skift eksisterende foto:</a:t>
            </a:r>
          </a:p>
          <a:p>
            <a:r>
              <a:rPr lang="da-DK" sz="1000" dirty="0">
                <a:solidFill>
                  <a:schemeClr val="bg2">
                    <a:lumMod val="50000"/>
                  </a:schemeClr>
                </a:solidFill>
              </a:rPr>
              <a:t>Klik på foto og brug derefter slettetasten </a:t>
            </a:r>
            <a:br>
              <a:rPr lang="da-DK" sz="1000" dirty="0">
                <a:solidFill>
                  <a:schemeClr val="bg2">
                    <a:lumMod val="50000"/>
                  </a:schemeClr>
                </a:solidFill>
              </a:rPr>
            </a:br>
            <a:r>
              <a:rPr lang="da-DK" sz="1000" dirty="0">
                <a:solidFill>
                  <a:schemeClr val="bg2">
                    <a:lumMod val="50000"/>
                  </a:schemeClr>
                </a:solidFill>
              </a:rPr>
              <a:t>til at fjerne det eksisterende foto. </a:t>
            </a:r>
            <a:br>
              <a:rPr lang="da-DK" sz="1000" dirty="0">
                <a:solidFill>
                  <a:schemeClr val="bg2">
                    <a:lumMod val="50000"/>
                  </a:schemeClr>
                </a:solidFill>
              </a:rPr>
            </a:br>
            <a:r>
              <a:rPr lang="da-DK" sz="1000" dirty="0">
                <a:solidFill>
                  <a:schemeClr val="bg2">
                    <a:lumMod val="50000"/>
                  </a:schemeClr>
                </a:solidFill>
              </a:rPr>
              <a:t>Gentag</a:t>
            </a:r>
            <a:r>
              <a:rPr lang="da-DK" sz="1000" baseline="0" dirty="0">
                <a:solidFill>
                  <a:schemeClr val="bg2">
                    <a:lumMod val="50000"/>
                  </a:schemeClr>
                </a:solidFill>
              </a:rPr>
              <a:t> proceduren for indsættelse </a:t>
            </a:r>
            <a:br>
              <a:rPr lang="da-DK" sz="1000" baseline="0" dirty="0">
                <a:solidFill>
                  <a:schemeClr val="bg2">
                    <a:lumMod val="50000"/>
                  </a:schemeClr>
                </a:solidFill>
              </a:rPr>
            </a:br>
            <a:r>
              <a:rPr lang="da-DK" sz="1000" baseline="0" dirty="0">
                <a:solidFill>
                  <a:schemeClr val="bg2">
                    <a:lumMod val="50000"/>
                  </a:schemeClr>
                </a:solidFill>
              </a:rPr>
              <a:t>af foto som beskrevet ovenfor.</a:t>
            </a:r>
          </a:p>
          <a:p>
            <a:r>
              <a:rPr lang="da-DK" sz="1000" baseline="0" dirty="0">
                <a:solidFill>
                  <a:schemeClr val="bg2">
                    <a:lumMod val="50000"/>
                  </a:schemeClr>
                </a:solidFill>
              </a:rPr>
              <a:t>Når foto er placeret, højreklik</a:t>
            </a:r>
            <a:br>
              <a:rPr lang="da-DK" sz="1000" baseline="0" dirty="0">
                <a:solidFill>
                  <a:schemeClr val="bg2">
                    <a:lumMod val="50000"/>
                  </a:schemeClr>
                </a:solidFill>
              </a:rPr>
            </a:br>
            <a:r>
              <a:rPr lang="da-DK" sz="1000" baseline="0" dirty="0">
                <a:solidFill>
                  <a:schemeClr val="bg2">
                    <a:lumMod val="50000"/>
                  </a:schemeClr>
                </a:solidFill>
              </a:rPr>
              <a:t>og vælg ”Placér bagerst”.</a:t>
            </a:r>
          </a:p>
          <a:p>
            <a:endParaRPr lang="da-DK" sz="1000" baseline="0" dirty="0">
              <a:solidFill>
                <a:schemeClr val="bg2">
                  <a:lumMod val="50000"/>
                </a:schemeClr>
              </a:solidFill>
            </a:endParaRPr>
          </a:p>
          <a:p>
            <a:r>
              <a:rPr lang="da-DK" sz="1000" b="1" dirty="0">
                <a:solidFill>
                  <a:schemeClr val="bg2">
                    <a:lumMod val="50000"/>
                  </a:schemeClr>
                </a:solidFill>
              </a:rPr>
              <a:t>Skift baggrundsfarve:</a:t>
            </a:r>
          </a:p>
          <a:p>
            <a:r>
              <a:rPr lang="da-DK" sz="1000" dirty="0">
                <a:solidFill>
                  <a:schemeClr val="bg2">
                    <a:lumMod val="50000"/>
                  </a:schemeClr>
                </a:solidFill>
              </a:rPr>
              <a:t>Klik på </a:t>
            </a:r>
            <a:r>
              <a:rPr lang="da-DK" sz="1000" baseline="0" dirty="0">
                <a:solidFill>
                  <a:schemeClr val="bg2">
                    <a:lumMod val="50000"/>
                  </a:schemeClr>
                </a:solidFill>
              </a:rPr>
              <a:t>fanen ”Design”, vælg </a:t>
            </a:r>
            <a:br>
              <a:rPr lang="da-DK" sz="1000" baseline="0" dirty="0">
                <a:solidFill>
                  <a:schemeClr val="bg2">
                    <a:lumMod val="50000"/>
                  </a:schemeClr>
                </a:solidFill>
              </a:rPr>
            </a:br>
            <a:r>
              <a:rPr lang="da-DK" sz="1000" baseline="0" dirty="0">
                <a:solidFill>
                  <a:schemeClr val="bg2">
                    <a:lumMod val="50000"/>
                  </a:schemeClr>
                </a:solidFill>
              </a:rPr>
              <a:t>”Formatér baggrund” og vælg </a:t>
            </a:r>
            <a:br>
              <a:rPr lang="da-DK" sz="1000" baseline="0" dirty="0">
                <a:solidFill>
                  <a:schemeClr val="bg2">
                    <a:lumMod val="50000"/>
                  </a:schemeClr>
                </a:solidFill>
              </a:rPr>
            </a:br>
            <a:r>
              <a:rPr lang="da-DK" sz="1000" baseline="0" dirty="0">
                <a:solidFill>
                  <a:schemeClr val="bg2">
                    <a:lumMod val="50000"/>
                  </a:schemeClr>
                </a:solidFill>
              </a:rPr>
              <a:t>den ønskede farve fra farvepaletten.</a:t>
            </a:r>
          </a:p>
          <a:p>
            <a:r>
              <a:rPr lang="da-DK" sz="1000" baseline="0" dirty="0">
                <a:solidFill>
                  <a:schemeClr val="bg2">
                    <a:lumMod val="50000"/>
                  </a:schemeClr>
                </a:solidFill>
              </a:rPr>
              <a:t>Tjek at logoet kan ses tydeligt, hvis ikke, </a:t>
            </a:r>
            <a:br>
              <a:rPr lang="da-DK" sz="1000" baseline="0" dirty="0">
                <a:solidFill>
                  <a:schemeClr val="bg2">
                    <a:lumMod val="50000"/>
                  </a:schemeClr>
                </a:solidFill>
              </a:rPr>
            </a:br>
            <a:r>
              <a:rPr lang="da-DK" sz="1000" baseline="0" dirty="0">
                <a:solidFill>
                  <a:schemeClr val="bg2">
                    <a:lumMod val="50000"/>
                  </a:schemeClr>
                </a:solidFill>
              </a:rPr>
              <a:t>så vælg en farve der er lidt mørkere.</a:t>
            </a:r>
          </a:p>
        </p:txBody>
      </p:sp>
      <p:grpSp>
        <p:nvGrpSpPr>
          <p:cNvPr id="3" name="Gruppe 2">
            <a:extLst>
              <a:ext uri="{FF2B5EF4-FFF2-40B4-BE49-F238E27FC236}">
                <a16:creationId xmlns:a16="http://schemas.microsoft.com/office/drawing/2014/main" id="{C812DA7E-1CBD-4163-AD30-61F2A269615D}"/>
              </a:ext>
            </a:extLst>
          </p:cNvPr>
          <p:cNvGrpSpPr/>
          <p:nvPr/>
        </p:nvGrpSpPr>
        <p:grpSpPr>
          <a:xfrm>
            <a:off x="12684051" y="3240000"/>
            <a:ext cx="2520000" cy="3008631"/>
            <a:chOff x="12684051" y="3849369"/>
            <a:chExt cx="2520000" cy="3008631"/>
          </a:xfrm>
        </p:grpSpPr>
        <p:grpSp>
          <p:nvGrpSpPr>
            <p:cNvPr id="12" name="Gruppe 11">
              <a:extLst>
                <a:ext uri="{FF2B5EF4-FFF2-40B4-BE49-F238E27FC236}">
                  <a16:creationId xmlns:a16="http://schemas.microsoft.com/office/drawing/2014/main" id="{043C6BD5-840C-451B-AA68-2C61C526C91F}"/>
                </a:ext>
              </a:extLst>
            </p:cNvPr>
            <p:cNvGrpSpPr/>
            <p:nvPr/>
          </p:nvGrpSpPr>
          <p:grpSpPr>
            <a:xfrm>
              <a:off x="12684051" y="3849369"/>
              <a:ext cx="2520000" cy="1429502"/>
              <a:chOff x="12684051" y="3214496"/>
              <a:chExt cx="2520000" cy="1429502"/>
            </a:xfrm>
          </p:grpSpPr>
          <p:pic>
            <p:nvPicPr>
              <p:cNvPr id="13" name="Billede 12">
                <a:extLst>
                  <a:ext uri="{FF2B5EF4-FFF2-40B4-BE49-F238E27FC236}">
                    <a16:creationId xmlns:a16="http://schemas.microsoft.com/office/drawing/2014/main" id="{D21A6EF5-34E4-4DB1-AB87-F2A8B545F93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690370" y="3429000"/>
                <a:ext cx="2159998" cy="1214998"/>
              </a:xfrm>
              <a:prstGeom prst="rect">
                <a:avLst/>
              </a:prstGeom>
            </p:spPr>
          </p:pic>
          <p:sp>
            <p:nvSpPr>
              <p:cNvPr id="14" name="Tekstboks 2">
                <a:extLst>
                  <a:ext uri="{FF2B5EF4-FFF2-40B4-BE49-F238E27FC236}">
                    <a16:creationId xmlns:a16="http://schemas.microsoft.com/office/drawing/2014/main" id="{CEA84AB4-03D2-4258-8923-54EC869AB6CB}"/>
                  </a:ext>
                </a:extLst>
              </p:cNvPr>
              <p:cNvSpPr txBox="1"/>
              <p:nvPr/>
            </p:nvSpPr>
            <p:spPr>
              <a:xfrm>
                <a:off x="12684051" y="3214496"/>
                <a:ext cx="2520000" cy="153888"/>
              </a:xfrm>
              <a:prstGeom prst="rect">
                <a:avLst/>
              </a:prstGeom>
              <a:noFill/>
            </p:spPr>
            <p:txBody>
              <a:bodyPr wrap="square" lIns="0" tIns="0" rIns="0" bIns="0" rtlCol="0">
                <a:spAutoFit/>
              </a:bodyPr>
              <a:lstStyle/>
              <a:p>
                <a:r>
                  <a:rPr lang="da-DK" sz="1000" b="1" dirty="0">
                    <a:solidFill>
                      <a:schemeClr val="bg2">
                        <a:lumMod val="50000"/>
                      </a:schemeClr>
                    </a:solidFill>
                  </a:rPr>
                  <a:t>Afslutning med farvet bund</a:t>
                </a:r>
              </a:p>
            </p:txBody>
          </p:sp>
        </p:grpSp>
        <p:grpSp>
          <p:nvGrpSpPr>
            <p:cNvPr id="15" name="Gruppe 14">
              <a:extLst>
                <a:ext uri="{FF2B5EF4-FFF2-40B4-BE49-F238E27FC236}">
                  <a16:creationId xmlns:a16="http://schemas.microsoft.com/office/drawing/2014/main" id="{8C1C3570-9B32-4DA4-806D-09243456B5FF}"/>
                </a:ext>
              </a:extLst>
            </p:cNvPr>
            <p:cNvGrpSpPr/>
            <p:nvPr/>
          </p:nvGrpSpPr>
          <p:grpSpPr>
            <a:xfrm>
              <a:off x="12684051" y="5425410"/>
              <a:ext cx="2520000" cy="1432590"/>
              <a:chOff x="12684051" y="4790537"/>
              <a:chExt cx="2520000" cy="1432590"/>
            </a:xfrm>
          </p:grpSpPr>
          <p:pic>
            <p:nvPicPr>
              <p:cNvPr id="16" name="Billede 15">
                <a:extLst>
                  <a:ext uri="{FF2B5EF4-FFF2-40B4-BE49-F238E27FC236}">
                    <a16:creationId xmlns:a16="http://schemas.microsoft.com/office/drawing/2014/main" id="{0AF3F892-F938-4CE5-9E02-20494EB1507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690371" y="5008129"/>
                <a:ext cx="2159996" cy="1214998"/>
              </a:xfrm>
              <a:prstGeom prst="rect">
                <a:avLst/>
              </a:prstGeom>
              <a:solidFill>
                <a:schemeClr val="bg2">
                  <a:lumMod val="50000"/>
                </a:schemeClr>
              </a:solidFill>
            </p:spPr>
          </p:pic>
          <p:sp>
            <p:nvSpPr>
              <p:cNvPr id="17" name="Tekstboks 2">
                <a:extLst>
                  <a:ext uri="{FF2B5EF4-FFF2-40B4-BE49-F238E27FC236}">
                    <a16:creationId xmlns:a16="http://schemas.microsoft.com/office/drawing/2014/main" id="{874E509F-7980-480F-858B-CE642D00B145}"/>
                  </a:ext>
                </a:extLst>
              </p:cNvPr>
              <p:cNvSpPr txBox="1"/>
              <p:nvPr/>
            </p:nvSpPr>
            <p:spPr>
              <a:xfrm>
                <a:off x="12684051" y="4790537"/>
                <a:ext cx="2520000" cy="153888"/>
              </a:xfrm>
              <a:prstGeom prst="rect">
                <a:avLst/>
              </a:prstGeom>
              <a:noFill/>
            </p:spPr>
            <p:txBody>
              <a:bodyPr wrap="square" lIns="0" tIns="0" rIns="0" bIns="0" rtlCol="0">
                <a:spAutoFit/>
              </a:bodyPr>
              <a:lstStyle/>
              <a:p>
                <a:r>
                  <a:rPr lang="da-DK" sz="1000" b="1" dirty="0">
                    <a:solidFill>
                      <a:schemeClr val="bg2">
                        <a:lumMod val="50000"/>
                      </a:schemeClr>
                    </a:solidFill>
                  </a:rPr>
                  <a:t>Afslutning med foto</a:t>
                </a:r>
              </a:p>
            </p:txBody>
          </p:sp>
        </p:grpSp>
      </p:grpSp>
    </p:spTree>
    <p:extLst>
      <p:ext uri="{BB962C8B-B14F-4D97-AF65-F5344CB8AC3E}">
        <p14:creationId xmlns:p14="http://schemas.microsoft.com/office/powerpoint/2010/main" val="118786342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slide">
    <p:spTree>
      <p:nvGrpSpPr>
        <p:cNvPr id="1" name=""/>
        <p:cNvGrpSpPr/>
        <p:nvPr/>
      </p:nvGrpSpPr>
      <p:grpSpPr>
        <a:xfrm>
          <a:off x="0" y="0"/>
          <a:ext cx="0" cy="0"/>
          <a:chOff x="0" y="0"/>
          <a:chExt cx="0" cy="0"/>
        </a:xfrm>
      </p:grpSpPr>
      <p:sp>
        <p:nvSpPr>
          <p:cNvPr id="11" name="Pladsholder til billede 10">
            <a:extLst>
              <a:ext uri="{FF2B5EF4-FFF2-40B4-BE49-F238E27FC236}">
                <a16:creationId xmlns:a16="http://schemas.microsoft.com/office/drawing/2014/main" id="{AA050A13-858D-244E-BD1A-7E75C74A6E4C}"/>
              </a:ext>
            </a:extLst>
          </p:cNvPr>
          <p:cNvSpPr>
            <a:spLocks noGrp="1"/>
          </p:cNvSpPr>
          <p:nvPr>
            <p:ph type="pic" sz="quarter" idx="11"/>
          </p:nvPr>
        </p:nvSpPr>
        <p:spPr>
          <a:xfrm>
            <a:off x="0" y="0"/>
            <a:ext cx="12192000" cy="6858000"/>
          </a:xfrm>
        </p:spPr>
        <p:txBody>
          <a:bodyPr/>
          <a:lstStyle/>
          <a:p>
            <a:endParaRPr lang="da-DK" dirty="0"/>
          </a:p>
        </p:txBody>
      </p:sp>
      <p:sp>
        <p:nvSpPr>
          <p:cNvPr id="2" name="Titel 1">
            <a:extLst>
              <a:ext uri="{FF2B5EF4-FFF2-40B4-BE49-F238E27FC236}">
                <a16:creationId xmlns:a16="http://schemas.microsoft.com/office/drawing/2014/main" id="{FF81D366-1AAF-E041-8042-77614AFC9716}"/>
              </a:ext>
            </a:extLst>
          </p:cNvPr>
          <p:cNvSpPr>
            <a:spLocks noGrp="1"/>
          </p:cNvSpPr>
          <p:nvPr>
            <p:ph type="ctrTitle" hasCustomPrompt="1"/>
          </p:nvPr>
        </p:nvSpPr>
        <p:spPr>
          <a:xfrm>
            <a:off x="360001" y="360000"/>
            <a:ext cx="2951999" cy="6228000"/>
          </a:xfrm>
          <a:solidFill>
            <a:schemeClr val="accent2"/>
          </a:solidFill>
        </p:spPr>
        <p:txBody>
          <a:bodyPr lIns="180000" tIns="1080000" rIns="180000" bIns="1440000" anchor="t" anchorCtr="0">
            <a:normAutofit/>
          </a:bodyPr>
          <a:lstStyle>
            <a:lvl1pPr algn="l">
              <a:defRPr sz="2800">
                <a:solidFill>
                  <a:schemeClr val="bg1"/>
                </a:solidFill>
              </a:defRPr>
            </a:lvl1pPr>
          </a:lstStyle>
          <a:p>
            <a:r>
              <a:rPr lang="da-DK" dirty="0"/>
              <a:t>Klik for at redigere i master</a:t>
            </a:r>
          </a:p>
        </p:txBody>
      </p:sp>
      <p:sp>
        <p:nvSpPr>
          <p:cNvPr id="3" name="Undertitel 2">
            <a:extLst>
              <a:ext uri="{FF2B5EF4-FFF2-40B4-BE49-F238E27FC236}">
                <a16:creationId xmlns:a16="http://schemas.microsoft.com/office/drawing/2014/main" id="{D43BDBF4-65A8-4441-AEB6-90A6ECA09A53}"/>
              </a:ext>
            </a:extLst>
          </p:cNvPr>
          <p:cNvSpPr>
            <a:spLocks noGrp="1"/>
          </p:cNvSpPr>
          <p:nvPr>
            <p:ph type="subTitle" idx="1"/>
          </p:nvPr>
        </p:nvSpPr>
        <p:spPr>
          <a:xfrm>
            <a:off x="540000" y="585355"/>
            <a:ext cx="2772000" cy="578428"/>
          </a:xfrm>
        </p:spPr>
        <p:txBody>
          <a:bodyPr>
            <a:no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sp>
        <p:nvSpPr>
          <p:cNvPr id="4" name="Pladsholder til dato 3">
            <a:extLst>
              <a:ext uri="{FF2B5EF4-FFF2-40B4-BE49-F238E27FC236}">
                <a16:creationId xmlns:a16="http://schemas.microsoft.com/office/drawing/2014/main" id="{C7605A99-ED11-754A-B2BF-3A8F20ADF163}"/>
              </a:ext>
            </a:extLst>
          </p:cNvPr>
          <p:cNvSpPr>
            <a:spLocks noGrp="1"/>
          </p:cNvSpPr>
          <p:nvPr>
            <p:ph type="dt" sz="half" idx="10"/>
          </p:nvPr>
        </p:nvSpPr>
        <p:spPr/>
        <p:txBody>
          <a:bodyPr/>
          <a:lstStyle/>
          <a:p>
            <a:fld id="{73F751B7-0D98-4DAD-9E0C-EFB607F61803}" type="datetime1">
              <a:rPr lang="da-DK" smtClean="0"/>
              <a:t>30/10/2020</a:t>
            </a:fld>
            <a:endParaRPr lang="da-DK"/>
          </a:p>
        </p:txBody>
      </p:sp>
      <p:sp>
        <p:nvSpPr>
          <p:cNvPr id="13" name="Pladsholder til billede 12">
            <a:extLst>
              <a:ext uri="{FF2B5EF4-FFF2-40B4-BE49-F238E27FC236}">
                <a16:creationId xmlns:a16="http://schemas.microsoft.com/office/drawing/2014/main" id="{98A1EADC-893A-CD4E-93AA-CCE0854D3CE7}"/>
              </a:ext>
            </a:extLst>
          </p:cNvPr>
          <p:cNvSpPr>
            <a:spLocks noGrp="1"/>
          </p:cNvSpPr>
          <p:nvPr>
            <p:ph type="pic" sz="quarter" idx="12"/>
          </p:nvPr>
        </p:nvSpPr>
        <p:spPr>
          <a:xfrm>
            <a:off x="360001" y="3933646"/>
            <a:ext cx="2951999" cy="2564354"/>
          </a:xfrm>
        </p:spPr>
        <p:txBody>
          <a:bodyPr/>
          <a:lstStyle/>
          <a:p>
            <a:endParaRPr lang="da-DK" dirty="0"/>
          </a:p>
        </p:txBody>
      </p:sp>
    </p:spTree>
    <p:extLst>
      <p:ext uri="{BB962C8B-B14F-4D97-AF65-F5344CB8AC3E}">
        <p14:creationId xmlns:p14="http://schemas.microsoft.com/office/powerpoint/2010/main" val="2522964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og indho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D5125C-5749-1040-9D9D-5B99F9C2AE0A}"/>
              </a:ext>
            </a:extLst>
          </p:cNvPr>
          <p:cNvSpPr>
            <a:spLocks noGrp="1"/>
          </p:cNvSpPr>
          <p:nvPr>
            <p:ph type="title"/>
          </p:nvPr>
        </p:nvSpPr>
        <p:spPr>
          <a:xfrm>
            <a:off x="1080000" y="325369"/>
            <a:ext cx="10033200" cy="1325563"/>
          </a:xfrm>
        </p:spPr>
        <p:txBody>
          <a:bodyPr/>
          <a:lstStyle/>
          <a:p>
            <a:r>
              <a:rPr lang="da-DK" dirty="0"/>
              <a:t>Klik for at redigere i master</a:t>
            </a:r>
          </a:p>
        </p:txBody>
      </p:sp>
      <p:sp>
        <p:nvSpPr>
          <p:cNvPr id="3" name="Pladsholder til indhold 2">
            <a:extLst>
              <a:ext uri="{FF2B5EF4-FFF2-40B4-BE49-F238E27FC236}">
                <a16:creationId xmlns:a16="http://schemas.microsoft.com/office/drawing/2014/main" id="{CA5E75B6-3C6B-BC44-A599-82F505AD893A}"/>
              </a:ext>
            </a:extLst>
          </p:cNvPr>
          <p:cNvSpPr>
            <a:spLocks noGrp="1"/>
          </p:cNvSpPr>
          <p:nvPr>
            <p:ph idx="1" hasCustomPrompt="1"/>
          </p:nvPr>
        </p:nvSpPr>
        <p:spPr>
          <a:xfrm>
            <a:off x="1080000" y="1980000"/>
            <a:ext cx="10033200" cy="4320000"/>
          </a:xfrm>
        </p:spPr>
        <p:txBody>
          <a:bodyPr>
            <a:noAutofit/>
          </a:bodyPr>
          <a:lstStyle>
            <a:lvl1pPr marL="230400">
              <a:lnSpc>
                <a:spcPct val="100000"/>
              </a:lnSpc>
              <a:spcBef>
                <a:spcPts val="0"/>
              </a:spcBef>
              <a:spcAft>
                <a:spcPts val="1000"/>
              </a:spcAft>
              <a:defRPr sz="2000"/>
            </a:lvl1pPr>
            <a:lvl2pPr>
              <a:spcBef>
                <a:spcPts val="0"/>
              </a:spcBef>
              <a:spcAft>
                <a:spcPts val="1000"/>
              </a:spcAft>
              <a:defRPr sz="2000"/>
            </a:lvl2pPr>
            <a:lvl3pPr>
              <a:spcBef>
                <a:spcPts val="0"/>
              </a:spcBef>
              <a:spcAft>
                <a:spcPts val="1000"/>
              </a:spcAft>
              <a:defRPr/>
            </a:lvl3pPr>
            <a:lvl4pPr>
              <a:spcBef>
                <a:spcPts val="0"/>
              </a:spcBef>
              <a:spcAft>
                <a:spcPts val="1000"/>
              </a:spcAft>
              <a:defRPr/>
            </a:lvl4pPr>
            <a:lvl5pPr>
              <a:spcBef>
                <a:spcPts val="0"/>
              </a:spcBef>
              <a:spcAft>
                <a:spcPts val="1000"/>
              </a:spcAft>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849F6038-A253-B04A-92BE-68BCF68F1B2E}"/>
              </a:ext>
            </a:extLst>
          </p:cNvPr>
          <p:cNvSpPr>
            <a:spLocks noGrp="1"/>
          </p:cNvSpPr>
          <p:nvPr>
            <p:ph type="dt" sz="half" idx="10"/>
          </p:nvPr>
        </p:nvSpPr>
        <p:spPr/>
        <p:txBody>
          <a:bodyPr/>
          <a:lstStyle/>
          <a:p>
            <a:fld id="{FAC4B666-D0B6-44A0-A3F2-46B782559251}" type="datetime1">
              <a:rPr lang="da-DK" smtClean="0"/>
              <a:t>30/10/2020</a:t>
            </a:fld>
            <a:endParaRPr lang="da-DK"/>
          </a:p>
        </p:txBody>
      </p:sp>
      <p:sp>
        <p:nvSpPr>
          <p:cNvPr id="5" name="Pladsholder til sidefod 4">
            <a:extLst>
              <a:ext uri="{FF2B5EF4-FFF2-40B4-BE49-F238E27FC236}">
                <a16:creationId xmlns:a16="http://schemas.microsoft.com/office/drawing/2014/main" id="{F4D988D9-1FC1-774F-A222-58FA353D2242}"/>
              </a:ext>
            </a:extLst>
          </p:cNvPr>
          <p:cNvSpPr>
            <a:spLocks noGrp="1"/>
          </p:cNvSpPr>
          <p:nvPr>
            <p:ph type="ftr" sz="quarter" idx="11"/>
          </p:nvPr>
        </p:nvSpPr>
        <p:spPr>
          <a:xfrm>
            <a:off x="6333237" y="6356350"/>
            <a:ext cx="4181424" cy="365125"/>
          </a:xfrm>
        </p:spPr>
        <p:txBody>
          <a:bodyPr/>
          <a:lstStyle/>
          <a:p>
            <a:endParaRPr lang="da-DK" dirty="0"/>
          </a:p>
        </p:txBody>
      </p:sp>
      <p:sp>
        <p:nvSpPr>
          <p:cNvPr id="6" name="Pladsholder til slidenummer 5">
            <a:extLst>
              <a:ext uri="{FF2B5EF4-FFF2-40B4-BE49-F238E27FC236}">
                <a16:creationId xmlns:a16="http://schemas.microsoft.com/office/drawing/2014/main" id="{27F400B5-9924-CD4C-BBB4-984656BBAEA8}"/>
              </a:ext>
            </a:extLst>
          </p:cNvPr>
          <p:cNvSpPr>
            <a:spLocks noGrp="1"/>
          </p:cNvSpPr>
          <p:nvPr>
            <p:ph type="sldNum" sz="quarter" idx="12"/>
          </p:nvPr>
        </p:nvSpPr>
        <p:spPr>
          <a:xfrm>
            <a:off x="10607261" y="6356350"/>
            <a:ext cx="508000" cy="365125"/>
          </a:xfrm>
        </p:spPr>
        <p:txBody>
          <a:bodyPr/>
          <a:lstStyle/>
          <a:p>
            <a:fld id="{61AC21D8-6810-BF4D-9572-823A7E7D5947}" type="slidenum">
              <a:rPr lang="da-DK" smtClean="0"/>
              <a:t>‹nr.›</a:t>
            </a:fld>
            <a:endParaRPr lang="da-DK" dirty="0"/>
          </a:p>
        </p:txBody>
      </p:sp>
      <p:cxnSp>
        <p:nvCxnSpPr>
          <p:cNvPr id="9" name="Lige forbindelse 8">
            <a:extLst>
              <a:ext uri="{FF2B5EF4-FFF2-40B4-BE49-F238E27FC236}">
                <a16:creationId xmlns:a16="http://schemas.microsoft.com/office/drawing/2014/main" id="{F4F29CB2-1414-6242-B801-7F8D9CE41600}"/>
              </a:ext>
            </a:extLst>
          </p:cNvPr>
          <p:cNvCxnSpPr>
            <a:cxnSpLocks/>
          </p:cNvCxnSpPr>
          <p:nvPr userDrawn="1"/>
        </p:nvCxnSpPr>
        <p:spPr>
          <a:xfrm>
            <a:off x="1080000" y="1829834"/>
            <a:ext cx="100551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827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4E9F71-510A-CA46-AB79-42C2EE5B19C6}"/>
              </a:ext>
            </a:extLst>
          </p:cNvPr>
          <p:cNvSpPr>
            <a:spLocks noGrp="1"/>
          </p:cNvSpPr>
          <p:nvPr>
            <p:ph type="title"/>
          </p:nvPr>
        </p:nvSpPr>
        <p:spPr>
          <a:xfrm>
            <a:off x="1080000" y="325369"/>
            <a:ext cx="10033200" cy="1325563"/>
          </a:xfrm>
        </p:spPr>
        <p:txBody>
          <a:bodyPr/>
          <a:lstStyle/>
          <a:p>
            <a:r>
              <a:rPr lang="da-DK" dirty="0"/>
              <a:t>Klik for at redigere i master</a:t>
            </a:r>
          </a:p>
        </p:txBody>
      </p:sp>
      <p:sp>
        <p:nvSpPr>
          <p:cNvPr id="3" name="Pladsholder til indhold 2">
            <a:extLst>
              <a:ext uri="{FF2B5EF4-FFF2-40B4-BE49-F238E27FC236}">
                <a16:creationId xmlns:a16="http://schemas.microsoft.com/office/drawing/2014/main" id="{1B3AA859-F49D-8048-A7B5-5B0F82F396DB}"/>
              </a:ext>
            </a:extLst>
          </p:cNvPr>
          <p:cNvSpPr>
            <a:spLocks noGrp="1"/>
          </p:cNvSpPr>
          <p:nvPr>
            <p:ph sz="half" idx="1"/>
          </p:nvPr>
        </p:nvSpPr>
        <p:spPr>
          <a:xfrm>
            <a:off x="1080000" y="1980000"/>
            <a:ext cx="4939800" cy="4351338"/>
          </a:xfrm>
        </p:spPr>
        <p:txBody>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a:extLst>
              <a:ext uri="{FF2B5EF4-FFF2-40B4-BE49-F238E27FC236}">
                <a16:creationId xmlns:a16="http://schemas.microsoft.com/office/drawing/2014/main" id="{3B4B5929-D5FF-974A-A8B4-6B583F064F2E}"/>
              </a:ext>
            </a:extLst>
          </p:cNvPr>
          <p:cNvSpPr>
            <a:spLocks noGrp="1"/>
          </p:cNvSpPr>
          <p:nvPr>
            <p:ph sz="half" idx="2"/>
          </p:nvPr>
        </p:nvSpPr>
        <p:spPr>
          <a:xfrm>
            <a:off x="6172200" y="1980000"/>
            <a:ext cx="4962942" cy="4351338"/>
          </a:xfrm>
        </p:spPr>
        <p:txBody>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dato 4">
            <a:extLst>
              <a:ext uri="{FF2B5EF4-FFF2-40B4-BE49-F238E27FC236}">
                <a16:creationId xmlns:a16="http://schemas.microsoft.com/office/drawing/2014/main" id="{E630BBA2-C00A-F546-91B2-73B416531C00}"/>
              </a:ext>
            </a:extLst>
          </p:cNvPr>
          <p:cNvSpPr>
            <a:spLocks noGrp="1"/>
          </p:cNvSpPr>
          <p:nvPr>
            <p:ph type="dt" sz="half" idx="10"/>
          </p:nvPr>
        </p:nvSpPr>
        <p:spPr/>
        <p:txBody>
          <a:bodyPr/>
          <a:lstStyle/>
          <a:p>
            <a:fld id="{9B7607B8-3E71-418E-8C60-636F47E5D437}" type="datetime1">
              <a:rPr lang="da-DK" smtClean="0"/>
              <a:t>30/10/2020</a:t>
            </a:fld>
            <a:endParaRPr lang="da-DK"/>
          </a:p>
        </p:txBody>
      </p:sp>
      <p:sp>
        <p:nvSpPr>
          <p:cNvPr id="6" name="Pladsholder til sidefod 5">
            <a:extLst>
              <a:ext uri="{FF2B5EF4-FFF2-40B4-BE49-F238E27FC236}">
                <a16:creationId xmlns:a16="http://schemas.microsoft.com/office/drawing/2014/main" id="{AEEBA5AB-2718-BB45-B3A6-848ACCC1B9B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6E7534C-1E0B-BD4B-9E48-6AB6B83321EF}"/>
              </a:ext>
            </a:extLst>
          </p:cNvPr>
          <p:cNvSpPr>
            <a:spLocks noGrp="1"/>
          </p:cNvSpPr>
          <p:nvPr>
            <p:ph type="sldNum" sz="quarter" idx="12"/>
          </p:nvPr>
        </p:nvSpPr>
        <p:spPr/>
        <p:txBody>
          <a:bodyPr/>
          <a:lstStyle/>
          <a:p>
            <a:fld id="{61AC21D8-6810-BF4D-9572-823A7E7D5947}" type="slidenum">
              <a:rPr lang="da-DK" smtClean="0"/>
              <a:t>‹nr.›</a:t>
            </a:fld>
            <a:endParaRPr lang="da-DK"/>
          </a:p>
        </p:txBody>
      </p:sp>
      <p:cxnSp>
        <p:nvCxnSpPr>
          <p:cNvPr id="8" name="Lige forbindelse 7">
            <a:extLst>
              <a:ext uri="{FF2B5EF4-FFF2-40B4-BE49-F238E27FC236}">
                <a16:creationId xmlns:a16="http://schemas.microsoft.com/office/drawing/2014/main" id="{A121A0F6-8C4D-224D-AD58-471E5D774F7A}"/>
              </a:ext>
            </a:extLst>
          </p:cNvPr>
          <p:cNvCxnSpPr>
            <a:cxnSpLocks/>
          </p:cNvCxnSpPr>
          <p:nvPr userDrawn="1"/>
        </p:nvCxnSpPr>
        <p:spPr>
          <a:xfrm>
            <a:off x="1080000" y="1829834"/>
            <a:ext cx="100551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307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B1C772-0E68-614D-9B7A-D800AE7E107F}"/>
              </a:ext>
            </a:extLst>
          </p:cNvPr>
          <p:cNvSpPr>
            <a:spLocks noGrp="1"/>
          </p:cNvSpPr>
          <p:nvPr>
            <p:ph type="title"/>
          </p:nvPr>
        </p:nvSpPr>
        <p:spPr>
          <a:xfrm>
            <a:off x="1080000" y="325369"/>
            <a:ext cx="10055142" cy="1325563"/>
          </a:xfrm>
        </p:spPr>
        <p:txBody>
          <a:bodyPr/>
          <a:lstStyle/>
          <a:p>
            <a:r>
              <a:rPr lang="da-DK" dirty="0"/>
              <a:t>Klik for at redigere i master</a:t>
            </a:r>
          </a:p>
        </p:txBody>
      </p:sp>
      <p:sp>
        <p:nvSpPr>
          <p:cNvPr id="3" name="Pladsholder til tekst 2">
            <a:extLst>
              <a:ext uri="{FF2B5EF4-FFF2-40B4-BE49-F238E27FC236}">
                <a16:creationId xmlns:a16="http://schemas.microsoft.com/office/drawing/2014/main" id="{7A1F06EA-EA4C-A941-9585-CB028B20F052}"/>
              </a:ext>
            </a:extLst>
          </p:cNvPr>
          <p:cNvSpPr>
            <a:spLocks noGrp="1"/>
          </p:cNvSpPr>
          <p:nvPr>
            <p:ph type="body" idx="1"/>
          </p:nvPr>
        </p:nvSpPr>
        <p:spPr>
          <a:xfrm>
            <a:off x="1080000" y="1968981"/>
            <a:ext cx="4917575" cy="53609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a:extLst>
              <a:ext uri="{FF2B5EF4-FFF2-40B4-BE49-F238E27FC236}">
                <a16:creationId xmlns:a16="http://schemas.microsoft.com/office/drawing/2014/main" id="{B655EF4A-A81A-494A-BA4A-768A98D2FA17}"/>
              </a:ext>
            </a:extLst>
          </p:cNvPr>
          <p:cNvSpPr>
            <a:spLocks noGrp="1"/>
          </p:cNvSpPr>
          <p:nvPr>
            <p:ph sz="half" idx="2"/>
          </p:nvPr>
        </p:nvSpPr>
        <p:spPr>
          <a:xfrm>
            <a:off x="1080000" y="2624343"/>
            <a:ext cx="4917575" cy="3684588"/>
          </a:xfrm>
        </p:spPr>
        <p:txBody>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tekst 4">
            <a:extLst>
              <a:ext uri="{FF2B5EF4-FFF2-40B4-BE49-F238E27FC236}">
                <a16:creationId xmlns:a16="http://schemas.microsoft.com/office/drawing/2014/main" id="{F5D22306-342C-8B4F-B82D-F51BA6DF42C0}"/>
              </a:ext>
            </a:extLst>
          </p:cNvPr>
          <p:cNvSpPr>
            <a:spLocks noGrp="1"/>
          </p:cNvSpPr>
          <p:nvPr>
            <p:ph type="body" sz="quarter" idx="3"/>
          </p:nvPr>
        </p:nvSpPr>
        <p:spPr>
          <a:xfrm>
            <a:off x="6172200" y="1968981"/>
            <a:ext cx="4962942" cy="53609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Rediger typografien i masterens</a:t>
            </a:r>
          </a:p>
        </p:txBody>
      </p:sp>
      <p:sp>
        <p:nvSpPr>
          <p:cNvPr id="6" name="Pladsholder til indhold 5">
            <a:extLst>
              <a:ext uri="{FF2B5EF4-FFF2-40B4-BE49-F238E27FC236}">
                <a16:creationId xmlns:a16="http://schemas.microsoft.com/office/drawing/2014/main" id="{CC332F4D-3901-514F-B65F-5E90EC7EC0DC}"/>
              </a:ext>
            </a:extLst>
          </p:cNvPr>
          <p:cNvSpPr>
            <a:spLocks noGrp="1"/>
          </p:cNvSpPr>
          <p:nvPr>
            <p:ph sz="quarter" idx="4"/>
          </p:nvPr>
        </p:nvSpPr>
        <p:spPr>
          <a:xfrm>
            <a:off x="6172200" y="2624343"/>
            <a:ext cx="4962942"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B35F9748-5E20-5240-A179-E306A43CFECE}"/>
              </a:ext>
            </a:extLst>
          </p:cNvPr>
          <p:cNvSpPr>
            <a:spLocks noGrp="1"/>
          </p:cNvSpPr>
          <p:nvPr>
            <p:ph type="dt" sz="half" idx="10"/>
          </p:nvPr>
        </p:nvSpPr>
        <p:spPr/>
        <p:txBody>
          <a:bodyPr/>
          <a:lstStyle/>
          <a:p>
            <a:fld id="{6AF1A573-780A-4D07-BC66-3C0BCF24C637}" type="datetime1">
              <a:rPr lang="da-DK" smtClean="0"/>
              <a:t>30/10/2020</a:t>
            </a:fld>
            <a:endParaRPr lang="da-DK"/>
          </a:p>
        </p:txBody>
      </p:sp>
      <p:sp>
        <p:nvSpPr>
          <p:cNvPr id="8" name="Pladsholder til sidefod 7">
            <a:extLst>
              <a:ext uri="{FF2B5EF4-FFF2-40B4-BE49-F238E27FC236}">
                <a16:creationId xmlns:a16="http://schemas.microsoft.com/office/drawing/2014/main" id="{0F4CD75B-859D-DF45-881A-00CC29AA1AB3}"/>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F1A8C87D-5917-6241-9C76-A3F571405DA5}"/>
              </a:ext>
            </a:extLst>
          </p:cNvPr>
          <p:cNvSpPr>
            <a:spLocks noGrp="1"/>
          </p:cNvSpPr>
          <p:nvPr>
            <p:ph type="sldNum" sz="quarter" idx="12"/>
          </p:nvPr>
        </p:nvSpPr>
        <p:spPr/>
        <p:txBody>
          <a:bodyPr/>
          <a:lstStyle/>
          <a:p>
            <a:fld id="{61AC21D8-6810-BF4D-9572-823A7E7D5947}" type="slidenum">
              <a:rPr lang="da-DK" smtClean="0"/>
              <a:t>‹nr.›</a:t>
            </a:fld>
            <a:endParaRPr lang="da-DK"/>
          </a:p>
        </p:txBody>
      </p:sp>
      <p:cxnSp>
        <p:nvCxnSpPr>
          <p:cNvPr id="10" name="Lige forbindelse 9">
            <a:extLst>
              <a:ext uri="{FF2B5EF4-FFF2-40B4-BE49-F238E27FC236}">
                <a16:creationId xmlns:a16="http://schemas.microsoft.com/office/drawing/2014/main" id="{C195BFE6-40AB-3243-8B2A-BF7AB6EF9FD1}"/>
              </a:ext>
            </a:extLst>
          </p:cNvPr>
          <p:cNvCxnSpPr>
            <a:cxnSpLocks/>
          </p:cNvCxnSpPr>
          <p:nvPr userDrawn="1"/>
        </p:nvCxnSpPr>
        <p:spPr>
          <a:xfrm>
            <a:off x="1080000" y="1829834"/>
            <a:ext cx="100551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006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el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2AD8318-7EC2-4143-A5B1-64A586F1688E}"/>
              </a:ext>
            </a:extLst>
          </p:cNvPr>
          <p:cNvSpPr/>
          <p:nvPr userDrawn="1"/>
        </p:nvSpPr>
        <p:spPr>
          <a:xfrm>
            <a:off x="0" y="0"/>
            <a:ext cx="12192000"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FF81D366-1AAF-E041-8042-77614AFC9716}"/>
              </a:ext>
            </a:extLst>
          </p:cNvPr>
          <p:cNvSpPr>
            <a:spLocks noGrp="1"/>
          </p:cNvSpPr>
          <p:nvPr>
            <p:ph type="ctrTitle" hasCustomPrompt="1"/>
          </p:nvPr>
        </p:nvSpPr>
        <p:spPr>
          <a:xfrm>
            <a:off x="360001" y="360000"/>
            <a:ext cx="2951999" cy="6138000"/>
          </a:xfrm>
          <a:solidFill>
            <a:schemeClr val="bg1"/>
          </a:solidFill>
        </p:spPr>
        <p:txBody>
          <a:bodyPr lIns="180000" tIns="1332000" rIns="180000" bIns="1440000" anchor="t" anchorCtr="0">
            <a:normAutofit/>
          </a:bodyPr>
          <a:lstStyle>
            <a:lvl1pPr algn="l">
              <a:defRPr sz="4000">
                <a:solidFill>
                  <a:schemeClr val="tx1"/>
                </a:solidFill>
              </a:defRPr>
            </a:lvl1pPr>
          </a:lstStyle>
          <a:p>
            <a:r>
              <a:rPr lang="da-DK" dirty="0"/>
              <a:t>Klik for at redigere i master</a:t>
            </a:r>
          </a:p>
        </p:txBody>
      </p:sp>
      <p:sp>
        <p:nvSpPr>
          <p:cNvPr id="4" name="Pladsholder til dato 3">
            <a:extLst>
              <a:ext uri="{FF2B5EF4-FFF2-40B4-BE49-F238E27FC236}">
                <a16:creationId xmlns:a16="http://schemas.microsoft.com/office/drawing/2014/main" id="{C7605A99-ED11-754A-B2BF-3A8F20ADF163}"/>
              </a:ext>
            </a:extLst>
          </p:cNvPr>
          <p:cNvSpPr>
            <a:spLocks noGrp="1"/>
          </p:cNvSpPr>
          <p:nvPr>
            <p:ph type="dt" sz="half" idx="10"/>
          </p:nvPr>
        </p:nvSpPr>
        <p:spPr>
          <a:xfrm>
            <a:off x="-3106003" y="6176963"/>
            <a:ext cx="2743200" cy="365125"/>
          </a:xfrm>
          <a:prstGeom prst="rect">
            <a:avLst/>
          </a:prstGeom>
        </p:spPr>
        <p:txBody>
          <a:bodyPr/>
          <a:lstStyle/>
          <a:p>
            <a:fld id="{05BEC975-40D9-407B-9FCA-7F29D737B864}" type="datetime1">
              <a:rPr lang="da-DK" smtClean="0"/>
              <a:t>30/10/2020</a:t>
            </a:fld>
            <a:endParaRPr lang="da-DK"/>
          </a:p>
        </p:txBody>
      </p:sp>
    </p:spTree>
    <p:extLst>
      <p:ext uri="{BB962C8B-B14F-4D97-AF65-F5344CB8AC3E}">
        <p14:creationId xmlns:p14="http://schemas.microsoft.com/office/powerpoint/2010/main" val="2485878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orside, foto / mørk baggrund">
    <p:bg>
      <p:bgPr>
        <a:solidFill>
          <a:schemeClr val="bg2">
            <a:lumMod val="50000"/>
          </a:schemeClr>
        </a:solidFill>
        <a:effectLst/>
      </p:bgPr>
    </p:bg>
    <p:spTree>
      <p:nvGrpSpPr>
        <p:cNvPr id="1" name=""/>
        <p:cNvGrpSpPr/>
        <p:nvPr/>
      </p:nvGrpSpPr>
      <p:grpSpPr>
        <a:xfrm>
          <a:off x="0" y="0"/>
          <a:ext cx="0" cy="0"/>
          <a:chOff x="0" y="0"/>
          <a:chExt cx="0" cy="0"/>
        </a:xfrm>
      </p:grpSpPr>
      <p:sp>
        <p:nvSpPr>
          <p:cNvPr id="18" name="Pladsholder til billede 17"/>
          <p:cNvSpPr>
            <a:spLocks noGrp="1" noChangeAspect="1"/>
          </p:cNvSpPr>
          <p:nvPr>
            <p:ph type="pic" sz="quarter" idx="13"/>
          </p:nvPr>
        </p:nvSpPr>
        <p:spPr>
          <a:xfrm>
            <a:off x="0" y="0"/>
            <a:ext cx="12192000" cy="6858000"/>
          </a:xfrm>
          <a:noFill/>
          <a:ln>
            <a:noFill/>
          </a:ln>
        </p:spPr>
        <p:txBody>
          <a:bodyPr/>
          <a:lstStyle>
            <a:lvl1pPr marL="0" indent="0" algn="ctr">
              <a:buNone/>
              <a:defRPr sz="2000" baseline="0">
                <a:solidFill>
                  <a:schemeClr val="tx1"/>
                </a:solidFill>
              </a:defRPr>
            </a:lvl1pPr>
          </a:lstStyle>
          <a:p>
            <a:r>
              <a:rPr lang="da-DK"/>
              <a:t>Klik på ikonet for at tilføje et billede</a:t>
            </a:r>
            <a:endParaRPr lang="da-DK" dirty="0"/>
          </a:p>
        </p:txBody>
      </p:sp>
      <p:sp>
        <p:nvSpPr>
          <p:cNvPr id="2" name="Titel 1"/>
          <p:cNvSpPr>
            <a:spLocks noGrp="1"/>
          </p:cNvSpPr>
          <p:nvPr>
            <p:ph type="ctrTitle" hasCustomPrompt="1"/>
          </p:nvPr>
        </p:nvSpPr>
        <p:spPr>
          <a:xfrm>
            <a:off x="792000" y="4104000"/>
            <a:ext cx="9000002" cy="1766309"/>
          </a:xfrm>
          <a:solidFill>
            <a:schemeClr val="bg1"/>
          </a:solidFill>
        </p:spPr>
        <p:txBody>
          <a:bodyPr lIns="288000" tIns="180000" rIns="180000" bIns="180000" anchor="t" anchorCtr="0">
            <a:normAutofit/>
          </a:bodyPr>
          <a:lstStyle>
            <a:lvl1pPr>
              <a:defRPr sz="4800" kern="0" spc="0" baseline="0">
                <a:solidFill>
                  <a:schemeClr val="accent1"/>
                </a:solidFill>
              </a:defRPr>
            </a:lvl1pPr>
          </a:lstStyle>
          <a:p>
            <a:r>
              <a:rPr lang="da-DK" dirty="0"/>
              <a:t>Præsentationstitel</a:t>
            </a:r>
            <a:br>
              <a:rPr lang="da-DK" dirty="0"/>
            </a:br>
            <a:r>
              <a:rPr lang="da-DK" dirty="0"/>
              <a:t>i op til tre linjer</a:t>
            </a:r>
          </a:p>
        </p:txBody>
      </p:sp>
      <p:sp>
        <p:nvSpPr>
          <p:cNvPr id="8" name="Pladsholder til tekst 8">
            <a:extLst>
              <a:ext uri="{FF2B5EF4-FFF2-40B4-BE49-F238E27FC236}">
                <a16:creationId xmlns:a16="http://schemas.microsoft.com/office/drawing/2014/main" id="{88B61B58-7855-4876-B461-879CA021F722}"/>
              </a:ext>
            </a:extLst>
          </p:cNvPr>
          <p:cNvSpPr>
            <a:spLocks noGrp="1"/>
          </p:cNvSpPr>
          <p:nvPr>
            <p:ph type="body" sz="quarter" idx="16"/>
          </p:nvPr>
        </p:nvSpPr>
        <p:spPr>
          <a:xfrm>
            <a:off x="0" y="4104000"/>
            <a:ext cx="612000" cy="2340000"/>
          </a:xfrm>
          <a:solidFill>
            <a:schemeClr val="tx1"/>
          </a:solidFill>
          <a:ln>
            <a:noFill/>
          </a:ln>
        </p:spPr>
        <p:txBody>
          <a:bodyPr/>
          <a:lstStyle>
            <a:lvl1pPr>
              <a:defRPr sz="100">
                <a:noFill/>
              </a:defRPr>
            </a:lvl1pPr>
            <a:lvl2pPr>
              <a:defRPr sz="100">
                <a:solidFill>
                  <a:srgbClr val="413282"/>
                </a:solidFill>
              </a:defRPr>
            </a:lvl2pPr>
            <a:lvl3pPr>
              <a:defRPr sz="100">
                <a:solidFill>
                  <a:srgbClr val="413282"/>
                </a:solidFill>
              </a:defRPr>
            </a:lvl3pPr>
            <a:lvl4pPr>
              <a:defRPr sz="100">
                <a:solidFill>
                  <a:srgbClr val="413282"/>
                </a:solidFill>
              </a:defRPr>
            </a:lvl4pPr>
            <a:lvl5pPr>
              <a:defRPr sz="100">
                <a:solidFill>
                  <a:srgbClr val="413282"/>
                </a:solidFill>
              </a:defRPr>
            </a:lvl5pPr>
          </a:lstStyle>
          <a:p>
            <a:pPr lvl="0"/>
            <a:r>
              <a:rPr lang="da-DK"/>
              <a:t>Rediger typografien i masterens</a:t>
            </a:r>
          </a:p>
        </p:txBody>
      </p:sp>
      <p:sp>
        <p:nvSpPr>
          <p:cNvPr id="27" name="Undertitel 2"/>
          <p:cNvSpPr>
            <a:spLocks noGrp="1"/>
          </p:cNvSpPr>
          <p:nvPr>
            <p:ph type="subTitle" idx="1" hasCustomPrompt="1"/>
          </p:nvPr>
        </p:nvSpPr>
        <p:spPr>
          <a:xfrm>
            <a:off x="792000" y="5870309"/>
            <a:ext cx="9000001" cy="573691"/>
          </a:xfrm>
          <a:solidFill>
            <a:schemeClr val="bg1"/>
          </a:solidFill>
        </p:spPr>
        <p:txBody>
          <a:bodyPr lIns="288000" bIns="144000" anchor="b" anchorCtr="0">
            <a:normAutofit/>
          </a:bodyPr>
          <a:lstStyle>
            <a:lvl1pPr marL="0" indent="0" algn="l">
              <a:spcAft>
                <a:spcPts val="400"/>
              </a:spcAft>
              <a:buNone/>
              <a:defRPr sz="1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Undertitel til præsentationen i op til to linjer</a:t>
            </a:r>
          </a:p>
        </p:txBody>
      </p:sp>
      <p:sp>
        <p:nvSpPr>
          <p:cNvPr id="10" name="Pladsholder til tekst 4">
            <a:extLst>
              <a:ext uri="{FF2B5EF4-FFF2-40B4-BE49-F238E27FC236}">
                <a16:creationId xmlns:a16="http://schemas.microsoft.com/office/drawing/2014/main" id="{20BEE3A3-4CBD-48CA-87BB-16D6320DDB89}"/>
              </a:ext>
            </a:extLst>
          </p:cNvPr>
          <p:cNvSpPr>
            <a:spLocks noGrp="1" noChangeAspect="1"/>
          </p:cNvSpPr>
          <p:nvPr>
            <p:ph type="body" sz="quarter" idx="17"/>
          </p:nvPr>
        </p:nvSpPr>
        <p:spPr>
          <a:xfrm>
            <a:off x="10120510" y="5945034"/>
            <a:ext cx="1800000" cy="459184"/>
          </a:xfrm>
          <a:blipFill dpi="0" rotWithShape="1">
            <a:blip r:embed="rId2" cstate="hqprint">
              <a:extLst>
                <a:ext uri="{28A0092B-C50C-407E-A947-70E740481C1C}">
                  <a14:useLocalDpi xmlns:a14="http://schemas.microsoft.com/office/drawing/2010/main"/>
                </a:ext>
              </a:extLst>
            </a:blip>
            <a:srcRect/>
            <a:stretch>
              <a:fillRect/>
            </a:stretch>
          </a:blipFill>
        </p:spPr>
        <p:txBody>
          <a:bodyPr/>
          <a:lstStyle>
            <a:lvl1pPr marL="0" indent="0">
              <a:buNone/>
              <a:defRPr sz="100">
                <a:noFill/>
              </a:defRPr>
            </a:lvl1pPr>
          </a:lstStyle>
          <a:p>
            <a:pPr lvl="0"/>
            <a:r>
              <a:rPr lang="da-DK"/>
              <a:t>Rediger typografien i masterens</a:t>
            </a:r>
          </a:p>
        </p:txBody>
      </p:sp>
      <p:sp>
        <p:nvSpPr>
          <p:cNvPr id="11" name="Tekstboks 2">
            <a:extLst>
              <a:ext uri="{FF2B5EF4-FFF2-40B4-BE49-F238E27FC236}">
                <a16:creationId xmlns:a16="http://schemas.microsoft.com/office/drawing/2014/main" id="{15F5E2C7-A4C9-49AA-9843-82509A2ADF08}"/>
              </a:ext>
            </a:extLst>
          </p:cNvPr>
          <p:cNvSpPr txBox="1"/>
          <p:nvPr/>
        </p:nvSpPr>
        <p:spPr>
          <a:xfrm>
            <a:off x="12684051" y="0"/>
            <a:ext cx="2640000" cy="2923877"/>
          </a:xfrm>
          <a:prstGeom prst="rect">
            <a:avLst/>
          </a:prstGeom>
          <a:noFill/>
        </p:spPr>
        <p:txBody>
          <a:bodyPr wrap="square" lIns="0" tIns="0" rIns="0" bIns="0" rtlCol="0">
            <a:spAutoFit/>
          </a:bodyPr>
          <a:lstStyle/>
          <a:p>
            <a:r>
              <a:rPr lang="da-DK" sz="1000" b="1" dirty="0">
                <a:solidFill>
                  <a:schemeClr val="bg2">
                    <a:lumMod val="50000"/>
                  </a:schemeClr>
                </a:solidFill>
              </a:rPr>
              <a:t>Indsæt foto:</a:t>
            </a:r>
          </a:p>
          <a:p>
            <a:r>
              <a:rPr lang="da-DK" sz="1000" dirty="0">
                <a:solidFill>
                  <a:schemeClr val="bg2">
                    <a:lumMod val="50000"/>
                  </a:schemeClr>
                </a:solidFill>
              </a:rPr>
              <a:t>Klik på det lille fotoikon</a:t>
            </a:r>
            <a:r>
              <a:rPr lang="da-DK" sz="1000" baseline="0" dirty="0">
                <a:solidFill>
                  <a:schemeClr val="bg2">
                    <a:lumMod val="50000"/>
                  </a:schemeClr>
                </a:solidFill>
              </a:rPr>
              <a:t> </a:t>
            </a:r>
            <a:br>
              <a:rPr lang="da-DK" sz="1000" baseline="0" dirty="0">
                <a:solidFill>
                  <a:schemeClr val="bg2">
                    <a:lumMod val="50000"/>
                  </a:schemeClr>
                </a:solidFill>
              </a:rPr>
            </a:br>
            <a:r>
              <a:rPr lang="da-DK" sz="1000" baseline="0" dirty="0">
                <a:solidFill>
                  <a:schemeClr val="bg2">
                    <a:lumMod val="50000"/>
                  </a:schemeClr>
                </a:solidFill>
              </a:rPr>
              <a:t>og vælg det ønskede foto </a:t>
            </a:r>
            <a:br>
              <a:rPr lang="da-DK" sz="1000" baseline="0" dirty="0">
                <a:solidFill>
                  <a:schemeClr val="bg2">
                    <a:lumMod val="50000"/>
                  </a:schemeClr>
                </a:solidFill>
              </a:rPr>
            </a:br>
            <a:r>
              <a:rPr lang="da-DK" sz="1000" baseline="0" dirty="0">
                <a:solidFill>
                  <a:schemeClr val="bg2">
                    <a:lumMod val="50000"/>
                  </a:schemeClr>
                </a:solidFill>
              </a:rPr>
              <a:t>i dialogboksen.</a:t>
            </a:r>
          </a:p>
          <a:p>
            <a:endParaRPr lang="da-DK" sz="1000" baseline="0" dirty="0">
              <a:solidFill>
                <a:schemeClr val="bg2">
                  <a:lumMod val="50000"/>
                </a:schemeClr>
              </a:solidFill>
            </a:endParaRPr>
          </a:p>
          <a:p>
            <a:r>
              <a:rPr lang="da-DK" sz="1000" b="1" dirty="0">
                <a:solidFill>
                  <a:schemeClr val="bg2">
                    <a:lumMod val="50000"/>
                  </a:schemeClr>
                </a:solidFill>
              </a:rPr>
              <a:t>Skift eksisterende foto:</a:t>
            </a:r>
          </a:p>
          <a:p>
            <a:r>
              <a:rPr lang="da-DK" sz="1000" dirty="0">
                <a:solidFill>
                  <a:schemeClr val="bg2">
                    <a:lumMod val="50000"/>
                  </a:schemeClr>
                </a:solidFill>
              </a:rPr>
              <a:t>Klik på foto og brug derefter slettetasten </a:t>
            </a:r>
            <a:br>
              <a:rPr lang="da-DK" sz="1000" dirty="0">
                <a:solidFill>
                  <a:schemeClr val="bg2">
                    <a:lumMod val="50000"/>
                  </a:schemeClr>
                </a:solidFill>
              </a:rPr>
            </a:br>
            <a:r>
              <a:rPr lang="da-DK" sz="1000" dirty="0">
                <a:solidFill>
                  <a:schemeClr val="bg2">
                    <a:lumMod val="50000"/>
                  </a:schemeClr>
                </a:solidFill>
              </a:rPr>
              <a:t>til at fjerne det eksisterende foto. </a:t>
            </a:r>
            <a:br>
              <a:rPr lang="da-DK" sz="1000" dirty="0">
                <a:solidFill>
                  <a:schemeClr val="bg2">
                    <a:lumMod val="50000"/>
                  </a:schemeClr>
                </a:solidFill>
              </a:rPr>
            </a:br>
            <a:r>
              <a:rPr lang="da-DK" sz="1000" dirty="0">
                <a:solidFill>
                  <a:schemeClr val="bg2">
                    <a:lumMod val="50000"/>
                  </a:schemeClr>
                </a:solidFill>
              </a:rPr>
              <a:t>Gentag</a:t>
            </a:r>
            <a:r>
              <a:rPr lang="da-DK" sz="1000" baseline="0" dirty="0">
                <a:solidFill>
                  <a:schemeClr val="bg2">
                    <a:lumMod val="50000"/>
                  </a:schemeClr>
                </a:solidFill>
              </a:rPr>
              <a:t> proceduren for indsættelse </a:t>
            </a:r>
            <a:br>
              <a:rPr lang="da-DK" sz="1000" baseline="0" dirty="0">
                <a:solidFill>
                  <a:schemeClr val="bg2">
                    <a:lumMod val="50000"/>
                  </a:schemeClr>
                </a:solidFill>
              </a:rPr>
            </a:br>
            <a:r>
              <a:rPr lang="da-DK" sz="1000" baseline="0" dirty="0">
                <a:solidFill>
                  <a:schemeClr val="bg2">
                    <a:lumMod val="50000"/>
                  </a:schemeClr>
                </a:solidFill>
              </a:rPr>
              <a:t>af foto som beskrevet ovenfor.</a:t>
            </a:r>
          </a:p>
          <a:p>
            <a:r>
              <a:rPr lang="da-DK" sz="1000" baseline="0" dirty="0">
                <a:solidFill>
                  <a:schemeClr val="bg2">
                    <a:lumMod val="50000"/>
                  </a:schemeClr>
                </a:solidFill>
              </a:rPr>
              <a:t>Når foto er placeret, højreklik</a:t>
            </a:r>
            <a:br>
              <a:rPr lang="da-DK" sz="1000" baseline="0" dirty="0">
                <a:solidFill>
                  <a:schemeClr val="bg2">
                    <a:lumMod val="50000"/>
                  </a:schemeClr>
                </a:solidFill>
              </a:rPr>
            </a:br>
            <a:r>
              <a:rPr lang="da-DK" sz="1000" baseline="0" dirty="0">
                <a:solidFill>
                  <a:schemeClr val="bg2">
                    <a:lumMod val="50000"/>
                  </a:schemeClr>
                </a:solidFill>
              </a:rPr>
              <a:t>og vælg ”Placér bagerst”.</a:t>
            </a:r>
          </a:p>
          <a:p>
            <a:endParaRPr lang="da-DK" sz="1000" baseline="0" dirty="0">
              <a:solidFill>
                <a:schemeClr val="bg2">
                  <a:lumMod val="50000"/>
                </a:schemeClr>
              </a:solidFill>
            </a:endParaRPr>
          </a:p>
          <a:p>
            <a:r>
              <a:rPr lang="da-DK" sz="1000" b="1" dirty="0">
                <a:solidFill>
                  <a:schemeClr val="bg2">
                    <a:lumMod val="50000"/>
                  </a:schemeClr>
                </a:solidFill>
              </a:rPr>
              <a:t>Skift baggrundsfarve:</a:t>
            </a:r>
          </a:p>
          <a:p>
            <a:r>
              <a:rPr lang="da-DK" sz="1000" dirty="0">
                <a:solidFill>
                  <a:schemeClr val="bg2">
                    <a:lumMod val="50000"/>
                  </a:schemeClr>
                </a:solidFill>
              </a:rPr>
              <a:t>Klik på </a:t>
            </a:r>
            <a:r>
              <a:rPr lang="da-DK" sz="1000" baseline="0" dirty="0">
                <a:solidFill>
                  <a:schemeClr val="bg2">
                    <a:lumMod val="50000"/>
                  </a:schemeClr>
                </a:solidFill>
              </a:rPr>
              <a:t>fanen ”Design”, vælg </a:t>
            </a:r>
            <a:br>
              <a:rPr lang="da-DK" sz="1000" baseline="0" dirty="0">
                <a:solidFill>
                  <a:schemeClr val="bg2">
                    <a:lumMod val="50000"/>
                  </a:schemeClr>
                </a:solidFill>
              </a:rPr>
            </a:br>
            <a:r>
              <a:rPr lang="da-DK" sz="1000" baseline="0" dirty="0">
                <a:solidFill>
                  <a:schemeClr val="bg2">
                    <a:lumMod val="50000"/>
                  </a:schemeClr>
                </a:solidFill>
              </a:rPr>
              <a:t>”Formatér baggrund” og vælg </a:t>
            </a:r>
            <a:br>
              <a:rPr lang="da-DK" sz="1000" baseline="0" dirty="0">
                <a:solidFill>
                  <a:schemeClr val="bg2">
                    <a:lumMod val="50000"/>
                  </a:schemeClr>
                </a:solidFill>
              </a:rPr>
            </a:br>
            <a:r>
              <a:rPr lang="da-DK" sz="1000" baseline="0" dirty="0">
                <a:solidFill>
                  <a:schemeClr val="bg2">
                    <a:lumMod val="50000"/>
                  </a:schemeClr>
                </a:solidFill>
              </a:rPr>
              <a:t>den ønskede farve fra farvepaletten.</a:t>
            </a:r>
          </a:p>
          <a:p>
            <a:r>
              <a:rPr lang="da-DK" sz="1000" baseline="0" dirty="0">
                <a:solidFill>
                  <a:schemeClr val="bg2">
                    <a:lumMod val="50000"/>
                  </a:schemeClr>
                </a:solidFill>
              </a:rPr>
              <a:t>Tjek at logoet kan ses tydeligt, hvis </a:t>
            </a:r>
            <a:br>
              <a:rPr lang="da-DK" sz="1000" baseline="0" dirty="0">
                <a:solidFill>
                  <a:schemeClr val="bg2">
                    <a:lumMod val="50000"/>
                  </a:schemeClr>
                </a:solidFill>
              </a:rPr>
            </a:br>
            <a:r>
              <a:rPr lang="da-DK" sz="1000" baseline="0" dirty="0">
                <a:solidFill>
                  <a:schemeClr val="bg2">
                    <a:lumMod val="50000"/>
                  </a:schemeClr>
                </a:solidFill>
              </a:rPr>
              <a:t>ikke, så vælg en farve der er lidt mørkere.</a:t>
            </a:r>
          </a:p>
        </p:txBody>
      </p:sp>
      <p:grpSp>
        <p:nvGrpSpPr>
          <p:cNvPr id="3" name="Gruppe 2">
            <a:extLst>
              <a:ext uri="{FF2B5EF4-FFF2-40B4-BE49-F238E27FC236}">
                <a16:creationId xmlns:a16="http://schemas.microsoft.com/office/drawing/2014/main" id="{D3E9100D-8C91-40B2-8BC4-6246B92323FB}"/>
              </a:ext>
            </a:extLst>
          </p:cNvPr>
          <p:cNvGrpSpPr/>
          <p:nvPr/>
        </p:nvGrpSpPr>
        <p:grpSpPr>
          <a:xfrm>
            <a:off x="12684051" y="3121250"/>
            <a:ext cx="2520000" cy="3008632"/>
            <a:chOff x="12684051" y="2949800"/>
            <a:chExt cx="2520000" cy="3008632"/>
          </a:xfrm>
        </p:grpSpPr>
        <p:grpSp>
          <p:nvGrpSpPr>
            <p:cNvPr id="9" name="Gruppe 8">
              <a:extLst>
                <a:ext uri="{FF2B5EF4-FFF2-40B4-BE49-F238E27FC236}">
                  <a16:creationId xmlns:a16="http://schemas.microsoft.com/office/drawing/2014/main" id="{72A0CF0F-CE9F-41E4-ADB2-438249AD6BD0}"/>
                </a:ext>
              </a:extLst>
            </p:cNvPr>
            <p:cNvGrpSpPr/>
            <p:nvPr/>
          </p:nvGrpSpPr>
          <p:grpSpPr>
            <a:xfrm>
              <a:off x="12684051" y="4525841"/>
              <a:ext cx="2520000" cy="1432591"/>
              <a:chOff x="12684051" y="4790537"/>
              <a:chExt cx="2520000" cy="1432591"/>
            </a:xfrm>
          </p:grpSpPr>
          <p:pic>
            <p:nvPicPr>
              <p:cNvPr id="12" name="Billede 11">
                <a:extLst>
                  <a:ext uri="{FF2B5EF4-FFF2-40B4-BE49-F238E27FC236}">
                    <a16:creationId xmlns:a16="http://schemas.microsoft.com/office/drawing/2014/main" id="{962AC52A-D9BE-4601-A18D-E69078FD408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690369" y="5008129"/>
                <a:ext cx="2160000" cy="1214999"/>
              </a:xfrm>
              <a:prstGeom prst="rect">
                <a:avLst/>
              </a:prstGeom>
            </p:spPr>
          </p:pic>
          <p:sp>
            <p:nvSpPr>
              <p:cNvPr id="13" name="Tekstboks 2">
                <a:extLst>
                  <a:ext uri="{FF2B5EF4-FFF2-40B4-BE49-F238E27FC236}">
                    <a16:creationId xmlns:a16="http://schemas.microsoft.com/office/drawing/2014/main" id="{1E12F7E7-F402-43AD-B81F-E77E4E4FBEF4}"/>
                  </a:ext>
                </a:extLst>
              </p:cNvPr>
              <p:cNvSpPr txBox="1"/>
              <p:nvPr/>
            </p:nvSpPr>
            <p:spPr>
              <a:xfrm>
                <a:off x="12684051" y="4790537"/>
                <a:ext cx="2520000" cy="216000"/>
              </a:xfrm>
              <a:prstGeom prst="rect">
                <a:avLst/>
              </a:prstGeom>
              <a:noFill/>
            </p:spPr>
            <p:txBody>
              <a:bodyPr wrap="square" lIns="0" tIns="0" rIns="0" bIns="0" rtlCol="0">
                <a:spAutoFit/>
              </a:bodyPr>
              <a:lstStyle/>
              <a:p>
                <a:r>
                  <a:rPr lang="da-DK" sz="1000" b="1" dirty="0">
                    <a:solidFill>
                      <a:schemeClr val="bg2">
                        <a:lumMod val="50000"/>
                      </a:schemeClr>
                    </a:solidFill>
                  </a:rPr>
                  <a:t>Forside med foto</a:t>
                </a:r>
              </a:p>
            </p:txBody>
          </p:sp>
        </p:grpSp>
        <p:grpSp>
          <p:nvGrpSpPr>
            <p:cNvPr id="17" name="Gruppe 16">
              <a:extLst>
                <a:ext uri="{FF2B5EF4-FFF2-40B4-BE49-F238E27FC236}">
                  <a16:creationId xmlns:a16="http://schemas.microsoft.com/office/drawing/2014/main" id="{5195D629-B015-487B-B699-1A9112BFD7D9}"/>
                </a:ext>
              </a:extLst>
            </p:cNvPr>
            <p:cNvGrpSpPr/>
            <p:nvPr/>
          </p:nvGrpSpPr>
          <p:grpSpPr>
            <a:xfrm>
              <a:off x="12684051" y="2949800"/>
              <a:ext cx="2520000" cy="1429503"/>
              <a:chOff x="12684051" y="3214496"/>
              <a:chExt cx="2520000" cy="1429503"/>
            </a:xfrm>
          </p:grpSpPr>
          <p:pic>
            <p:nvPicPr>
              <p:cNvPr id="19" name="Billede 18">
                <a:extLst>
                  <a:ext uri="{FF2B5EF4-FFF2-40B4-BE49-F238E27FC236}">
                    <a16:creationId xmlns:a16="http://schemas.microsoft.com/office/drawing/2014/main" id="{7138B445-0472-4892-A1E8-DFAC80E4F42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690370" y="3429000"/>
                <a:ext cx="2159998" cy="1214999"/>
              </a:xfrm>
              <a:prstGeom prst="rect">
                <a:avLst/>
              </a:prstGeom>
            </p:spPr>
          </p:pic>
          <p:sp>
            <p:nvSpPr>
              <p:cNvPr id="20" name="Tekstboks 2">
                <a:extLst>
                  <a:ext uri="{FF2B5EF4-FFF2-40B4-BE49-F238E27FC236}">
                    <a16:creationId xmlns:a16="http://schemas.microsoft.com/office/drawing/2014/main" id="{E5A56CC7-4C55-421F-B3F6-D48EE739C453}"/>
                  </a:ext>
                </a:extLst>
              </p:cNvPr>
              <p:cNvSpPr txBox="1"/>
              <p:nvPr/>
            </p:nvSpPr>
            <p:spPr>
              <a:xfrm>
                <a:off x="12684051" y="3214496"/>
                <a:ext cx="2520000" cy="216000"/>
              </a:xfrm>
              <a:prstGeom prst="rect">
                <a:avLst/>
              </a:prstGeom>
              <a:noFill/>
            </p:spPr>
            <p:txBody>
              <a:bodyPr wrap="square" lIns="0" tIns="0" rIns="0" bIns="0" rtlCol="0">
                <a:spAutoFit/>
              </a:bodyPr>
              <a:lstStyle/>
              <a:p>
                <a:r>
                  <a:rPr lang="da-DK" sz="1000" b="1" dirty="0">
                    <a:solidFill>
                      <a:schemeClr val="bg2">
                        <a:lumMod val="50000"/>
                      </a:schemeClr>
                    </a:solidFill>
                  </a:rPr>
                  <a:t>Forside med farvet bund</a:t>
                </a:r>
              </a:p>
            </p:txBody>
          </p:sp>
        </p:grpSp>
      </p:grpSp>
    </p:spTree>
    <p:extLst>
      <p:ext uri="{BB962C8B-B14F-4D97-AF65-F5344CB8AC3E}">
        <p14:creationId xmlns:p14="http://schemas.microsoft.com/office/powerpoint/2010/main" val="143659430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Forside, illustrationer / hvid baggrund">
    <p:bg>
      <p:bgPr>
        <a:solidFill>
          <a:schemeClr val="bg1"/>
        </a:solidFill>
        <a:effectLst/>
      </p:bgPr>
    </p:bg>
    <p:spTree>
      <p:nvGrpSpPr>
        <p:cNvPr id="1" name=""/>
        <p:cNvGrpSpPr/>
        <p:nvPr/>
      </p:nvGrpSpPr>
      <p:grpSpPr>
        <a:xfrm>
          <a:off x="0" y="0"/>
          <a:ext cx="0" cy="0"/>
          <a:chOff x="0" y="0"/>
          <a:chExt cx="0" cy="0"/>
        </a:xfrm>
      </p:grpSpPr>
      <p:sp>
        <p:nvSpPr>
          <p:cNvPr id="18" name="Pladsholder til billede 17"/>
          <p:cNvSpPr>
            <a:spLocks noGrp="1" noChangeAspect="1"/>
          </p:cNvSpPr>
          <p:nvPr>
            <p:ph type="pic" sz="quarter" idx="13"/>
          </p:nvPr>
        </p:nvSpPr>
        <p:spPr>
          <a:xfrm>
            <a:off x="0" y="0"/>
            <a:ext cx="12192000" cy="6858000"/>
          </a:xfrm>
          <a:noFill/>
          <a:ln>
            <a:noFill/>
          </a:ln>
        </p:spPr>
        <p:txBody>
          <a:bodyPr/>
          <a:lstStyle>
            <a:lvl1pPr marL="0" indent="0" algn="ctr">
              <a:buNone/>
              <a:defRPr sz="2000" baseline="0">
                <a:solidFill>
                  <a:schemeClr val="tx1"/>
                </a:solidFill>
              </a:defRPr>
            </a:lvl1pPr>
          </a:lstStyle>
          <a:p>
            <a:r>
              <a:rPr lang="da-DK"/>
              <a:t>Klik på ikonet for at tilføje et billede</a:t>
            </a:r>
            <a:endParaRPr lang="da-DK" dirty="0"/>
          </a:p>
        </p:txBody>
      </p:sp>
      <p:sp>
        <p:nvSpPr>
          <p:cNvPr id="2" name="Titel 1"/>
          <p:cNvSpPr>
            <a:spLocks noGrp="1"/>
          </p:cNvSpPr>
          <p:nvPr>
            <p:ph type="ctrTitle" hasCustomPrompt="1"/>
          </p:nvPr>
        </p:nvSpPr>
        <p:spPr>
          <a:xfrm>
            <a:off x="792000" y="4104000"/>
            <a:ext cx="9000002" cy="1766309"/>
          </a:xfrm>
          <a:noFill/>
        </p:spPr>
        <p:txBody>
          <a:bodyPr lIns="288000" tIns="180000" rIns="180000" bIns="180000" anchor="t" anchorCtr="0">
            <a:normAutofit/>
          </a:bodyPr>
          <a:lstStyle>
            <a:lvl1pPr>
              <a:defRPr sz="4800" kern="0" spc="0" baseline="0">
                <a:solidFill>
                  <a:schemeClr val="accent1"/>
                </a:solidFill>
              </a:defRPr>
            </a:lvl1pPr>
          </a:lstStyle>
          <a:p>
            <a:r>
              <a:rPr lang="da-DK" dirty="0"/>
              <a:t>Præsentationstitel</a:t>
            </a:r>
            <a:br>
              <a:rPr lang="da-DK" dirty="0"/>
            </a:br>
            <a:r>
              <a:rPr lang="da-DK" dirty="0"/>
              <a:t>i op til tre linjer</a:t>
            </a:r>
          </a:p>
        </p:txBody>
      </p:sp>
      <p:sp>
        <p:nvSpPr>
          <p:cNvPr id="3" name="Tekstboks 2"/>
          <p:cNvSpPr txBox="1"/>
          <p:nvPr/>
        </p:nvSpPr>
        <p:spPr>
          <a:xfrm>
            <a:off x="12684051" y="0"/>
            <a:ext cx="2640000" cy="3385542"/>
          </a:xfrm>
          <a:prstGeom prst="rect">
            <a:avLst/>
          </a:prstGeom>
          <a:noFill/>
        </p:spPr>
        <p:txBody>
          <a:bodyPr wrap="square" lIns="0" tIns="0" rIns="0" bIns="0" rtlCol="0">
            <a:spAutoFit/>
          </a:bodyPr>
          <a:lstStyle/>
          <a:p>
            <a:r>
              <a:rPr lang="da-DK" sz="1000" b="1" dirty="0">
                <a:solidFill>
                  <a:schemeClr val="bg2">
                    <a:lumMod val="50000"/>
                  </a:schemeClr>
                </a:solidFill>
              </a:rPr>
              <a:t>Indsæt illustration:</a:t>
            </a:r>
          </a:p>
          <a:p>
            <a:r>
              <a:rPr lang="da-DK" sz="1000" dirty="0">
                <a:solidFill>
                  <a:schemeClr val="bg2">
                    <a:lumMod val="50000"/>
                  </a:schemeClr>
                </a:solidFill>
              </a:rPr>
              <a:t>Klik på det lille fotoikon</a:t>
            </a:r>
            <a:r>
              <a:rPr lang="da-DK" sz="1000" baseline="0" dirty="0">
                <a:solidFill>
                  <a:schemeClr val="bg2">
                    <a:lumMod val="50000"/>
                  </a:schemeClr>
                </a:solidFill>
              </a:rPr>
              <a:t> og vælg den </a:t>
            </a:r>
          </a:p>
          <a:p>
            <a:r>
              <a:rPr lang="da-DK" sz="1000" baseline="0" dirty="0">
                <a:solidFill>
                  <a:schemeClr val="bg2">
                    <a:lumMod val="50000"/>
                  </a:schemeClr>
                </a:solidFill>
              </a:rPr>
              <a:t>ønskede illustration i dialogboksen.</a:t>
            </a:r>
          </a:p>
          <a:p>
            <a:endParaRPr lang="da-DK" sz="1000" baseline="0" dirty="0">
              <a:solidFill>
                <a:schemeClr val="bg2">
                  <a:lumMod val="50000"/>
                </a:schemeClr>
              </a:solidFill>
            </a:endParaRPr>
          </a:p>
          <a:p>
            <a:r>
              <a:rPr lang="da-DK" sz="1000" b="1" baseline="0" dirty="0">
                <a:solidFill>
                  <a:schemeClr val="bg2">
                    <a:lumMod val="50000"/>
                  </a:schemeClr>
                </a:solidFill>
              </a:rPr>
              <a:t>Tilpas baggrundsfarve til illustration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aseline="0" dirty="0">
                <a:solidFill>
                  <a:schemeClr val="bg2">
                    <a:lumMod val="50000"/>
                  </a:schemeClr>
                </a:solidFill>
              </a:rPr>
              <a:t>Hvis illustrationen har en farvet baggrund</a:t>
            </a:r>
            <a:br>
              <a:rPr lang="da-DK" sz="1000" baseline="0" dirty="0">
                <a:solidFill>
                  <a:schemeClr val="bg2">
                    <a:lumMod val="50000"/>
                  </a:schemeClr>
                </a:solidFill>
              </a:rPr>
            </a:br>
            <a:r>
              <a:rPr lang="da-DK" sz="1000" baseline="0" dirty="0">
                <a:solidFill>
                  <a:schemeClr val="bg2">
                    <a:lumMod val="50000"/>
                  </a:schemeClr>
                </a:solidFill>
              </a:rPr>
              <a:t>kan baggrundsfarven sættes til den samme farve. </a:t>
            </a:r>
            <a:r>
              <a:rPr lang="da-DK" sz="1000" dirty="0">
                <a:solidFill>
                  <a:schemeClr val="bg2">
                    <a:lumMod val="50000"/>
                  </a:schemeClr>
                </a:solidFill>
              </a:rPr>
              <a:t>Klik på </a:t>
            </a:r>
            <a:r>
              <a:rPr lang="da-DK" sz="1000" baseline="0" dirty="0">
                <a:solidFill>
                  <a:schemeClr val="bg2">
                    <a:lumMod val="50000"/>
                  </a:schemeClr>
                </a:solidFill>
              </a:rPr>
              <a:t>fanen ”Design”, vælg </a:t>
            </a:r>
            <a:br>
              <a:rPr lang="da-DK" sz="1000" baseline="0" dirty="0">
                <a:solidFill>
                  <a:schemeClr val="bg2">
                    <a:lumMod val="50000"/>
                  </a:schemeClr>
                </a:solidFill>
              </a:rPr>
            </a:br>
            <a:r>
              <a:rPr lang="da-DK" sz="1000" baseline="0" dirty="0">
                <a:solidFill>
                  <a:schemeClr val="bg2">
                    <a:lumMod val="50000"/>
                  </a:schemeClr>
                </a:solidFill>
              </a:rPr>
              <a:t>”Formatér baggrund” og vælg den ønskede farve ved hjælp af værktøjet ”Pipette”. </a:t>
            </a:r>
            <a:br>
              <a:rPr lang="da-DK" sz="1000" baseline="0" dirty="0">
                <a:solidFill>
                  <a:schemeClr val="bg2">
                    <a:lumMod val="50000"/>
                  </a:schemeClr>
                </a:solidFill>
              </a:rPr>
            </a:br>
            <a:r>
              <a:rPr lang="da-DK" sz="1000" baseline="0" dirty="0">
                <a:solidFill>
                  <a:schemeClr val="bg2">
                    <a:lumMod val="50000"/>
                  </a:schemeClr>
                </a:solidFill>
              </a:rPr>
              <a:t>Med Pipette-værktøjet valgt, klikkes der på illustrationens baggrundsfarve som derved kopieres og indsættes som baggrundsfarve </a:t>
            </a:r>
            <a:br>
              <a:rPr lang="da-DK" sz="1000" baseline="0" dirty="0">
                <a:solidFill>
                  <a:schemeClr val="bg2">
                    <a:lumMod val="50000"/>
                  </a:schemeClr>
                </a:solidFill>
              </a:rPr>
            </a:br>
            <a:r>
              <a:rPr lang="da-DK" sz="1000" baseline="0" dirty="0">
                <a:solidFill>
                  <a:schemeClr val="bg2">
                    <a:lumMod val="50000"/>
                  </a:schemeClr>
                </a:solidFill>
              </a:rPr>
              <a:t>på forsiden.</a:t>
            </a:r>
          </a:p>
          <a:p>
            <a:endParaRPr lang="da-DK" sz="1000" baseline="0" dirty="0">
              <a:solidFill>
                <a:schemeClr val="bg2">
                  <a:lumMod val="50000"/>
                </a:schemeClr>
              </a:solidFill>
            </a:endParaRPr>
          </a:p>
          <a:p>
            <a:r>
              <a:rPr lang="da-DK" sz="1000" b="1" dirty="0">
                <a:solidFill>
                  <a:schemeClr val="bg2">
                    <a:lumMod val="50000"/>
                  </a:schemeClr>
                </a:solidFill>
              </a:rPr>
              <a:t>Skift eksisterende illustration:</a:t>
            </a:r>
          </a:p>
          <a:p>
            <a:r>
              <a:rPr lang="da-DK" sz="1000" dirty="0">
                <a:solidFill>
                  <a:schemeClr val="bg2">
                    <a:lumMod val="50000"/>
                  </a:schemeClr>
                </a:solidFill>
              </a:rPr>
              <a:t>Klik på illustrationen og brug derefter slettetasten til at fjerne den eksisterende illustration. Gentag</a:t>
            </a:r>
            <a:r>
              <a:rPr lang="da-DK" sz="1000" baseline="0" dirty="0">
                <a:solidFill>
                  <a:schemeClr val="bg2">
                    <a:lumMod val="50000"/>
                  </a:schemeClr>
                </a:solidFill>
              </a:rPr>
              <a:t> proceduren for indsættelse </a:t>
            </a:r>
            <a:br>
              <a:rPr lang="da-DK" sz="1000" baseline="0" dirty="0">
                <a:solidFill>
                  <a:schemeClr val="bg2">
                    <a:lumMod val="50000"/>
                  </a:schemeClr>
                </a:solidFill>
              </a:rPr>
            </a:br>
            <a:r>
              <a:rPr lang="da-DK" sz="1000" baseline="0" dirty="0">
                <a:solidFill>
                  <a:schemeClr val="bg2">
                    <a:lumMod val="50000"/>
                  </a:schemeClr>
                </a:solidFill>
              </a:rPr>
              <a:t>af illustration som beskrevet øverst. Når illustrationen er placeret, højreklik og vælg ”Placér bagerst”.</a:t>
            </a:r>
          </a:p>
        </p:txBody>
      </p:sp>
      <p:sp>
        <p:nvSpPr>
          <p:cNvPr id="8" name="Pladsholder til tekst 8">
            <a:extLst>
              <a:ext uri="{FF2B5EF4-FFF2-40B4-BE49-F238E27FC236}">
                <a16:creationId xmlns:a16="http://schemas.microsoft.com/office/drawing/2014/main" id="{88B61B58-7855-4876-B461-879CA021F722}"/>
              </a:ext>
            </a:extLst>
          </p:cNvPr>
          <p:cNvSpPr>
            <a:spLocks noGrp="1"/>
          </p:cNvSpPr>
          <p:nvPr>
            <p:ph type="body" sz="quarter" idx="16"/>
          </p:nvPr>
        </p:nvSpPr>
        <p:spPr>
          <a:xfrm>
            <a:off x="0" y="4104000"/>
            <a:ext cx="612000" cy="2340000"/>
          </a:xfrm>
          <a:solidFill>
            <a:schemeClr val="tx1"/>
          </a:solidFill>
          <a:ln>
            <a:noFill/>
          </a:ln>
        </p:spPr>
        <p:txBody>
          <a:bodyPr/>
          <a:lstStyle>
            <a:lvl1pPr>
              <a:defRPr sz="100">
                <a:noFill/>
              </a:defRPr>
            </a:lvl1pPr>
            <a:lvl2pPr>
              <a:defRPr sz="100">
                <a:solidFill>
                  <a:srgbClr val="413282"/>
                </a:solidFill>
              </a:defRPr>
            </a:lvl2pPr>
            <a:lvl3pPr>
              <a:defRPr sz="100">
                <a:solidFill>
                  <a:srgbClr val="413282"/>
                </a:solidFill>
              </a:defRPr>
            </a:lvl3pPr>
            <a:lvl4pPr>
              <a:defRPr sz="100">
                <a:solidFill>
                  <a:srgbClr val="413282"/>
                </a:solidFill>
              </a:defRPr>
            </a:lvl4pPr>
            <a:lvl5pPr>
              <a:defRPr sz="100">
                <a:solidFill>
                  <a:srgbClr val="413282"/>
                </a:solidFill>
              </a:defRPr>
            </a:lvl5pPr>
          </a:lstStyle>
          <a:p>
            <a:pPr lvl="0"/>
            <a:r>
              <a:rPr lang="da-DK"/>
              <a:t>Rediger typografien i masterens</a:t>
            </a:r>
          </a:p>
        </p:txBody>
      </p:sp>
      <p:sp>
        <p:nvSpPr>
          <p:cNvPr id="27" name="Undertitel 2"/>
          <p:cNvSpPr>
            <a:spLocks noGrp="1"/>
          </p:cNvSpPr>
          <p:nvPr>
            <p:ph type="subTitle" idx="1" hasCustomPrompt="1"/>
          </p:nvPr>
        </p:nvSpPr>
        <p:spPr>
          <a:xfrm>
            <a:off x="792000" y="5870309"/>
            <a:ext cx="9000001" cy="573691"/>
          </a:xfrm>
          <a:noFill/>
        </p:spPr>
        <p:txBody>
          <a:bodyPr lIns="288000" bIns="144000" anchor="b" anchorCtr="0">
            <a:normAutofit/>
          </a:bodyPr>
          <a:lstStyle>
            <a:lvl1pPr marL="0" indent="0" algn="l">
              <a:spcAft>
                <a:spcPts val="400"/>
              </a:spcAft>
              <a:buNone/>
              <a:defRPr sz="1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Undertitel til præsentationen i op til to linjer</a:t>
            </a:r>
          </a:p>
        </p:txBody>
      </p:sp>
      <p:sp>
        <p:nvSpPr>
          <p:cNvPr id="11" name="Pladsholder til tekst 4">
            <a:extLst>
              <a:ext uri="{FF2B5EF4-FFF2-40B4-BE49-F238E27FC236}">
                <a16:creationId xmlns:a16="http://schemas.microsoft.com/office/drawing/2014/main" id="{8C8D4588-A254-4AF7-A259-9C485E400FC3}"/>
              </a:ext>
            </a:extLst>
          </p:cNvPr>
          <p:cNvSpPr>
            <a:spLocks noGrp="1" noChangeAspect="1"/>
          </p:cNvSpPr>
          <p:nvPr>
            <p:ph type="body" sz="quarter" idx="17"/>
          </p:nvPr>
        </p:nvSpPr>
        <p:spPr>
          <a:xfrm>
            <a:off x="10120510" y="5945034"/>
            <a:ext cx="1800000" cy="459184"/>
          </a:xfrm>
          <a:blipFill dpi="0" rotWithShape="1">
            <a:blip r:embed="rId2" cstate="hqprint">
              <a:extLst>
                <a:ext uri="{28A0092B-C50C-407E-A947-70E740481C1C}">
                  <a14:useLocalDpi xmlns:a14="http://schemas.microsoft.com/office/drawing/2010/main"/>
                </a:ext>
              </a:extLst>
            </a:blip>
            <a:srcRect/>
            <a:stretch>
              <a:fillRect/>
            </a:stretch>
          </a:blipFill>
        </p:spPr>
        <p:txBody>
          <a:bodyPr/>
          <a:lstStyle>
            <a:lvl1pPr marL="0" indent="0">
              <a:buNone/>
              <a:defRPr sz="100">
                <a:noFill/>
              </a:defRPr>
            </a:lvl1pPr>
          </a:lstStyle>
          <a:p>
            <a:pPr lvl="0"/>
            <a:r>
              <a:rPr lang="da-DK"/>
              <a:t>Rediger typografien i masterens</a:t>
            </a:r>
          </a:p>
        </p:txBody>
      </p:sp>
      <p:grpSp>
        <p:nvGrpSpPr>
          <p:cNvPr id="9" name="Gruppe 8">
            <a:extLst>
              <a:ext uri="{FF2B5EF4-FFF2-40B4-BE49-F238E27FC236}">
                <a16:creationId xmlns:a16="http://schemas.microsoft.com/office/drawing/2014/main" id="{C1BA08FD-FC6C-4B54-BCF8-D9E5B2EA423E}"/>
              </a:ext>
            </a:extLst>
          </p:cNvPr>
          <p:cNvGrpSpPr/>
          <p:nvPr/>
        </p:nvGrpSpPr>
        <p:grpSpPr>
          <a:xfrm>
            <a:off x="12684051" y="3720014"/>
            <a:ext cx="2520000" cy="1429502"/>
            <a:chOff x="12684051" y="3214496"/>
            <a:chExt cx="2520000" cy="1429502"/>
          </a:xfrm>
        </p:grpSpPr>
        <p:pic>
          <p:nvPicPr>
            <p:cNvPr id="10" name="Billede 9">
              <a:extLst>
                <a:ext uri="{FF2B5EF4-FFF2-40B4-BE49-F238E27FC236}">
                  <a16:creationId xmlns:a16="http://schemas.microsoft.com/office/drawing/2014/main" id="{4C53F41B-BB5C-4269-8066-A14FECBAA6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690370" y="3429000"/>
              <a:ext cx="2159998" cy="1214998"/>
            </a:xfrm>
            <a:prstGeom prst="rect">
              <a:avLst/>
            </a:prstGeom>
          </p:spPr>
        </p:pic>
        <p:sp>
          <p:nvSpPr>
            <p:cNvPr id="12" name="Tekstboks 2">
              <a:extLst>
                <a:ext uri="{FF2B5EF4-FFF2-40B4-BE49-F238E27FC236}">
                  <a16:creationId xmlns:a16="http://schemas.microsoft.com/office/drawing/2014/main" id="{1AA35665-C9C9-4B88-ADD6-37400EF7BAC5}"/>
                </a:ext>
              </a:extLst>
            </p:cNvPr>
            <p:cNvSpPr txBox="1"/>
            <p:nvPr/>
          </p:nvSpPr>
          <p:spPr>
            <a:xfrm>
              <a:off x="12684051" y="3214496"/>
              <a:ext cx="2520000" cy="153888"/>
            </a:xfrm>
            <a:prstGeom prst="rect">
              <a:avLst/>
            </a:prstGeom>
            <a:noFill/>
          </p:spPr>
          <p:txBody>
            <a:bodyPr wrap="square" lIns="0" tIns="0" rIns="0" bIns="0" rtlCol="0">
              <a:spAutoFit/>
            </a:bodyPr>
            <a:lstStyle/>
            <a:p>
              <a:r>
                <a:rPr lang="da-DK" sz="1000" b="1" dirty="0">
                  <a:solidFill>
                    <a:schemeClr val="bg2">
                      <a:lumMod val="50000"/>
                    </a:schemeClr>
                  </a:solidFill>
                </a:rPr>
                <a:t>Forside med illustration på hvid bund</a:t>
              </a:r>
            </a:p>
          </p:txBody>
        </p:sp>
      </p:grpSp>
      <p:grpSp>
        <p:nvGrpSpPr>
          <p:cNvPr id="13" name="Gruppe 12">
            <a:extLst>
              <a:ext uri="{FF2B5EF4-FFF2-40B4-BE49-F238E27FC236}">
                <a16:creationId xmlns:a16="http://schemas.microsoft.com/office/drawing/2014/main" id="{502E0AD8-BDBD-4513-95E7-8B7E0854193D}"/>
              </a:ext>
            </a:extLst>
          </p:cNvPr>
          <p:cNvGrpSpPr/>
          <p:nvPr/>
        </p:nvGrpSpPr>
        <p:grpSpPr>
          <a:xfrm>
            <a:off x="12684051" y="5428498"/>
            <a:ext cx="2520000" cy="1429502"/>
            <a:chOff x="12684051" y="3214496"/>
            <a:chExt cx="2520000" cy="1429502"/>
          </a:xfrm>
        </p:grpSpPr>
        <p:pic>
          <p:nvPicPr>
            <p:cNvPr id="14" name="Billede 13">
              <a:extLst>
                <a:ext uri="{FF2B5EF4-FFF2-40B4-BE49-F238E27FC236}">
                  <a16:creationId xmlns:a16="http://schemas.microsoft.com/office/drawing/2014/main" id="{06EF6C35-ECB2-40D1-BAF4-869ADBE0C4E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690371" y="3429000"/>
              <a:ext cx="2159996" cy="1214998"/>
            </a:xfrm>
            <a:prstGeom prst="rect">
              <a:avLst/>
            </a:prstGeom>
          </p:spPr>
        </p:pic>
        <p:sp>
          <p:nvSpPr>
            <p:cNvPr id="15" name="Tekstboks 2">
              <a:extLst>
                <a:ext uri="{FF2B5EF4-FFF2-40B4-BE49-F238E27FC236}">
                  <a16:creationId xmlns:a16="http://schemas.microsoft.com/office/drawing/2014/main" id="{AFAC5389-32AA-4217-AA93-6C51FB12F23A}"/>
                </a:ext>
              </a:extLst>
            </p:cNvPr>
            <p:cNvSpPr txBox="1"/>
            <p:nvPr/>
          </p:nvSpPr>
          <p:spPr>
            <a:xfrm>
              <a:off x="12684051" y="3214496"/>
              <a:ext cx="2520000" cy="153888"/>
            </a:xfrm>
            <a:prstGeom prst="rect">
              <a:avLst/>
            </a:prstGeom>
            <a:noFill/>
          </p:spPr>
          <p:txBody>
            <a:bodyPr wrap="square" lIns="0" tIns="0" rIns="0" bIns="0" rtlCol="0">
              <a:spAutoFit/>
            </a:bodyPr>
            <a:lstStyle/>
            <a:p>
              <a:r>
                <a:rPr lang="da-DK" sz="1000" b="1" dirty="0">
                  <a:solidFill>
                    <a:schemeClr val="bg2">
                      <a:lumMod val="50000"/>
                    </a:schemeClr>
                  </a:solidFill>
                </a:rPr>
                <a:t>Forside med illustration på farvet bund</a:t>
              </a:r>
            </a:p>
          </p:txBody>
        </p:sp>
      </p:grpSp>
    </p:spTree>
    <p:extLst>
      <p:ext uri="{BB962C8B-B14F-4D97-AF65-F5344CB8AC3E}">
        <p14:creationId xmlns:p14="http://schemas.microsoft.com/office/powerpoint/2010/main" val="191914058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kst eller figur, 1 spalte">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1234799" y="1881188"/>
            <a:ext cx="9037637" cy="4140200"/>
          </a:xfrm>
        </p:spPr>
        <p:txBody>
          <a:bodyPr/>
          <a:lstStyle>
            <a:lvl1pPr marL="270000" indent="-270000">
              <a:spcBef>
                <a:spcPts val="0"/>
              </a:spcBef>
              <a:spcAft>
                <a:spcPts val="1000"/>
              </a:spcAft>
              <a:buClr>
                <a:schemeClr val="tx2"/>
              </a:buClr>
              <a:buFontTx/>
              <a:buChar char="–"/>
              <a:defRPr sz="2000" baseline="0">
                <a:solidFill>
                  <a:schemeClr val="tx2"/>
                </a:solidFill>
              </a:defRPr>
            </a:lvl1pPr>
            <a:lvl2pPr marL="540000" indent="-270000">
              <a:buClr>
                <a:schemeClr val="tx2"/>
              </a:buClr>
              <a:buFontTx/>
              <a:buChar char="–"/>
              <a:defRPr>
                <a:solidFill>
                  <a:schemeClr val="tx2"/>
                </a:solidFill>
              </a:defRPr>
            </a:lvl2pPr>
            <a:lvl3pPr marL="810000" indent="-270000">
              <a:buClr>
                <a:schemeClr val="tx2"/>
              </a:buClr>
              <a:buFontTx/>
              <a:buChar char="–"/>
              <a:defRPr>
                <a:solidFill>
                  <a:schemeClr val="tx2"/>
                </a:solidFill>
              </a:defRPr>
            </a:lvl3pPr>
            <a:lvl4pPr marL="1080000" indent="-270000">
              <a:buClr>
                <a:schemeClr val="tx2"/>
              </a:buClr>
              <a:buFontTx/>
              <a:buChar char="–"/>
              <a:defRPr>
                <a:solidFill>
                  <a:schemeClr val="tx2"/>
                </a:solidFill>
              </a:defRPr>
            </a:lvl4pPr>
            <a:lvl5pPr marL="1350000" indent="-270000">
              <a:buClr>
                <a:schemeClr val="tx2"/>
              </a:buClr>
              <a:buFontTx/>
              <a:buChar char="–"/>
              <a:defRPr>
                <a:solidFill>
                  <a:schemeClr val="tx2"/>
                </a:solidFill>
              </a:defRPr>
            </a:lvl5pPr>
            <a:lvl6pPr marL="1620000" indent="-270000">
              <a:spcBef>
                <a:spcPts val="0"/>
              </a:spcBef>
              <a:spcAft>
                <a:spcPts val="1000"/>
              </a:spcAft>
              <a:buClr>
                <a:schemeClr val="tx2"/>
              </a:buClr>
              <a:buFontTx/>
              <a:buChar char="–"/>
              <a:defRPr>
                <a:solidFill>
                  <a:schemeClr val="tx2"/>
                </a:solidFill>
              </a:defRPr>
            </a:lvl6pPr>
            <a:lvl7pPr marL="1890000" indent="-270000">
              <a:buClr>
                <a:schemeClr val="tx2"/>
              </a:buClr>
              <a:buFontTx/>
              <a:buChar char="–"/>
              <a:defRPr>
                <a:solidFill>
                  <a:schemeClr val="tx2"/>
                </a:solidFill>
              </a:defRPr>
            </a:lvl7pPr>
            <a:lvl8pPr marL="2160000" indent="-270000">
              <a:buClr>
                <a:schemeClr val="tx2"/>
              </a:buClr>
              <a:buFontTx/>
              <a:buChar char="–"/>
              <a:defRPr>
                <a:solidFill>
                  <a:schemeClr val="tx2"/>
                </a:solidFill>
              </a:defRPr>
            </a:lvl8pPr>
            <a:lvl9pPr marL="2430000" indent="-270000">
              <a:spcBef>
                <a:spcPts val="0"/>
              </a:spcBef>
              <a:spcAft>
                <a:spcPts val="1000"/>
              </a:spcAft>
              <a:buClr>
                <a:schemeClr val="tx2"/>
              </a:buClr>
              <a:buFontTx/>
              <a:buChar char="–"/>
              <a:defRPr>
                <a:solidFill>
                  <a:schemeClr val="tx2"/>
                </a:solidFill>
              </a:defRPr>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diasnummer 5"/>
          <p:cNvSpPr>
            <a:spLocks noGrp="1"/>
          </p:cNvSpPr>
          <p:nvPr>
            <p:ph type="sldNum" sz="quarter" idx="12"/>
          </p:nvPr>
        </p:nvSpPr>
        <p:spPr>
          <a:xfrm>
            <a:off x="612000" y="6401187"/>
            <a:ext cx="623075" cy="194400"/>
          </a:xfrm>
          <a:prstGeom prst="rect">
            <a:avLst/>
          </a:prstGeom>
        </p:spPr>
        <p:txBody>
          <a:bodyPr lIns="90000" tIns="0" rIns="0" bIns="0" anchor="ctr" anchorCtr="0"/>
          <a:lstStyle>
            <a:lvl1pPr algn="l">
              <a:defRPr sz="1000">
                <a:solidFill>
                  <a:schemeClr val="bg2">
                    <a:lumMod val="75000"/>
                  </a:schemeClr>
                </a:solidFill>
              </a:defRPr>
            </a:lvl1pPr>
          </a:lstStyle>
          <a:p>
            <a:fld id="{61AC21D8-6810-BF4D-9572-823A7E7D5947}" type="slidenum">
              <a:rPr lang="da-DK" smtClean="0"/>
              <a:pPr/>
              <a:t>‹nr.›</a:t>
            </a:fld>
            <a:endParaRPr lang="da-DK" dirty="0"/>
          </a:p>
        </p:txBody>
      </p:sp>
      <p:sp>
        <p:nvSpPr>
          <p:cNvPr id="10" name="Pladsholder til tekst 8"/>
          <p:cNvSpPr>
            <a:spLocks noGrp="1"/>
          </p:cNvSpPr>
          <p:nvPr>
            <p:ph type="body" sz="quarter" idx="13"/>
          </p:nvPr>
        </p:nvSpPr>
        <p:spPr>
          <a:xfrm>
            <a:off x="0" y="360000"/>
            <a:ext cx="612000" cy="1333624"/>
          </a:xfrm>
          <a:solidFill>
            <a:schemeClr val="tx1"/>
          </a:solidFill>
          <a:ln>
            <a:noFill/>
          </a:ln>
        </p:spPr>
        <p:txBody>
          <a:bodyPr/>
          <a:lstStyle>
            <a:lvl1pPr>
              <a:defRPr sz="100">
                <a:noFill/>
              </a:defRPr>
            </a:lvl1pPr>
            <a:lvl2pPr>
              <a:defRPr sz="100">
                <a:solidFill>
                  <a:srgbClr val="413282"/>
                </a:solidFill>
              </a:defRPr>
            </a:lvl2pPr>
            <a:lvl3pPr>
              <a:defRPr sz="100">
                <a:solidFill>
                  <a:srgbClr val="413282"/>
                </a:solidFill>
              </a:defRPr>
            </a:lvl3pPr>
            <a:lvl4pPr>
              <a:defRPr sz="100">
                <a:solidFill>
                  <a:srgbClr val="413282"/>
                </a:solidFill>
              </a:defRPr>
            </a:lvl4pPr>
            <a:lvl5pPr>
              <a:defRPr sz="100">
                <a:solidFill>
                  <a:srgbClr val="413282"/>
                </a:solidFill>
              </a:defRPr>
            </a:lvl5pPr>
          </a:lstStyle>
          <a:p>
            <a:pPr lvl="0"/>
            <a:r>
              <a:rPr lang="da-DK"/>
              <a:t>Rediger typografien i masterens</a:t>
            </a:r>
          </a:p>
        </p:txBody>
      </p:sp>
      <p:sp>
        <p:nvSpPr>
          <p:cNvPr id="11" name="Pladsholder til titel 1"/>
          <p:cNvSpPr>
            <a:spLocks noGrp="1"/>
          </p:cNvSpPr>
          <p:nvPr>
            <p:ph type="title"/>
          </p:nvPr>
        </p:nvSpPr>
        <p:spPr>
          <a:xfrm>
            <a:off x="1234800" y="522000"/>
            <a:ext cx="9037636" cy="900000"/>
          </a:xfrm>
          <a:prstGeom prst="rect">
            <a:avLst/>
          </a:prstGeom>
        </p:spPr>
        <p:txBody>
          <a:bodyPr vert="horz" lIns="0" tIns="0" rIns="0" bIns="0" rtlCol="0" anchor="b" anchorCtr="0">
            <a:noAutofit/>
          </a:bodyPr>
          <a:lstStyle>
            <a:lvl1pPr>
              <a:defRPr>
                <a:solidFill>
                  <a:schemeClr val="tx1"/>
                </a:solidFill>
              </a:defRPr>
            </a:lvl1pPr>
          </a:lstStyle>
          <a:p>
            <a:r>
              <a:rPr lang="da-DK"/>
              <a:t>Klik for at redigere i master</a:t>
            </a:r>
            <a:endParaRPr lang="da-DK" dirty="0"/>
          </a:p>
        </p:txBody>
      </p:sp>
      <p:sp>
        <p:nvSpPr>
          <p:cNvPr id="12" name="Pladsholder til tekst 8">
            <a:extLst>
              <a:ext uri="{FF2B5EF4-FFF2-40B4-BE49-F238E27FC236}">
                <a16:creationId xmlns:a16="http://schemas.microsoft.com/office/drawing/2014/main" id="{AAF41338-ED05-4F87-B306-A3CDD602DA64}"/>
              </a:ext>
            </a:extLst>
          </p:cNvPr>
          <p:cNvSpPr>
            <a:spLocks noGrp="1"/>
          </p:cNvSpPr>
          <p:nvPr>
            <p:ph type="body" sz="quarter" idx="14"/>
          </p:nvPr>
        </p:nvSpPr>
        <p:spPr>
          <a:xfrm>
            <a:off x="0" y="6401187"/>
            <a:ext cx="612000" cy="194400"/>
          </a:xfrm>
          <a:solidFill>
            <a:schemeClr val="tx1"/>
          </a:solidFill>
          <a:ln>
            <a:noFill/>
          </a:ln>
        </p:spPr>
        <p:txBody>
          <a:bodyPr/>
          <a:lstStyle>
            <a:lvl1pPr>
              <a:defRPr sz="100">
                <a:noFill/>
              </a:defRPr>
            </a:lvl1pPr>
            <a:lvl2pPr>
              <a:defRPr sz="100">
                <a:solidFill>
                  <a:srgbClr val="413282"/>
                </a:solidFill>
              </a:defRPr>
            </a:lvl2pPr>
            <a:lvl3pPr>
              <a:defRPr sz="100">
                <a:solidFill>
                  <a:srgbClr val="413282"/>
                </a:solidFill>
              </a:defRPr>
            </a:lvl3pPr>
            <a:lvl4pPr>
              <a:defRPr sz="100">
                <a:solidFill>
                  <a:srgbClr val="413282"/>
                </a:solidFill>
              </a:defRPr>
            </a:lvl4pPr>
            <a:lvl5pPr>
              <a:defRPr sz="100">
                <a:solidFill>
                  <a:srgbClr val="413282"/>
                </a:solidFill>
              </a:defRPr>
            </a:lvl5pPr>
          </a:lstStyle>
          <a:p>
            <a:pPr lvl="0"/>
            <a:r>
              <a:rPr lang="da-DK"/>
              <a:t>Rediger typografien i masterens</a:t>
            </a:r>
          </a:p>
        </p:txBody>
      </p:sp>
      <p:sp>
        <p:nvSpPr>
          <p:cNvPr id="9" name="Pladsholder til tekst 2">
            <a:extLst>
              <a:ext uri="{FF2B5EF4-FFF2-40B4-BE49-F238E27FC236}">
                <a16:creationId xmlns:a16="http://schemas.microsoft.com/office/drawing/2014/main" id="{1AFCB579-45C0-479A-9789-1CB15244B5EB}"/>
              </a:ext>
            </a:extLst>
          </p:cNvPr>
          <p:cNvSpPr>
            <a:spLocks noGrp="1"/>
          </p:cNvSpPr>
          <p:nvPr>
            <p:ph type="body" sz="quarter" idx="17"/>
          </p:nvPr>
        </p:nvSpPr>
        <p:spPr>
          <a:xfrm>
            <a:off x="11359901" y="6371327"/>
            <a:ext cx="367200" cy="298800"/>
          </a:xfrm>
          <a:blipFill>
            <a:blip r:embed="rId2" cstate="hqprint">
              <a:extLst>
                <a:ext uri="{28A0092B-C50C-407E-A947-70E740481C1C}">
                  <a14:useLocalDpi xmlns:a14="http://schemas.microsoft.com/office/drawing/2010/main"/>
                </a:ext>
              </a:extLst>
            </a:blip>
            <a:stretch>
              <a:fillRect/>
            </a:stretch>
          </a:blipFill>
        </p:spPr>
        <p:txBody>
          <a:bodyPr/>
          <a:lstStyle>
            <a:lvl1pPr>
              <a:defRPr sz="100">
                <a:noFill/>
              </a:defRPr>
            </a:lvl1pPr>
          </a:lstStyle>
          <a:p>
            <a:pPr lvl="0"/>
            <a:r>
              <a:rPr lang="da-DK"/>
              <a:t>Rediger typografien i masterens</a:t>
            </a:r>
          </a:p>
        </p:txBody>
      </p:sp>
      <p:sp>
        <p:nvSpPr>
          <p:cNvPr id="8" name="Tekstboks 2">
            <a:extLst>
              <a:ext uri="{FF2B5EF4-FFF2-40B4-BE49-F238E27FC236}">
                <a16:creationId xmlns:a16="http://schemas.microsoft.com/office/drawing/2014/main" id="{90FFFEF6-8279-4AC0-B5CE-E70007DC4C56}"/>
              </a:ext>
            </a:extLst>
          </p:cNvPr>
          <p:cNvSpPr txBox="1"/>
          <p:nvPr/>
        </p:nvSpPr>
        <p:spPr>
          <a:xfrm>
            <a:off x="12684051" y="0"/>
            <a:ext cx="2640000" cy="3077766"/>
          </a:xfrm>
          <a:prstGeom prst="rect">
            <a:avLst/>
          </a:prstGeom>
          <a:noFill/>
        </p:spPr>
        <p:txBody>
          <a:bodyPr wrap="square" lIns="0" tIns="0" rIns="0" bIns="0" rtlCol="0">
            <a:spAutoFit/>
          </a:bodyPr>
          <a:lstStyle/>
          <a:p>
            <a:r>
              <a:rPr lang="da-DK" sz="1000" b="1" dirty="0">
                <a:solidFill>
                  <a:schemeClr val="bg2">
                    <a:lumMod val="50000"/>
                  </a:schemeClr>
                </a:solidFill>
              </a:rPr>
              <a:t>Tekst eller punktopstilling</a:t>
            </a:r>
          </a:p>
          <a:p>
            <a:r>
              <a:rPr lang="da-DK" sz="1000" b="0" dirty="0">
                <a:solidFill>
                  <a:schemeClr val="bg2">
                    <a:lumMod val="50000"/>
                  </a:schemeClr>
                </a:solidFill>
              </a:rPr>
              <a:t>Skriv eller indsæt tekst i feltet. Feltet kan indeholde både almindelig tekst og punktopstillinger.</a:t>
            </a:r>
          </a:p>
          <a:p>
            <a:endParaRPr lang="da-DK" sz="1000" b="1" dirty="0">
              <a:solidFill>
                <a:schemeClr val="bg2">
                  <a:lumMod val="50000"/>
                </a:schemeClr>
              </a:solidFill>
            </a:endParaRPr>
          </a:p>
          <a:p>
            <a:r>
              <a:rPr lang="da-DK" sz="1000" b="1" dirty="0">
                <a:solidFill>
                  <a:schemeClr val="bg2">
                    <a:lumMod val="50000"/>
                  </a:schemeClr>
                </a:solidFill>
              </a:rPr>
              <a:t>Indsæt tabel, graf, foto eller video:</a:t>
            </a:r>
          </a:p>
          <a:p>
            <a:r>
              <a:rPr lang="da-DK" sz="1000" dirty="0">
                <a:solidFill>
                  <a:schemeClr val="bg2">
                    <a:lumMod val="50000"/>
                  </a:schemeClr>
                </a:solidFill>
              </a:rPr>
              <a:t>Klik på det lille ikon der passer til den type indhold der skal sættes ind i feltet.</a:t>
            </a:r>
            <a:r>
              <a:rPr lang="da-DK" sz="1000" baseline="0" dirty="0">
                <a:solidFill>
                  <a:schemeClr val="bg2">
                    <a:lumMod val="50000"/>
                  </a:schemeClr>
                </a:solidFill>
              </a:rPr>
              <a:t> Vælg det ønskede indhold i dialogboksen. Hvis feltet ændrer størrelse efter placering af fx et foto kan det nemt tilpasses. Følg de orange hjælpestreger for at sætte feltet til den rigtige størrelse.</a:t>
            </a:r>
          </a:p>
          <a:p>
            <a:endParaRPr lang="da-DK" sz="1000" baseline="0" dirty="0">
              <a:solidFill>
                <a:schemeClr val="bg2">
                  <a:lumMod val="50000"/>
                </a:schemeClr>
              </a:solidFill>
            </a:endParaRPr>
          </a:p>
          <a:p>
            <a:r>
              <a:rPr lang="da-DK" sz="1000" b="1" dirty="0">
                <a:solidFill>
                  <a:schemeClr val="bg2">
                    <a:lumMod val="50000"/>
                  </a:schemeClr>
                </a:solidFill>
              </a:rPr>
              <a:t>Skift baggrundsfarve:</a:t>
            </a:r>
          </a:p>
          <a:p>
            <a:r>
              <a:rPr lang="da-DK" sz="1000" dirty="0">
                <a:solidFill>
                  <a:schemeClr val="bg2">
                    <a:lumMod val="50000"/>
                  </a:schemeClr>
                </a:solidFill>
              </a:rPr>
              <a:t>Klik på </a:t>
            </a:r>
            <a:r>
              <a:rPr lang="da-DK" sz="1000" baseline="0" dirty="0">
                <a:solidFill>
                  <a:schemeClr val="bg2">
                    <a:lumMod val="50000"/>
                  </a:schemeClr>
                </a:solidFill>
              </a:rPr>
              <a:t>fanen ”Design”, vælg </a:t>
            </a:r>
            <a:br>
              <a:rPr lang="da-DK" sz="1000" baseline="0" dirty="0">
                <a:solidFill>
                  <a:schemeClr val="bg2">
                    <a:lumMod val="50000"/>
                  </a:schemeClr>
                </a:solidFill>
              </a:rPr>
            </a:br>
            <a:r>
              <a:rPr lang="da-DK" sz="1000" baseline="0" dirty="0">
                <a:solidFill>
                  <a:schemeClr val="bg2">
                    <a:lumMod val="50000"/>
                  </a:schemeClr>
                </a:solidFill>
              </a:rPr>
              <a:t>”Formatér baggrund” og vælg </a:t>
            </a:r>
            <a:br>
              <a:rPr lang="da-DK" sz="1000" baseline="0" dirty="0">
                <a:solidFill>
                  <a:schemeClr val="bg2">
                    <a:lumMod val="50000"/>
                  </a:schemeClr>
                </a:solidFill>
              </a:rPr>
            </a:br>
            <a:r>
              <a:rPr lang="da-DK" sz="1000" baseline="0" dirty="0">
                <a:solidFill>
                  <a:schemeClr val="bg2">
                    <a:lumMod val="50000"/>
                  </a:schemeClr>
                </a:solidFill>
              </a:rPr>
              <a:t>den ønskede farve fra farvepaletten.</a:t>
            </a:r>
          </a:p>
          <a:p>
            <a:r>
              <a:rPr lang="da-DK" sz="1000" baseline="0" dirty="0">
                <a:solidFill>
                  <a:schemeClr val="bg2">
                    <a:lumMod val="50000"/>
                  </a:schemeClr>
                </a:solidFill>
              </a:rPr>
              <a:t>Tjek at logoet kan ses tydeligt, hvis ikke, </a:t>
            </a:r>
            <a:br>
              <a:rPr lang="da-DK" sz="1000" baseline="0" dirty="0">
                <a:solidFill>
                  <a:schemeClr val="bg2">
                    <a:lumMod val="50000"/>
                  </a:schemeClr>
                </a:solidFill>
              </a:rPr>
            </a:br>
            <a:r>
              <a:rPr lang="da-DK" sz="1000" baseline="0" dirty="0">
                <a:solidFill>
                  <a:schemeClr val="bg2">
                    <a:lumMod val="50000"/>
                  </a:schemeClr>
                </a:solidFill>
              </a:rPr>
              <a:t>så vælg en farve der er lidt lysere.</a:t>
            </a:r>
          </a:p>
        </p:txBody>
      </p:sp>
      <p:grpSp>
        <p:nvGrpSpPr>
          <p:cNvPr id="14" name="Gruppe 13">
            <a:extLst>
              <a:ext uri="{FF2B5EF4-FFF2-40B4-BE49-F238E27FC236}">
                <a16:creationId xmlns:a16="http://schemas.microsoft.com/office/drawing/2014/main" id="{E1BD3D25-DD79-4C7A-BF2A-C6DCFA991275}"/>
              </a:ext>
            </a:extLst>
          </p:cNvPr>
          <p:cNvGrpSpPr/>
          <p:nvPr/>
        </p:nvGrpSpPr>
        <p:grpSpPr>
          <a:xfrm>
            <a:off x="12684051" y="3794019"/>
            <a:ext cx="2520000" cy="1429502"/>
            <a:chOff x="12684051" y="3214496"/>
            <a:chExt cx="2520000" cy="1429502"/>
          </a:xfrm>
        </p:grpSpPr>
        <p:pic>
          <p:nvPicPr>
            <p:cNvPr id="15" name="Billede 14">
              <a:extLst>
                <a:ext uri="{FF2B5EF4-FFF2-40B4-BE49-F238E27FC236}">
                  <a16:creationId xmlns:a16="http://schemas.microsoft.com/office/drawing/2014/main" id="{F31E3CD3-F59A-42CE-9473-75E865E777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690370" y="3429000"/>
              <a:ext cx="2159998" cy="1214998"/>
            </a:xfrm>
            <a:prstGeom prst="rect">
              <a:avLst/>
            </a:prstGeom>
          </p:spPr>
        </p:pic>
        <p:sp>
          <p:nvSpPr>
            <p:cNvPr id="16" name="Tekstboks 2">
              <a:extLst>
                <a:ext uri="{FF2B5EF4-FFF2-40B4-BE49-F238E27FC236}">
                  <a16:creationId xmlns:a16="http://schemas.microsoft.com/office/drawing/2014/main" id="{A090D4FB-56BE-4373-BE42-D249B7127514}"/>
                </a:ext>
              </a:extLst>
            </p:cNvPr>
            <p:cNvSpPr txBox="1"/>
            <p:nvPr/>
          </p:nvSpPr>
          <p:spPr>
            <a:xfrm>
              <a:off x="12684051" y="3214496"/>
              <a:ext cx="2520000" cy="153888"/>
            </a:xfrm>
            <a:prstGeom prst="rect">
              <a:avLst/>
            </a:prstGeom>
            <a:noFill/>
          </p:spPr>
          <p:txBody>
            <a:bodyPr wrap="square" lIns="0" tIns="0" rIns="0" bIns="0" rtlCol="0">
              <a:spAutoFit/>
            </a:bodyPr>
            <a:lstStyle/>
            <a:p>
              <a:r>
                <a:rPr lang="da-DK" sz="1000" b="1" dirty="0">
                  <a:solidFill>
                    <a:schemeClr val="bg2">
                      <a:lumMod val="50000"/>
                    </a:schemeClr>
                  </a:solidFill>
                </a:rPr>
                <a:t>Almindelig tekst</a:t>
              </a:r>
            </a:p>
          </p:txBody>
        </p:sp>
      </p:grpSp>
      <p:grpSp>
        <p:nvGrpSpPr>
          <p:cNvPr id="17" name="Gruppe 16">
            <a:extLst>
              <a:ext uri="{FF2B5EF4-FFF2-40B4-BE49-F238E27FC236}">
                <a16:creationId xmlns:a16="http://schemas.microsoft.com/office/drawing/2014/main" id="{BAD51156-C86D-4D72-B892-A8BD24B3D90F}"/>
              </a:ext>
            </a:extLst>
          </p:cNvPr>
          <p:cNvGrpSpPr/>
          <p:nvPr/>
        </p:nvGrpSpPr>
        <p:grpSpPr>
          <a:xfrm>
            <a:off x="12684051" y="5408820"/>
            <a:ext cx="2520000" cy="1429502"/>
            <a:chOff x="12684051" y="3214496"/>
            <a:chExt cx="2520000" cy="1429502"/>
          </a:xfrm>
        </p:grpSpPr>
        <p:pic>
          <p:nvPicPr>
            <p:cNvPr id="18" name="Billede 17">
              <a:extLst>
                <a:ext uri="{FF2B5EF4-FFF2-40B4-BE49-F238E27FC236}">
                  <a16:creationId xmlns:a16="http://schemas.microsoft.com/office/drawing/2014/main" id="{027BFBA9-5BF1-4C54-8624-3C0BF0BE2C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690371" y="3429000"/>
              <a:ext cx="2159996" cy="1214998"/>
            </a:xfrm>
            <a:prstGeom prst="rect">
              <a:avLst/>
            </a:prstGeom>
          </p:spPr>
        </p:pic>
        <p:sp>
          <p:nvSpPr>
            <p:cNvPr id="19" name="Tekstboks 2">
              <a:extLst>
                <a:ext uri="{FF2B5EF4-FFF2-40B4-BE49-F238E27FC236}">
                  <a16:creationId xmlns:a16="http://schemas.microsoft.com/office/drawing/2014/main" id="{841D0B18-785A-46D8-9445-C819D2B7743C}"/>
                </a:ext>
              </a:extLst>
            </p:cNvPr>
            <p:cNvSpPr txBox="1"/>
            <p:nvPr/>
          </p:nvSpPr>
          <p:spPr>
            <a:xfrm>
              <a:off x="12684051" y="3214496"/>
              <a:ext cx="2520000" cy="153888"/>
            </a:xfrm>
            <a:prstGeom prst="rect">
              <a:avLst/>
            </a:prstGeom>
            <a:noFill/>
          </p:spPr>
          <p:txBody>
            <a:bodyPr wrap="square" lIns="0" tIns="0" rIns="0" bIns="0" rtlCol="0">
              <a:spAutoFit/>
            </a:bodyPr>
            <a:lstStyle/>
            <a:p>
              <a:r>
                <a:rPr lang="da-DK" sz="1000" b="1" dirty="0">
                  <a:solidFill>
                    <a:schemeClr val="bg2">
                      <a:lumMod val="50000"/>
                    </a:schemeClr>
                  </a:solidFill>
                </a:rPr>
                <a:t>Tabel kopieret fra Word</a:t>
              </a:r>
            </a:p>
          </p:txBody>
        </p:sp>
      </p:grpSp>
      <p:grpSp>
        <p:nvGrpSpPr>
          <p:cNvPr id="20" name="Gruppe 19">
            <a:extLst>
              <a:ext uri="{FF2B5EF4-FFF2-40B4-BE49-F238E27FC236}">
                <a16:creationId xmlns:a16="http://schemas.microsoft.com/office/drawing/2014/main" id="{860B832E-846B-46A2-A018-945F15559220}"/>
              </a:ext>
            </a:extLst>
          </p:cNvPr>
          <p:cNvGrpSpPr/>
          <p:nvPr/>
        </p:nvGrpSpPr>
        <p:grpSpPr>
          <a:xfrm>
            <a:off x="12684051" y="7023621"/>
            <a:ext cx="2520000" cy="1429501"/>
            <a:chOff x="12684051" y="3214496"/>
            <a:chExt cx="2520000" cy="1429501"/>
          </a:xfrm>
        </p:grpSpPr>
        <p:pic>
          <p:nvPicPr>
            <p:cNvPr id="21" name="Billede 20">
              <a:extLst>
                <a:ext uri="{FF2B5EF4-FFF2-40B4-BE49-F238E27FC236}">
                  <a16:creationId xmlns:a16="http://schemas.microsoft.com/office/drawing/2014/main" id="{98402125-1901-41B8-BB4F-D379AF7441E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690371" y="3429000"/>
              <a:ext cx="2159996" cy="1214997"/>
            </a:xfrm>
            <a:prstGeom prst="rect">
              <a:avLst/>
            </a:prstGeom>
          </p:spPr>
        </p:pic>
        <p:sp>
          <p:nvSpPr>
            <p:cNvPr id="22" name="Tekstboks 2">
              <a:extLst>
                <a:ext uri="{FF2B5EF4-FFF2-40B4-BE49-F238E27FC236}">
                  <a16:creationId xmlns:a16="http://schemas.microsoft.com/office/drawing/2014/main" id="{A1122184-9503-4D1F-BE67-0C1589738132}"/>
                </a:ext>
              </a:extLst>
            </p:cNvPr>
            <p:cNvSpPr txBox="1"/>
            <p:nvPr/>
          </p:nvSpPr>
          <p:spPr>
            <a:xfrm>
              <a:off x="12684051" y="3214496"/>
              <a:ext cx="2520000" cy="153888"/>
            </a:xfrm>
            <a:prstGeom prst="rect">
              <a:avLst/>
            </a:prstGeom>
            <a:noFill/>
          </p:spPr>
          <p:txBody>
            <a:bodyPr wrap="square" lIns="0" tIns="0" rIns="0" bIns="0" rtlCol="0">
              <a:spAutoFit/>
            </a:bodyPr>
            <a:lstStyle/>
            <a:p>
              <a:r>
                <a:rPr lang="da-DK" sz="1000" b="1" dirty="0">
                  <a:solidFill>
                    <a:schemeClr val="bg2">
                      <a:lumMod val="50000"/>
                    </a:schemeClr>
                  </a:solidFill>
                </a:rPr>
                <a:t>Grafik</a:t>
              </a:r>
            </a:p>
          </p:txBody>
        </p:sp>
      </p:grpSp>
      <p:sp>
        <p:nvSpPr>
          <p:cNvPr id="23" name="Pladsholder til sidefod 3">
            <a:extLst>
              <a:ext uri="{FF2B5EF4-FFF2-40B4-BE49-F238E27FC236}">
                <a16:creationId xmlns:a16="http://schemas.microsoft.com/office/drawing/2014/main" id="{FA8992FC-4669-44E1-B6CF-F999E680FF18}"/>
              </a:ext>
            </a:extLst>
          </p:cNvPr>
          <p:cNvSpPr>
            <a:spLocks noGrp="1"/>
          </p:cNvSpPr>
          <p:nvPr>
            <p:ph type="ftr" sz="quarter" idx="3"/>
          </p:nvPr>
        </p:nvSpPr>
        <p:spPr>
          <a:xfrm>
            <a:off x="1235075" y="6401188"/>
            <a:ext cx="9037638" cy="194400"/>
          </a:xfrm>
          <a:prstGeom prst="rect">
            <a:avLst/>
          </a:prstGeom>
        </p:spPr>
        <p:txBody>
          <a:bodyPr lIns="0" tIns="0" rIns="0" bIns="0" anchor="ctr" anchorCtr="0"/>
          <a:lstStyle>
            <a:lvl1pPr>
              <a:defRPr sz="1000">
                <a:solidFill>
                  <a:schemeClr val="bg2">
                    <a:lumMod val="75000"/>
                  </a:schemeClr>
                </a:solidFill>
              </a:defRPr>
            </a:lvl1pPr>
          </a:lstStyle>
          <a:p>
            <a:endParaRPr lang="da-DK" dirty="0"/>
          </a:p>
        </p:txBody>
      </p:sp>
    </p:spTree>
    <p:extLst>
      <p:ext uri="{BB962C8B-B14F-4D97-AF65-F5344CB8AC3E}">
        <p14:creationId xmlns:p14="http://schemas.microsoft.com/office/powerpoint/2010/main" val="2212358868"/>
      </p:ext>
    </p:extLst>
  </p:cSld>
  <p:clrMapOvr>
    <a:masterClrMapping/>
  </p:clrMapOvr>
  <p:extLst>
    <p:ext uri="{DCECCB84-F9BA-43D5-87BE-67443E8EF086}">
      <p15:sldGuideLst xmlns:p15="http://schemas.microsoft.com/office/powerpoint/2012/main">
        <p15:guide id="1" orient="horz" pos="3793">
          <p15:clr>
            <a:srgbClr val="FBAE40"/>
          </p15:clr>
        </p15:guide>
        <p15:guide id="2" pos="778">
          <p15:clr>
            <a:srgbClr val="FBAE40"/>
          </p15:clr>
        </p15:guide>
        <p15:guide id="3" orient="horz" pos="1185">
          <p15:clr>
            <a:srgbClr val="FBAE40"/>
          </p15:clr>
        </p15:guide>
        <p15:guide id="4" pos="647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kst og figur">
    <p:spTree>
      <p:nvGrpSpPr>
        <p:cNvPr id="1" name=""/>
        <p:cNvGrpSpPr/>
        <p:nvPr/>
      </p:nvGrpSpPr>
      <p:grpSpPr>
        <a:xfrm>
          <a:off x="0" y="0"/>
          <a:ext cx="0" cy="0"/>
          <a:chOff x="0" y="0"/>
          <a:chExt cx="0" cy="0"/>
        </a:xfrm>
      </p:grpSpPr>
      <p:sp>
        <p:nvSpPr>
          <p:cNvPr id="10" name="Pladsholder til tekst 8"/>
          <p:cNvSpPr>
            <a:spLocks noGrp="1"/>
          </p:cNvSpPr>
          <p:nvPr>
            <p:ph type="body" sz="quarter" idx="13"/>
          </p:nvPr>
        </p:nvSpPr>
        <p:spPr>
          <a:xfrm>
            <a:off x="0" y="360000"/>
            <a:ext cx="612000" cy="1333624"/>
          </a:xfrm>
          <a:solidFill>
            <a:schemeClr val="tx1"/>
          </a:solidFill>
          <a:ln>
            <a:noFill/>
          </a:ln>
        </p:spPr>
        <p:txBody>
          <a:bodyPr/>
          <a:lstStyle>
            <a:lvl1pPr>
              <a:defRPr sz="100">
                <a:noFill/>
              </a:defRPr>
            </a:lvl1pPr>
            <a:lvl2pPr>
              <a:defRPr sz="100">
                <a:solidFill>
                  <a:srgbClr val="413282"/>
                </a:solidFill>
              </a:defRPr>
            </a:lvl2pPr>
            <a:lvl3pPr>
              <a:defRPr sz="100">
                <a:solidFill>
                  <a:srgbClr val="413282"/>
                </a:solidFill>
              </a:defRPr>
            </a:lvl3pPr>
            <a:lvl4pPr>
              <a:defRPr sz="100">
                <a:solidFill>
                  <a:srgbClr val="413282"/>
                </a:solidFill>
              </a:defRPr>
            </a:lvl4pPr>
            <a:lvl5pPr>
              <a:defRPr sz="100">
                <a:solidFill>
                  <a:srgbClr val="413282"/>
                </a:solidFill>
              </a:defRPr>
            </a:lvl5pPr>
          </a:lstStyle>
          <a:p>
            <a:pPr lvl="0"/>
            <a:r>
              <a:rPr lang="da-DK"/>
              <a:t>Rediger typografien i masterens</a:t>
            </a:r>
          </a:p>
        </p:txBody>
      </p:sp>
      <p:sp>
        <p:nvSpPr>
          <p:cNvPr id="11" name="Pladsholder til titel 1"/>
          <p:cNvSpPr>
            <a:spLocks noGrp="1"/>
          </p:cNvSpPr>
          <p:nvPr>
            <p:ph type="title"/>
          </p:nvPr>
        </p:nvSpPr>
        <p:spPr>
          <a:xfrm>
            <a:off x="1235075" y="522000"/>
            <a:ext cx="10477500" cy="900000"/>
          </a:xfrm>
          <a:prstGeom prst="rect">
            <a:avLst/>
          </a:prstGeom>
        </p:spPr>
        <p:txBody>
          <a:bodyPr vert="horz" lIns="0" tIns="0" rIns="0" bIns="0" rtlCol="0" anchor="b" anchorCtr="0">
            <a:noAutofit/>
          </a:bodyPr>
          <a:lstStyle>
            <a:lvl1pPr>
              <a:defRPr>
                <a:solidFill>
                  <a:schemeClr val="tx1"/>
                </a:solidFill>
              </a:defRPr>
            </a:lvl1pPr>
          </a:lstStyle>
          <a:p>
            <a:r>
              <a:rPr lang="da-DK"/>
              <a:t>Klik for at redigere i master</a:t>
            </a:r>
            <a:endParaRPr lang="da-DK" dirty="0"/>
          </a:p>
        </p:txBody>
      </p:sp>
      <p:sp>
        <p:nvSpPr>
          <p:cNvPr id="13" name="Pladsholder til diasnummer 5">
            <a:extLst>
              <a:ext uri="{FF2B5EF4-FFF2-40B4-BE49-F238E27FC236}">
                <a16:creationId xmlns:a16="http://schemas.microsoft.com/office/drawing/2014/main" id="{F27512C7-AA73-47D1-A3E6-5148F31E7036}"/>
              </a:ext>
            </a:extLst>
          </p:cNvPr>
          <p:cNvSpPr>
            <a:spLocks noGrp="1"/>
          </p:cNvSpPr>
          <p:nvPr>
            <p:ph type="sldNum" sz="quarter" idx="12"/>
          </p:nvPr>
        </p:nvSpPr>
        <p:spPr>
          <a:xfrm>
            <a:off x="612000" y="6401187"/>
            <a:ext cx="623075" cy="194400"/>
          </a:xfrm>
          <a:prstGeom prst="rect">
            <a:avLst/>
          </a:prstGeom>
        </p:spPr>
        <p:txBody>
          <a:bodyPr lIns="90000" tIns="0" rIns="0" bIns="0" anchor="ctr" anchorCtr="0"/>
          <a:lstStyle>
            <a:lvl1pPr algn="l">
              <a:defRPr sz="1000">
                <a:solidFill>
                  <a:schemeClr val="bg2">
                    <a:lumMod val="75000"/>
                  </a:schemeClr>
                </a:solidFill>
              </a:defRPr>
            </a:lvl1pPr>
          </a:lstStyle>
          <a:p>
            <a:fld id="{61AC21D8-6810-BF4D-9572-823A7E7D5947}" type="slidenum">
              <a:rPr lang="da-DK" smtClean="0"/>
              <a:pPr/>
              <a:t>‹nr.›</a:t>
            </a:fld>
            <a:endParaRPr lang="da-DK" dirty="0"/>
          </a:p>
        </p:txBody>
      </p:sp>
      <p:sp>
        <p:nvSpPr>
          <p:cNvPr id="14" name="Pladsholder til tekst 8">
            <a:extLst>
              <a:ext uri="{FF2B5EF4-FFF2-40B4-BE49-F238E27FC236}">
                <a16:creationId xmlns:a16="http://schemas.microsoft.com/office/drawing/2014/main" id="{5BA7CCD1-11CF-4A88-A4CA-3F84D169F482}"/>
              </a:ext>
            </a:extLst>
          </p:cNvPr>
          <p:cNvSpPr>
            <a:spLocks noGrp="1"/>
          </p:cNvSpPr>
          <p:nvPr>
            <p:ph type="body" sz="quarter" idx="14"/>
          </p:nvPr>
        </p:nvSpPr>
        <p:spPr>
          <a:xfrm>
            <a:off x="0" y="6401187"/>
            <a:ext cx="612000" cy="194400"/>
          </a:xfrm>
          <a:solidFill>
            <a:schemeClr val="tx1"/>
          </a:solidFill>
          <a:ln>
            <a:noFill/>
          </a:ln>
        </p:spPr>
        <p:txBody>
          <a:bodyPr/>
          <a:lstStyle>
            <a:lvl1pPr>
              <a:defRPr sz="100">
                <a:noFill/>
              </a:defRPr>
            </a:lvl1pPr>
            <a:lvl2pPr>
              <a:defRPr sz="100">
                <a:solidFill>
                  <a:srgbClr val="413282"/>
                </a:solidFill>
              </a:defRPr>
            </a:lvl2pPr>
            <a:lvl3pPr>
              <a:defRPr sz="100">
                <a:solidFill>
                  <a:srgbClr val="413282"/>
                </a:solidFill>
              </a:defRPr>
            </a:lvl3pPr>
            <a:lvl4pPr>
              <a:defRPr sz="100">
                <a:solidFill>
                  <a:srgbClr val="413282"/>
                </a:solidFill>
              </a:defRPr>
            </a:lvl4pPr>
            <a:lvl5pPr>
              <a:defRPr sz="100">
                <a:solidFill>
                  <a:srgbClr val="413282"/>
                </a:solidFill>
              </a:defRPr>
            </a:lvl5pPr>
          </a:lstStyle>
          <a:p>
            <a:pPr lvl="0"/>
            <a:r>
              <a:rPr lang="da-DK"/>
              <a:t>Rediger typografien i masterens</a:t>
            </a:r>
          </a:p>
        </p:txBody>
      </p:sp>
      <p:sp>
        <p:nvSpPr>
          <p:cNvPr id="9" name="Pladsholder til tekst 2">
            <a:extLst>
              <a:ext uri="{FF2B5EF4-FFF2-40B4-BE49-F238E27FC236}">
                <a16:creationId xmlns:a16="http://schemas.microsoft.com/office/drawing/2014/main" id="{B272C5CD-80F1-4692-9301-5B6E92B7BA64}"/>
              </a:ext>
            </a:extLst>
          </p:cNvPr>
          <p:cNvSpPr>
            <a:spLocks noGrp="1"/>
          </p:cNvSpPr>
          <p:nvPr>
            <p:ph type="body" sz="quarter" idx="17"/>
          </p:nvPr>
        </p:nvSpPr>
        <p:spPr>
          <a:xfrm>
            <a:off x="11359901" y="6371327"/>
            <a:ext cx="367200" cy="298800"/>
          </a:xfrm>
          <a:blipFill>
            <a:blip r:embed="rId2" cstate="hqprint">
              <a:extLst>
                <a:ext uri="{28A0092B-C50C-407E-A947-70E740481C1C}">
                  <a14:useLocalDpi xmlns:a14="http://schemas.microsoft.com/office/drawing/2010/main"/>
                </a:ext>
              </a:extLst>
            </a:blip>
            <a:stretch>
              <a:fillRect/>
            </a:stretch>
          </a:blipFill>
        </p:spPr>
        <p:txBody>
          <a:bodyPr/>
          <a:lstStyle>
            <a:lvl1pPr>
              <a:defRPr sz="100">
                <a:noFill/>
              </a:defRPr>
            </a:lvl1pPr>
          </a:lstStyle>
          <a:p>
            <a:pPr lvl="0"/>
            <a:r>
              <a:rPr lang="da-DK"/>
              <a:t>Rediger typografien i masterens</a:t>
            </a:r>
          </a:p>
        </p:txBody>
      </p:sp>
      <p:sp>
        <p:nvSpPr>
          <p:cNvPr id="12" name="Tekstboks 2">
            <a:extLst>
              <a:ext uri="{FF2B5EF4-FFF2-40B4-BE49-F238E27FC236}">
                <a16:creationId xmlns:a16="http://schemas.microsoft.com/office/drawing/2014/main" id="{F965F924-7890-4F64-B594-F16C5718AC39}"/>
              </a:ext>
            </a:extLst>
          </p:cNvPr>
          <p:cNvSpPr txBox="1"/>
          <p:nvPr/>
        </p:nvSpPr>
        <p:spPr>
          <a:xfrm>
            <a:off x="12684051" y="0"/>
            <a:ext cx="2640000" cy="4770537"/>
          </a:xfrm>
          <a:prstGeom prst="rect">
            <a:avLst/>
          </a:prstGeom>
          <a:noFill/>
        </p:spPr>
        <p:txBody>
          <a:bodyPr wrap="square" lIns="0" tIns="0" rIns="0" bIns="0" rtlCol="0">
            <a:spAutoFit/>
          </a:bodyPr>
          <a:lstStyle/>
          <a:p>
            <a:r>
              <a:rPr lang="da-DK" sz="1000" b="1" dirty="0">
                <a:solidFill>
                  <a:schemeClr val="bg2">
                    <a:lumMod val="50000"/>
                  </a:schemeClr>
                </a:solidFill>
              </a:rPr>
              <a:t>Tekst eller punktopstilling:</a:t>
            </a:r>
          </a:p>
          <a:p>
            <a:r>
              <a:rPr lang="da-DK" sz="1000" b="0" dirty="0">
                <a:solidFill>
                  <a:schemeClr val="bg2">
                    <a:lumMod val="50000"/>
                  </a:schemeClr>
                </a:solidFill>
              </a:rPr>
              <a:t>Skriv eller indsæt tekst i feltet. Feltet kan indeholde både almindelig tekst og punktopstillinger.</a:t>
            </a:r>
          </a:p>
          <a:p>
            <a:endParaRPr lang="da-DK" sz="1000" b="1" dirty="0">
              <a:solidFill>
                <a:schemeClr val="bg2">
                  <a:lumMod val="50000"/>
                </a:schemeClr>
              </a:solidFill>
            </a:endParaRPr>
          </a:p>
          <a:p>
            <a:r>
              <a:rPr lang="da-DK" sz="1000" b="1" dirty="0">
                <a:solidFill>
                  <a:schemeClr val="bg2">
                    <a:lumMod val="50000"/>
                  </a:schemeClr>
                </a:solidFill>
              </a:rPr>
              <a:t>Indsæt tabel, graf, foto eller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solidFill>
                  <a:schemeClr val="bg2">
                    <a:lumMod val="50000"/>
                  </a:schemeClr>
                </a:solidFill>
              </a:rPr>
              <a:t>Klik på det lille ikon der passer til den type indhold der skal sættes ind i feltet.</a:t>
            </a:r>
            <a:r>
              <a:rPr lang="da-DK" sz="1000" baseline="0" dirty="0">
                <a:solidFill>
                  <a:schemeClr val="bg2">
                    <a:lumMod val="50000"/>
                  </a:schemeClr>
                </a:solidFill>
              </a:rPr>
              <a:t> Vælg det ønskede indhold i dialogboksen. Hvis feltet ændrer størrelse kan det tilpasses efter placering af fx et foto. Følg de orange hjælpestreger for at sætte feltet til den rigtige størrelse.</a:t>
            </a:r>
          </a:p>
          <a:p>
            <a:endParaRPr lang="da-DK" sz="1000" baseline="0" dirty="0">
              <a:solidFill>
                <a:schemeClr val="bg2">
                  <a:lumMod val="50000"/>
                </a:schemeClr>
              </a:solidFill>
            </a:endParaRPr>
          </a:p>
          <a:p>
            <a:r>
              <a:rPr lang="da-DK" sz="1000" b="1" dirty="0">
                <a:solidFill>
                  <a:schemeClr val="bg2">
                    <a:lumMod val="50000"/>
                  </a:schemeClr>
                </a:solidFill>
              </a:rPr>
              <a:t>Skift eksisterende foto:</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solidFill>
                  <a:schemeClr val="bg2">
                    <a:lumMod val="50000"/>
                  </a:schemeClr>
                </a:solidFill>
              </a:rPr>
              <a:t>Klik på foto og brug derefter slettetasten </a:t>
            </a:r>
            <a:br>
              <a:rPr lang="da-DK" sz="1000" dirty="0">
                <a:solidFill>
                  <a:schemeClr val="bg2">
                    <a:lumMod val="50000"/>
                  </a:schemeClr>
                </a:solidFill>
              </a:rPr>
            </a:br>
            <a:r>
              <a:rPr lang="da-DK" sz="1000" dirty="0">
                <a:solidFill>
                  <a:schemeClr val="bg2">
                    <a:lumMod val="50000"/>
                  </a:schemeClr>
                </a:solidFill>
              </a:rPr>
              <a:t>til at fjerne det eksisterende foto. </a:t>
            </a:r>
            <a:br>
              <a:rPr lang="da-DK" sz="1000" dirty="0">
                <a:solidFill>
                  <a:schemeClr val="bg2">
                    <a:lumMod val="50000"/>
                  </a:schemeClr>
                </a:solidFill>
              </a:rPr>
            </a:br>
            <a:r>
              <a:rPr lang="da-DK" sz="1000" dirty="0">
                <a:solidFill>
                  <a:schemeClr val="bg2">
                    <a:lumMod val="50000"/>
                  </a:schemeClr>
                </a:solidFill>
              </a:rPr>
              <a:t>Gentag</a:t>
            </a:r>
            <a:r>
              <a:rPr lang="da-DK" sz="1000" baseline="0" dirty="0">
                <a:solidFill>
                  <a:schemeClr val="bg2">
                    <a:lumMod val="50000"/>
                  </a:schemeClr>
                </a:solidFill>
              </a:rPr>
              <a:t> proceduren for indsættelse </a:t>
            </a:r>
            <a:br>
              <a:rPr lang="da-DK" sz="1000" baseline="0" dirty="0">
                <a:solidFill>
                  <a:schemeClr val="bg2">
                    <a:lumMod val="50000"/>
                  </a:schemeClr>
                </a:solidFill>
              </a:rPr>
            </a:br>
            <a:r>
              <a:rPr lang="da-DK" sz="1000" baseline="0" dirty="0">
                <a:solidFill>
                  <a:schemeClr val="bg2">
                    <a:lumMod val="50000"/>
                  </a:schemeClr>
                </a:solidFill>
              </a:rPr>
              <a:t>af foto som beskrevet ovenfor. Hvis feltet ændrer størrelse efter placering af fx et foto kan det nemt tilpasses. Følg de orange hjælpestreger for at sætte feltet til den rigtige størrelse.</a:t>
            </a:r>
          </a:p>
          <a:p>
            <a:endParaRPr lang="da-DK" sz="1000" baseline="0" dirty="0">
              <a:solidFill>
                <a:schemeClr val="bg2">
                  <a:lumMod val="50000"/>
                </a:schemeClr>
              </a:solidFill>
            </a:endParaRPr>
          </a:p>
          <a:p>
            <a:r>
              <a:rPr lang="da-DK" sz="1000" b="1" dirty="0">
                <a:solidFill>
                  <a:schemeClr val="bg2">
                    <a:lumMod val="50000"/>
                  </a:schemeClr>
                </a:solidFill>
              </a:rPr>
              <a:t>Skift baggrundsfarve:</a:t>
            </a:r>
          </a:p>
          <a:p>
            <a:r>
              <a:rPr lang="da-DK" sz="1000" dirty="0">
                <a:solidFill>
                  <a:schemeClr val="bg2">
                    <a:lumMod val="50000"/>
                  </a:schemeClr>
                </a:solidFill>
              </a:rPr>
              <a:t>Klik på </a:t>
            </a:r>
            <a:r>
              <a:rPr lang="da-DK" sz="1000" baseline="0" dirty="0">
                <a:solidFill>
                  <a:schemeClr val="bg2">
                    <a:lumMod val="50000"/>
                  </a:schemeClr>
                </a:solidFill>
              </a:rPr>
              <a:t>fanen ”Design”, vælg </a:t>
            </a:r>
            <a:br>
              <a:rPr lang="da-DK" sz="1000" baseline="0" dirty="0">
                <a:solidFill>
                  <a:schemeClr val="bg2">
                    <a:lumMod val="50000"/>
                  </a:schemeClr>
                </a:solidFill>
              </a:rPr>
            </a:br>
            <a:r>
              <a:rPr lang="da-DK" sz="1000" baseline="0" dirty="0">
                <a:solidFill>
                  <a:schemeClr val="bg2">
                    <a:lumMod val="50000"/>
                  </a:schemeClr>
                </a:solidFill>
              </a:rPr>
              <a:t>”Formatér baggrund” og vælg </a:t>
            </a:r>
            <a:br>
              <a:rPr lang="da-DK" sz="1000" baseline="0" dirty="0">
                <a:solidFill>
                  <a:schemeClr val="bg2">
                    <a:lumMod val="50000"/>
                  </a:schemeClr>
                </a:solidFill>
              </a:rPr>
            </a:br>
            <a:r>
              <a:rPr lang="da-DK" sz="1000" baseline="0" dirty="0">
                <a:solidFill>
                  <a:schemeClr val="bg2">
                    <a:lumMod val="50000"/>
                  </a:schemeClr>
                </a:solidFill>
              </a:rPr>
              <a:t>den ønskede farve fra farvepaletten.</a:t>
            </a:r>
          </a:p>
          <a:p>
            <a:r>
              <a:rPr lang="da-DK" sz="1000" baseline="0" dirty="0">
                <a:solidFill>
                  <a:schemeClr val="bg2">
                    <a:lumMod val="50000"/>
                  </a:schemeClr>
                </a:solidFill>
              </a:rPr>
              <a:t>Tjek at logoet kan ses tydeligt, hvis ikke, </a:t>
            </a:r>
            <a:br>
              <a:rPr lang="da-DK" sz="1000" baseline="0" dirty="0">
                <a:solidFill>
                  <a:schemeClr val="bg2">
                    <a:lumMod val="50000"/>
                  </a:schemeClr>
                </a:solidFill>
              </a:rPr>
            </a:br>
            <a:r>
              <a:rPr lang="da-DK" sz="1000" baseline="0" dirty="0">
                <a:solidFill>
                  <a:schemeClr val="bg2">
                    <a:lumMod val="50000"/>
                  </a:schemeClr>
                </a:solidFill>
              </a:rPr>
              <a:t>så vælg en farve der er lidt lysere.</a:t>
            </a:r>
          </a:p>
          <a:p>
            <a:endParaRPr lang="da-DK" sz="1000" baseline="0" dirty="0">
              <a:solidFill>
                <a:schemeClr val="bg2">
                  <a:lumMod val="50000"/>
                </a:schemeClr>
              </a:solidFill>
            </a:endParaRPr>
          </a:p>
        </p:txBody>
      </p:sp>
      <p:grpSp>
        <p:nvGrpSpPr>
          <p:cNvPr id="2" name="Gruppe 1">
            <a:extLst>
              <a:ext uri="{FF2B5EF4-FFF2-40B4-BE49-F238E27FC236}">
                <a16:creationId xmlns:a16="http://schemas.microsoft.com/office/drawing/2014/main" id="{5C009E89-C925-4489-921D-BD82B9195143}"/>
              </a:ext>
            </a:extLst>
          </p:cNvPr>
          <p:cNvGrpSpPr/>
          <p:nvPr/>
        </p:nvGrpSpPr>
        <p:grpSpPr>
          <a:xfrm>
            <a:off x="12684051" y="5008618"/>
            <a:ext cx="2520000" cy="3173937"/>
            <a:chOff x="12684051" y="4582498"/>
            <a:chExt cx="2520000" cy="3173937"/>
          </a:xfrm>
        </p:grpSpPr>
        <p:grpSp>
          <p:nvGrpSpPr>
            <p:cNvPr id="15" name="Gruppe 14">
              <a:extLst>
                <a:ext uri="{FF2B5EF4-FFF2-40B4-BE49-F238E27FC236}">
                  <a16:creationId xmlns:a16="http://schemas.microsoft.com/office/drawing/2014/main" id="{CE42690F-861B-44BF-B950-7D73E3C67C2D}"/>
                </a:ext>
              </a:extLst>
            </p:cNvPr>
            <p:cNvGrpSpPr/>
            <p:nvPr/>
          </p:nvGrpSpPr>
          <p:grpSpPr>
            <a:xfrm>
              <a:off x="12684051" y="4582498"/>
              <a:ext cx="2520000" cy="1429502"/>
              <a:chOff x="12684051" y="3214496"/>
              <a:chExt cx="2520000" cy="1429502"/>
            </a:xfrm>
          </p:grpSpPr>
          <p:pic>
            <p:nvPicPr>
              <p:cNvPr id="16" name="Billede 15">
                <a:extLst>
                  <a:ext uri="{FF2B5EF4-FFF2-40B4-BE49-F238E27FC236}">
                    <a16:creationId xmlns:a16="http://schemas.microsoft.com/office/drawing/2014/main" id="{841D57BC-7737-4442-B438-14877B9D35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690371" y="3429000"/>
                <a:ext cx="2159996" cy="1214998"/>
              </a:xfrm>
              <a:prstGeom prst="rect">
                <a:avLst/>
              </a:prstGeom>
            </p:spPr>
          </p:pic>
          <p:sp>
            <p:nvSpPr>
              <p:cNvPr id="17" name="Tekstboks 2">
                <a:extLst>
                  <a:ext uri="{FF2B5EF4-FFF2-40B4-BE49-F238E27FC236}">
                    <a16:creationId xmlns:a16="http://schemas.microsoft.com/office/drawing/2014/main" id="{117E0075-FC5C-4CF9-BACC-17D9B0A5821A}"/>
                  </a:ext>
                </a:extLst>
              </p:cNvPr>
              <p:cNvSpPr txBox="1"/>
              <p:nvPr/>
            </p:nvSpPr>
            <p:spPr>
              <a:xfrm>
                <a:off x="12684051" y="3214496"/>
                <a:ext cx="2520000" cy="153888"/>
              </a:xfrm>
              <a:prstGeom prst="rect">
                <a:avLst/>
              </a:prstGeom>
              <a:noFill/>
            </p:spPr>
            <p:txBody>
              <a:bodyPr wrap="square" lIns="0" tIns="0" rIns="0" bIns="0" rtlCol="0">
                <a:spAutoFit/>
              </a:bodyPr>
              <a:lstStyle/>
              <a:p>
                <a:r>
                  <a:rPr lang="da-DK" sz="1000" b="1" dirty="0">
                    <a:solidFill>
                      <a:schemeClr val="bg2">
                        <a:lumMod val="50000"/>
                      </a:schemeClr>
                    </a:solidFill>
                  </a:rPr>
                  <a:t>Tekst og foto i højre side</a:t>
                </a:r>
              </a:p>
            </p:txBody>
          </p:sp>
        </p:grpSp>
        <p:grpSp>
          <p:nvGrpSpPr>
            <p:cNvPr id="18" name="Gruppe 17">
              <a:extLst>
                <a:ext uri="{FF2B5EF4-FFF2-40B4-BE49-F238E27FC236}">
                  <a16:creationId xmlns:a16="http://schemas.microsoft.com/office/drawing/2014/main" id="{79C8B04E-82E5-429C-8B91-DA3408E1DBA9}"/>
                </a:ext>
              </a:extLst>
            </p:cNvPr>
            <p:cNvGrpSpPr/>
            <p:nvPr/>
          </p:nvGrpSpPr>
          <p:grpSpPr>
            <a:xfrm>
              <a:off x="12684051" y="6326934"/>
              <a:ext cx="2520000" cy="1429501"/>
              <a:chOff x="12684051" y="3214496"/>
              <a:chExt cx="2520000" cy="1429501"/>
            </a:xfrm>
          </p:grpSpPr>
          <p:pic>
            <p:nvPicPr>
              <p:cNvPr id="19" name="Billede 18">
                <a:extLst>
                  <a:ext uri="{FF2B5EF4-FFF2-40B4-BE49-F238E27FC236}">
                    <a16:creationId xmlns:a16="http://schemas.microsoft.com/office/drawing/2014/main" id="{3EAC981F-56F7-4740-8955-1737867502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690371" y="3429000"/>
                <a:ext cx="2159996" cy="1214997"/>
              </a:xfrm>
              <a:prstGeom prst="rect">
                <a:avLst/>
              </a:prstGeom>
            </p:spPr>
          </p:pic>
          <p:sp>
            <p:nvSpPr>
              <p:cNvPr id="20" name="Tekstboks 2">
                <a:extLst>
                  <a:ext uri="{FF2B5EF4-FFF2-40B4-BE49-F238E27FC236}">
                    <a16:creationId xmlns:a16="http://schemas.microsoft.com/office/drawing/2014/main" id="{E09C62F8-630B-4DAA-82CD-F1117BA36734}"/>
                  </a:ext>
                </a:extLst>
              </p:cNvPr>
              <p:cNvSpPr txBox="1"/>
              <p:nvPr/>
            </p:nvSpPr>
            <p:spPr>
              <a:xfrm>
                <a:off x="12684051" y="3214496"/>
                <a:ext cx="2520000" cy="153888"/>
              </a:xfrm>
              <a:prstGeom prst="rect">
                <a:avLst/>
              </a:prstGeom>
              <a:noFill/>
            </p:spPr>
            <p:txBody>
              <a:bodyPr wrap="square" lIns="0" tIns="0" rIns="0" bIns="0" rtlCol="0">
                <a:spAutoFit/>
              </a:bodyPr>
              <a:lstStyle/>
              <a:p>
                <a:r>
                  <a:rPr lang="da-DK" sz="1000" b="1" dirty="0">
                    <a:solidFill>
                      <a:schemeClr val="bg2">
                        <a:lumMod val="50000"/>
                      </a:schemeClr>
                    </a:solidFill>
                  </a:rPr>
                  <a:t>Tekst og foto i venstre side</a:t>
                </a:r>
              </a:p>
            </p:txBody>
          </p:sp>
        </p:grpSp>
      </p:grpSp>
      <p:sp>
        <p:nvSpPr>
          <p:cNvPr id="6" name="Pladsholder til indhold 5">
            <a:extLst>
              <a:ext uri="{FF2B5EF4-FFF2-40B4-BE49-F238E27FC236}">
                <a16:creationId xmlns:a16="http://schemas.microsoft.com/office/drawing/2014/main" id="{9885C43A-5F6E-43BF-8ED0-474689A59BA7}"/>
              </a:ext>
            </a:extLst>
          </p:cNvPr>
          <p:cNvSpPr>
            <a:spLocks noGrp="1"/>
          </p:cNvSpPr>
          <p:nvPr>
            <p:ph sz="quarter" idx="19"/>
          </p:nvPr>
        </p:nvSpPr>
        <p:spPr>
          <a:xfrm>
            <a:off x="1235076" y="1881188"/>
            <a:ext cx="4968874" cy="4140200"/>
          </a:xfrm>
        </p:spPr>
        <p:txBody>
          <a:bodyPr/>
          <a:lstStyle>
            <a:lvl5pPr>
              <a:defRPr/>
            </a:lvl5pPr>
            <a:lvl6pPr>
              <a:defRPr/>
            </a:lvl6pPr>
            <a:lvl7pPr>
              <a:defRPr/>
            </a:lvl7pPr>
            <a:lvl8pPr>
              <a:defRPr/>
            </a:lvl8pPr>
            <a:lvl9pPr>
              <a:defRPr/>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2" name="Pladsholder til indhold 5">
            <a:extLst>
              <a:ext uri="{FF2B5EF4-FFF2-40B4-BE49-F238E27FC236}">
                <a16:creationId xmlns:a16="http://schemas.microsoft.com/office/drawing/2014/main" id="{A434FB48-7838-4770-8B1B-EDFE8F18DBE4}"/>
              </a:ext>
            </a:extLst>
          </p:cNvPr>
          <p:cNvSpPr>
            <a:spLocks noGrp="1"/>
          </p:cNvSpPr>
          <p:nvPr>
            <p:ph sz="quarter" idx="20"/>
          </p:nvPr>
        </p:nvSpPr>
        <p:spPr>
          <a:xfrm>
            <a:off x="6750000" y="1881187"/>
            <a:ext cx="4968874" cy="4140201"/>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vl6pPr>
              <a:buClr>
                <a:schemeClr val="tx2"/>
              </a:buClr>
              <a:defRPr/>
            </a:lvl6pPr>
            <a:lvl7pPr>
              <a:buClr>
                <a:schemeClr val="tx2"/>
              </a:buClr>
              <a:defRPr/>
            </a:lvl7pPr>
            <a:lvl8pPr>
              <a:buClr>
                <a:schemeClr val="tx2"/>
              </a:buClr>
              <a:defRPr/>
            </a:lvl8pPr>
            <a:lvl9pPr>
              <a:buClr>
                <a:schemeClr val="tx2"/>
              </a:buClr>
              <a:defRPr/>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1" name="Pladsholder til sidefod 3">
            <a:extLst>
              <a:ext uri="{FF2B5EF4-FFF2-40B4-BE49-F238E27FC236}">
                <a16:creationId xmlns:a16="http://schemas.microsoft.com/office/drawing/2014/main" id="{A4E4AFBA-AC56-44F9-915C-04FB0C248AAA}"/>
              </a:ext>
            </a:extLst>
          </p:cNvPr>
          <p:cNvSpPr>
            <a:spLocks noGrp="1"/>
          </p:cNvSpPr>
          <p:nvPr>
            <p:ph type="ftr" sz="quarter" idx="3"/>
          </p:nvPr>
        </p:nvSpPr>
        <p:spPr>
          <a:xfrm>
            <a:off x="1235075" y="6401188"/>
            <a:ext cx="9024923" cy="194400"/>
          </a:xfrm>
          <a:prstGeom prst="rect">
            <a:avLst/>
          </a:prstGeom>
        </p:spPr>
        <p:txBody>
          <a:bodyPr lIns="0" tIns="0" rIns="0" bIns="0" anchor="ctr" anchorCtr="0"/>
          <a:lstStyle>
            <a:lvl1pPr>
              <a:defRPr sz="1000">
                <a:solidFill>
                  <a:schemeClr val="bg2">
                    <a:lumMod val="75000"/>
                  </a:schemeClr>
                </a:solidFill>
              </a:defRPr>
            </a:lvl1pPr>
          </a:lstStyle>
          <a:p>
            <a:endParaRPr lang="da-DK" dirty="0"/>
          </a:p>
        </p:txBody>
      </p:sp>
    </p:spTree>
    <p:extLst>
      <p:ext uri="{BB962C8B-B14F-4D97-AF65-F5344CB8AC3E}">
        <p14:creationId xmlns:p14="http://schemas.microsoft.com/office/powerpoint/2010/main" val="2707884930"/>
      </p:ext>
    </p:extLst>
  </p:cSld>
  <p:clrMapOvr>
    <a:masterClrMapping/>
  </p:clrMapOvr>
  <p:extLst>
    <p:ext uri="{DCECCB84-F9BA-43D5-87BE-67443E8EF086}">
      <p15:sldGuideLst xmlns:p15="http://schemas.microsoft.com/office/powerpoint/2012/main">
        <p15:guide id="1" pos="778">
          <p15:clr>
            <a:srgbClr val="FBAE40"/>
          </p15:clr>
        </p15:guide>
        <p15:guide id="2" pos="3908">
          <p15:clr>
            <a:srgbClr val="FBAE40"/>
          </p15:clr>
        </p15:guide>
        <p15:guide id="3" pos="4248">
          <p15:clr>
            <a:srgbClr val="FBAE40"/>
          </p15:clr>
        </p15:guide>
        <p15:guide id="4" orient="horz" pos="1185">
          <p15:clr>
            <a:srgbClr val="FBAE40"/>
          </p15:clr>
        </p15:guide>
        <p15:guide id="5" pos="7378">
          <p15:clr>
            <a:srgbClr val="FBAE40"/>
          </p15:clr>
        </p15:guide>
        <p15:guide id="6" orient="horz" pos="379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itat, farvet bund">
    <p:bg>
      <p:bgPr>
        <a:solidFill>
          <a:schemeClr val="accent2"/>
        </a:solidFill>
        <a:effectLst/>
      </p:bgPr>
    </p:bg>
    <p:spTree>
      <p:nvGrpSpPr>
        <p:cNvPr id="1" name=""/>
        <p:cNvGrpSpPr/>
        <p:nvPr/>
      </p:nvGrpSpPr>
      <p:grpSpPr>
        <a:xfrm>
          <a:off x="0" y="0"/>
          <a:ext cx="0" cy="0"/>
          <a:chOff x="0" y="0"/>
          <a:chExt cx="0" cy="0"/>
        </a:xfrm>
      </p:grpSpPr>
      <p:sp>
        <p:nvSpPr>
          <p:cNvPr id="6" name="Pladsholder til diasnummer 5"/>
          <p:cNvSpPr>
            <a:spLocks noGrp="1"/>
          </p:cNvSpPr>
          <p:nvPr>
            <p:ph type="sldNum" sz="quarter" idx="12"/>
          </p:nvPr>
        </p:nvSpPr>
        <p:spPr>
          <a:xfrm>
            <a:off x="612000" y="6401187"/>
            <a:ext cx="622800" cy="194400"/>
          </a:xfrm>
          <a:prstGeom prst="rect">
            <a:avLst/>
          </a:prstGeom>
        </p:spPr>
        <p:txBody>
          <a:bodyPr lIns="90000" tIns="0" rIns="0" bIns="0" anchor="ctr" anchorCtr="0"/>
          <a:lstStyle>
            <a:lvl1pPr algn="l">
              <a:defRPr sz="1000">
                <a:solidFill>
                  <a:schemeClr val="bg1"/>
                </a:solidFill>
              </a:defRPr>
            </a:lvl1pPr>
          </a:lstStyle>
          <a:p>
            <a:fld id="{61AC21D8-6810-BF4D-9572-823A7E7D5947}" type="slidenum">
              <a:rPr lang="da-DK" smtClean="0"/>
              <a:pPr/>
              <a:t>‹nr.›</a:t>
            </a:fld>
            <a:endParaRPr lang="da-DK" dirty="0"/>
          </a:p>
        </p:txBody>
      </p:sp>
      <p:sp>
        <p:nvSpPr>
          <p:cNvPr id="12" name="Pladsholder til tekst 8">
            <a:extLst>
              <a:ext uri="{FF2B5EF4-FFF2-40B4-BE49-F238E27FC236}">
                <a16:creationId xmlns:a16="http://schemas.microsoft.com/office/drawing/2014/main" id="{AAF41338-ED05-4F87-B306-A3CDD602DA64}"/>
              </a:ext>
            </a:extLst>
          </p:cNvPr>
          <p:cNvSpPr>
            <a:spLocks noGrp="1"/>
          </p:cNvSpPr>
          <p:nvPr>
            <p:ph type="body" sz="quarter" idx="14"/>
          </p:nvPr>
        </p:nvSpPr>
        <p:spPr>
          <a:xfrm>
            <a:off x="0" y="6401187"/>
            <a:ext cx="612000" cy="194400"/>
          </a:xfrm>
          <a:solidFill>
            <a:schemeClr val="tx1"/>
          </a:solidFill>
          <a:ln>
            <a:noFill/>
          </a:ln>
        </p:spPr>
        <p:txBody>
          <a:bodyPr/>
          <a:lstStyle>
            <a:lvl1pPr>
              <a:defRPr sz="100">
                <a:noFill/>
              </a:defRPr>
            </a:lvl1pPr>
            <a:lvl2pPr>
              <a:defRPr sz="100">
                <a:solidFill>
                  <a:srgbClr val="413282"/>
                </a:solidFill>
              </a:defRPr>
            </a:lvl2pPr>
            <a:lvl3pPr>
              <a:defRPr sz="100">
                <a:solidFill>
                  <a:srgbClr val="413282"/>
                </a:solidFill>
              </a:defRPr>
            </a:lvl3pPr>
            <a:lvl4pPr>
              <a:defRPr sz="100">
                <a:solidFill>
                  <a:srgbClr val="413282"/>
                </a:solidFill>
              </a:defRPr>
            </a:lvl4pPr>
            <a:lvl5pPr>
              <a:defRPr sz="100">
                <a:solidFill>
                  <a:srgbClr val="413282"/>
                </a:solidFill>
              </a:defRPr>
            </a:lvl5pPr>
          </a:lstStyle>
          <a:p>
            <a:pPr lvl="0"/>
            <a:r>
              <a:rPr lang="da-DK"/>
              <a:t>Rediger typografien i masterens</a:t>
            </a:r>
          </a:p>
        </p:txBody>
      </p:sp>
      <p:sp>
        <p:nvSpPr>
          <p:cNvPr id="4" name="Pladsholder til tekst 3">
            <a:extLst>
              <a:ext uri="{FF2B5EF4-FFF2-40B4-BE49-F238E27FC236}">
                <a16:creationId xmlns:a16="http://schemas.microsoft.com/office/drawing/2014/main" id="{61CC9DD5-924B-4722-9D55-E45851DEC343}"/>
              </a:ext>
            </a:extLst>
          </p:cNvPr>
          <p:cNvSpPr>
            <a:spLocks noGrp="1"/>
          </p:cNvSpPr>
          <p:nvPr>
            <p:ph type="body" sz="quarter" idx="15"/>
          </p:nvPr>
        </p:nvSpPr>
        <p:spPr>
          <a:xfrm>
            <a:off x="2340000" y="1872000"/>
            <a:ext cx="9000000" cy="3848576"/>
          </a:xfrm>
        </p:spPr>
        <p:txBody>
          <a:bodyPr>
            <a:normAutofit/>
          </a:bodyPr>
          <a:lstStyle>
            <a:lvl1pPr marL="0" indent="0">
              <a:spcAft>
                <a:spcPts val="2000"/>
              </a:spcAft>
              <a:buNone/>
              <a:defRPr sz="2800">
                <a:solidFill>
                  <a:schemeClr val="bg1"/>
                </a:solidFill>
                <a:latin typeface="+mj-lt"/>
              </a:defRPr>
            </a:lvl1pPr>
            <a:lvl2pPr marL="268163" indent="0">
              <a:buNone/>
              <a:defRPr>
                <a:solidFill>
                  <a:schemeClr val="bg1"/>
                </a:solidFill>
                <a:latin typeface="+mj-lt"/>
              </a:defRPr>
            </a:lvl2pPr>
            <a:lvl3pPr marL="538162" indent="0">
              <a:buNone/>
              <a:defRPr>
                <a:solidFill>
                  <a:schemeClr val="bg1"/>
                </a:solidFill>
                <a:latin typeface="+mj-lt"/>
              </a:defRPr>
            </a:lvl3pPr>
            <a:lvl4pPr marL="810000" indent="0">
              <a:buNone/>
              <a:defRPr>
                <a:solidFill>
                  <a:schemeClr val="bg1"/>
                </a:solidFill>
                <a:latin typeface="+mj-lt"/>
              </a:defRPr>
            </a:lvl4pPr>
            <a:lvl5pPr marL="1080000" indent="0">
              <a:buNone/>
              <a:defRPr>
                <a:solidFill>
                  <a:schemeClr val="bg1"/>
                </a:solidFill>
                <a:latin typeface="+mj-lt"/>
              </a:defRPr>
            </a:lvl5pPr>
          </a:lstStyle>
          <a:p>
            <a:pPr lvl="0"/>
            <a:r>
              <a:rPr lang="da-DK"/>
              <a:t>Rediger typografien i masterens</a:t>
            </a:r>
          </a:p>
        </p:txBody>
      </p:sp>
      <p:sp>
        <p:nvSpPr>
          <p:cNvPr id="13" name="Pladsholder til tekst 2">
            <a:extLst>
              <a:ext uri="{FF2B5EF4-FFF2-40B4-BE49-F238E27FC236}">
                <a16:creationId xmlns:a16="http://schemas.microsoft.com/office/drawing/2014/main" id="{69432291-5274-4B4B-9FB6-EB1FC4FD16A1}"/>
              </a:ext>
            </a:extLst>
          </p:cNvPr>
          <p:cNvSpPr>
            <a:spLocks noGrp="1"/>
          </p:cNvSpPr>
          <p:nvPr>
            <p:ph type="body" sz="quarter" idx="17"/>
          </p:nvPr>
        </p:nvSpPr>
        <p:spPr>
          <a:xfrm>
            <a:off x="11359901" y="6371327"/>
            <a:ext cx="367200" cy="298800"/>
          </a:xfrm>
          <a:blipFill>
            <a:blip r:embed="rId2" cstate="hqprint">
              <a:extLst>
                <a:ext uri="{28A0092B-C50C-407E-A947-70E740481C1C}">
                  <a14:useLocalDpi xmlns:a14="http://schemas.microsoft.com/office/drawing/2010/main"/>
                </a:ext>
              </a:extLst>
            </a:blip>
            <a:stretch>
              <a:fillRect/>
            </a:stretch>
          </a:blipFill>
        </p:spPr>
        <p:txBody>
          <a:bodyPr/>
          <a:lstStyle>
            <a:lvl1pPr>
              <a:defRPr sz="100">
                <a:noFill/>
              </a:defRPr>
            </a:lvl1pPr>
          </a:lstStyle>
          <a:p>
            <a:pPr lvl="0"/>
            <a:r>
              <a:rPr lang="da-DK"/>
              <a:t>Rediger typografien i masterens</a:t>
            </a:r>
          </a:p>
        </p:txBody>
      </p:sp>
      <p:sp>
        <p:nvSpPr>
          <p:cNvPr id="8" name="Tekstboks 2">
            <a:extLst>
              <a:ext uri="{FF2B5EF4-FFF2-40B4-BE49-F238E27FC236}">
                <a16:creationId xmlns:a16="http://schemas.microsoft.com/office/drawing/2014/main" id="{B63CF38C-F909-4DD0-B392-A0F235382FF4}"/>
              </a:ext>
            </a:extLst>
          </p:cNvPr>
          <p:cNvSpPr txBox="1"/>
          <p:nvPr/>
        </p:nvSpPr>
        <p:spPr>
          <a:xfrm>
            <a:off x="12684051" y="0"/>
            <a:ext cx="2640000" cy="2000548"/>
          </a:xfrm>
          <a:prstGeom prst="rect">
            <a:avLst/>
          </a:prstGeom>
          <a:noFill/>
        </p:spPr>
        <p:txBody>
          <a:bodyPr wrap="square" lIns="0" tIns="0" rIns="0" bIns="0" rtlCol="0">
            <a:spAutoFit/>
          </a:bodyPr>
          <a:lstStyle/>
          <a:p>
            <a:r>
              <a:rPr lang="da-DK" sz="1000" b="1" dirty="0">
                <a:solidFill>
                  <a:schemeClr val="bg2">
                    <a:lumMod val="50000"/>
                  </a:schemeClr>
                </a:solidFill>
              </a:rPr>
              <a:t>Skift farve baggrundsfarve:</a:t>
            </a:r>
          </a:p>
          <a:p>
            <a:r>
              <a:rPr lang="da-DK" sz="1000" dirty="0">
                <a:solidFill>
                  <a:schemeClr val="bg2">
                    <a:lumMod val="50000"/>
                  </a:schemeClr>
                </a:solidFill>
              </a:rPr>
              <a:t>Klik på </a:t>
            </a:r>
            <a:r>
              <a:rPr lang="da-DK" sz="1000" baseline="0" dirty="0">
                <a:solidFill>
                  <a:schemeClr val="bg2">
                    <a:lumMod val="50000"/>
                  </a:schemeClr>
                </a:solidFill>
              </a:rPr>
              <a:t>fanen ”Design”, vælg </a:t>
            </a:r>
            <a:br>
              <a:rPr lang="da-DK" sz="1000" baseline="0" dirty="0">
                <a:solidFill>
                  <a:schemeClr val="bg2">
                    <a:lumMod val="50000"/>
                  </a:schemeClr>
                </a:solidFill>
              </a:rPr>
            </a:br>
            <a:r>
              <a:rPr lang="da-DK" sz="1000" baseline="0" dirty="0">
                <a:solidFill>
                  <a:schemeClr val="bg2">
                    <a:lumMod val="50000"/>
                  </a:schemeClr>
                </a:solidFill>
              </a:rPr>
              <a:t>”Formatér baggrund” og vælg </a:t>
            </a:r>
            <a:br>
              <a:rPr lang="da-DK" sz="1000" baseline="0" dirty="0">
                <a:solidFill>
                  <a:schemeClr val="bg2">
                    <a:lumMod val="50000"/>
                  </a:schemeClr>
                </a:solidFill>
              </a:rPr>
            </a:br>
            <a:r>
              <a:rPr lang="da-DK" sz="1000" baseline="0" dirty="0">
                <a:solidFill>
                  <a:schemeClr val="bg2">
                    <a:lumMod val="50000"/>
                  </a:schemeClr>
                </a:solidFill>
              </a:rPr>
              <a:t>den ønskede farve fra farvepaletten.</a:t>
            </a:r>
          </a:p>
          <a:p>
            <a:endParaRPr lang="da-DK" sz="1000" baseline="0" dirty="0">
              <a:solidFill>
                <a:schemeClr val="bg2">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aseline="0" dirty="0">
                <a:solidFill>
                  <a:schemeClr val="bg2">
                    <a:lumMod val="50000"/>
                  </a:schemeClr>
                </a:solidFill>
              </a:rPr>
              <a:t>Tjek at logoet kan ses tydeligt, hvis ikke, </a:t>
            </a:r>
            <a:br>
              <a:rPr lang="da-DK" sz="1000" baseline="0" dirty="0">
                <a:solidFill>
                  <a:schemeClr val="bg2">
                    <a:lumMod val="50000"/>
                  </a:schemeClr>
                </a:solidFill>
              </a:rPr>
            </a:br>
            <a:r>
              <a:rPr lang="da-DK" sz="1000" baseline="0" dirty="0">
                <a:solidFill>
                  <a:schemeClr val="bg2">
                    <a:lumMod val="50000"/>
                  </a:schemeClr>
                </a:solidFill>
              </a:rPr>
              <a:t>så vælg en farve der er lidt mørkere. </a:t>
            </a:r>
            <a:br>
              <a:rPr lang="da-DK" sz="1000" baseline="0" dirty="0">
                <a:solidFill>
                  <a:schemeClr val="bg2">
                    <a:lumMod val="50000"/>
                  </a:schemeClr>
                </a:solidFill>
              </a:rPr>
            </a:br>
            <a:endParaRPr lang="da-DK" sz="1000" baseline="0" dirty="0">
              <a:solidFill>
                <a:schemeClr val="bg2">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aseline="0" dirty="0">
                <a:solidFill>
                  <a:schemeClr val="bg2">
                    <a:lumMod val="50000"/>
                  </a:schemeClr>
                </a:solidFill>
              </a:rPr>
              <a:t>Tjek samtidig, at farven ikke er for lys til </a:t>
            </a:r>
            <a:br>
              <a:rPr lang="da-DK" sz="1000" baseline="0" dirty="0">
                <a:solidFill>
                  <a:schemeClr val="bg2">
                    <a:lumMod val="50000"/>
                  </a:schemeClr>
                </a:solidFill>
              </a:rPr>
            </a:br>
            <a:r>
              <a:rPr lang="da-DK" sz="1000" baseline="0" dirty="0">
                <a:solidFill>
                  <a:schemeClr val="bg2">
                    <a:lumMod val="50000"/>
                  </a:schemeClr>
                </a:solidFill>
              </a:rPr>
              <a:t>at hvid tekst kan læses ordentligt.</a:t>
            </a:r>
          </a:p>
          <a:p>
            <a:endParaRPr lang="da-DK" sz="1000" baseline="0" dirty="0">
              <a:solidFill>
                <a:schemeClr val="bg2">
                  <a:lumMod val="50000"/>
                </a:schemeClr>
              </a:solidFill>
            </a:endParaRPr>
          </a:p>
          <a:p>
            <a:r>
              <a:rPr lang="da-DK" sz="1000" baseline="0" dirty="0">
                <a:solidFill>
                  <a:schemeClr val="bg2">
                    <a:lumMod val="50000"/>
                  </a:schemeClr>
                </a:solidFill>
              </a:rPr>
              <a:t>Ved lange citater sættes teksten </a:t>
            </a:r>
            <a:br>
              <a:rPr lang="da-DK" sz="1000" baseline="0" dirty="0">
                <a:solidFill>
                  <a:schemeClr val="bg2">
                    <a:lumMod val="50000"/>
                  </a:schemeClr>
                </a:solidFill>
              </a:rPr>
            </a:br>
            <a:r>
              <a:rPr lang="da-DK" sz="1000" baseline="0" dirty="0">
                <a:solidFill>
                  <a:schemeClr val="bg2">
                    <a:lumMod val="50000"/>
                  </a:schemeClr>
                </a:solidFill>
              </a:rPr>
              <a:t>ned i størrelse.</a:t>
            </a:r>
          </a:p>
        </p:txBody>
      </p:sp>
      <p:grpSp>
        <p:nvGrpSpPr>
          <p:cNvPr id="7" name="Gruppe 6">
            <a:extLst>
              <a:ext uri="{FF2B5EF4-FFF2-40B4-BE49-F238E27FC236}">
                <a16:creationId xmlns:a16="http://schemas.microsoft.com/office/drawing/2014/main" id="{8815387F-9893-4F5A-9C73-81FB920A1373}"/>
              </a:ext>
            </a:extLst>
          </p:cNvPr>
          <p:cNvGrpSpPr/>
          <p:nvPr/>
        </p:nvGrpSpPr>
        <p:grpSpPr>
          <a:xfrm>
            <a:off x="828000" y="1872000"/>
            <a:ext cx="1219896" cy="1219896"/>
            <a:chOff x="2493882" y="1224507"/>
            <a:chExt cx="1219896" cy="1219896"/>
          </a:xfrm>
        </p:grpSpPr>
        <p:sp>
          <p:nvSpPr>
            <p:cNvPr id="9" name="Oval 5">
              <a:extLst>
                <a:ext uri="{FF2B5EF4-FFF2-40B4-BE49-F238E27FC236}">
                  <a16:creationId xmlns:a16="http://schemas.microsoft.com/office/drawing/2014/main" id="{03DAD02F-AC65-4D12-83D5-F363B1A6E27F}"/>
                </a:ext>
              </a:extLst>
            </p:cNvPr>
            <p:cNvSpPr>
              <a:spLocks noChangeArrowheads="1"/>
            </p:cNvSpPr>
            <p:nvPr/>
          </p:nvSpPr>
          <p:spPr bwMode="auto">
            <a:xfrm>
              <a:off x="2493882" y="1224507"/>
              <a:ext cx="1219896" cy="1219896"/>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da-DK" dirty="0"/>
            </a:p>
          </p:txBody>
        </p:sp>
        <p:grpSp>
          <p:nvGrpSpPr>
            <p:cNvPr id="10" name="Gruppe 9">
              <a:extLst>
                <a:ext uri="{FF2B5EF4-FFF2-40B4-BE49-F238E27FC236}">
                  <a16:creationId xmlns:a16="http://schemas.microsoft.com/office/drawing/2014/main" id="{3D57BEF0-101A-41B3-A56A-5CA3D202E073}"/>
                </a:ext>
              </a:extLst>
            </p:cNvPr>
            <p:cNvGrpSpPr/>
            <p:nvPr/>
          </p:nvGrpSpPr>
          <p:grpSpPr>
            <a:xfrm>
              <a:off x="2805138" y="1598571"/>
              <a:ext cx="597385" cy="516432"/>
              <a:chOff x="1259537" y="1598571"/>
              <a:chExt cx="597385" cy="516432"/>
            </a:xfrm>
          </p:grpSpPr>
          <p:sp>
            <p:nvSpPr>
              <p:cNvPr id="11" name="Freeform 6">
                <a:extLst>
                  <a:ext uri="{FF2B5EF4-FFF2-40B4-BE49-F238E27FC236}">
                    <a16:creationId xmlns:a16="http://schemas.microsoft.com/office/drawing/2014/main" id="{09ABBF11-8D2F-4D8C-A88C-DBF33F39A59D}"/>
                  </a:ext>
                </a:extLst>
              </p:cNvPr>
              <p:cNvSpPr>
                <a:spLocks/>
              </p:cNvSpPr>
              <p:nvPr/>
            </p:nvSpPr>
            <p:spPr bwMode="auto">
              <a:xfrm>
                <a:off x="1259537" y="1598571"/>
                <a:ext cx="244258" cy="516432"/>
              </a:xfrm>
              <a:custGeom>
                <a:avLst/>
                <a:gdLst>
                  <a:gd name="T0" fmla="*/ 0 w 175"/>
                  <a:gd name="T1" fmla="*/ 192 h 370"/>
                  <a:gd name="T2" fmla="*/ 70 w 175"/>
                  <a:gd name="T3" fmla="*/ 192 h 370"/>
                  <a:gd name="T4" fmla="*/ 68 w 175"/>
                  <a:gd name="T5" fmla="*/ 370 h 370"/>
                  <a:gd name="T6" fmla="*/ 107 w 175"/>
                  <a:gd name="T7" fmla="*/ 370 h 370"/>
                  <a:gd name="T8" fmla="*/ 175 w 175"/>
                  <a:gd name="T9" fmla="*/ 231 h 370"/>
                  <a:gd name="T10" fmla="*/ 175 w 175"/>
                  <a:gd name="T11" fmla="*/ 0 h 370"/>
                  <a:gd name="T12" fmla="*/ 0 w 175"/>
                  <a:gd name="T13" fmla="*/ 0 h 370"/>
                  <a:gd name="T14" fmla="*/ 0 w 175"/>
                  <a:gd name="T15" fmla="*/ 192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370">
                    <a:moveTo>
                      <a:pt x="0" y="192"/>
                    </a:moveTo>
                    <a:lnTo>
                      <a:pt x="70" y="192"/>
                    </a:lnTo>
                    <a:lnTo>
                      <a:pt x="68" y="370"/>
                    </a:lnTo>
                    <a:lnTo>
                      <a:pt x="107" y="370"/>
                    </a:lnTo>
                    <a:lnTo>
                      <a:pt x="175" y="231"/>
                    </a:lnTo>
                    <a:lnTo>
                      <a:pt x="175" y="0"/>
                    </a:lnTo>
                    <a:lnTo>
                      <a:pt x="0" y="0"/>
                    </a:lnTo>
                    <a:lnTo>
                      <a:pt x="0" y="1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7">
                <a:extLst>
                  <a:ext uri="{FF2B5EF4-FFF2-40B4-BE49-F238E27FC236}">
                    <a16:creationId xmlns:a16="http://schemas.microsoft.com/office/drawing/2014/main" id="{47AE5745-45E0-47CE-B34E-2D614328D06D}"/>
                  </a:ext>
                </a:extLst>
              </p:cNvPr>
              <p:cNvSpPr>
                <a:spLocks/>
              </p:cNvSpPr>
              <p:nvPr/>
            </p:nvSpPr>
            <p:spPr bwMode="auto">
              <a:xfrm>
                <a:off x="1612664" y="1598571"/>
                <a:ext cx="244258" cy="516432"/>
              </a:xfrm>
              <a:custGeom>
                <a:avLst/>
                <a:gdLst>
                  <a:gd name="T0" fmla="*/ 0 w 175"/>
                  <a:gd name="T1" fmla="*/ 0 h 370"/>
                  <a:gd name="T2" fmla="*/ 0 w 175"/>
                  <a:gd name="T3" fmla="*/ 192 h 370"/>
                  <a:gd name="T4" fmla="*/ 70 w 175"/>
                  <a:gd name="T5" fmla="*/ 192 h 370"/>
                  <a:gd name="T6" fmla="*/ 67 w 175"/>
                  <a:gd name="T7" fmla="*/ 370 h 370"/>
                  <a:gd name="T8" fmla="*/ 107 w 175"/>
                  <a:gd name="T9" fmla="*/ 370 h 370"/>
                  <a:gd name="T10" fmla="*/ 175 w 175"/>
                  <a:gd name="T11" fmla="*/ 231 h 370"/>
                  <a:gd name="T12" fmla="*/ 175 w 175"/>
                  <a:gd name="T13" fmla="*/ 0 h 370"/>
                  <a:gd name="T14" fmla="*/ 0 w 175"/>
                  <a:gd name="T15" fmla="*/ 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370">
                    <a:moveTo>
                      <a:pt x="0" y="0"/>
                    </a:moveTo>
                    <a:lnTo>
                      <a:pt x="0" y="192"/>
                    </a:lnTo>
                    <a:lnTo>
                      <a:pt x="70" y="192"/>
                    </a:lnTo>
                    <a:lnTo>
                      <a:pt x="67" y="370"/>
                    </a:lnTo>
                    <a:lnTo>
                      <a:pt x="107" y="370"/>
                    </a:lnTo>
                    <a:lnTo>
                      <a:pt x="175" y="231"/>
                    </a:lnTo>
                    <a:lnTo>
                      <a:pt x="175"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grpSp>
        <p:nvGrpSpPr>
          <p:cNvPr id="15" name="Gruppe 14">
            <a:extLst>
              <a:ext uri="{FF2B5EF4-FFF2-40B4-BE49-F238E27FC236}">
                <a16:creationId xmlns:a16="http://schemas.microsoft.com/office/drawing/2014/main" id="{BB07BE22-6F66-4E5C-9EDB-439AD90C2287}"/>
              </a:ext>
            </a:extLst>
          </p:cNvPr>
          <p:cNvGrpSpPr/>
          <p:nvPr/>
        </p:nvGrpSpPr>
        <p:grpSpPr>
          <a:xfrm>
            <a:off x="12684051" y="2299366"/>
            <a:ext cx="2520000" cy="1429502"/>
            <a:chOff x="12684051" y="3214496"/>
            <a:chExt cx="2520000" cy="1429502"/>
          </a:xfrm>
        </p:grpSpPr>
        <p:pic>
          <p:nvPicPr>
            <p:cNvPr id="16" name="Billede 15">
              <a:extLst>
                <a:ext uri="{FF2B5EF4-FFF2-40B4-BE49-F238E27FC236}">
                  <a16:creationId xmlns:a16="http://schemas.microsoft.com/office/drawing/2014/main" id="{C275AE6C-13B4-47BF-8BBF-9AF594DC2A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690371" y="3429000"/>
              <a:ext cx="2159996" cy="1214998"/>
            </a:xfrm>
            <a:prstGeom prst="rect">
              <a:avLst/>
            </a:prstGeom>
          </p:spPr>
        </p:pic>
        <p:sp>
          <p:nvSpPr>
            <p:cNvPr id="17" name="Tekstboks 2">
              <a:extLst>
                <a:ext uri="{FF2B5EF4-FFF2-40B4-BE49-F238E27FC236}">
                  <a16:creationId xmlns:a16="http://schemas.microsoft.com/office/drawing/2014/main" id="{0BA85D1F-6DA0-40E4-BED2-9EE0E7DC0B0B}"/>
                </a:ext>
              </a:extLst>
            </p:cNvPr>
            <p:cNvSpPr txBox="1"/>
            <p:nvPr/>
          </p:nvSpPr>
          <p:spPr>
            <a:xfrm>
              <a:off x="12684051" y="3214496"/>
              <a:ext cx="2520000" cy="153888"/>
            </a:xfrm>
            <a:prstGeom prst="rect">
              <a:avLst/>
            </a:prstGeom>
            <a:noFill/>
          </p:spPr>
          <p:txBody>
            <a:bodyPr wrap="square" lIns="0" tIns="0" rIns="0" bIns="0" rtlCol="0">
              <a:spAutoFit/>
            </a:bodyPr>
            <a:lstStyle/>
            <a:p>
              <a:r>
                <a:rPr lang="da-DK" sz="1000" b="1" dirty="0">
                  <a:solidFill>
                    <a:schemeClr val="bg2">
                      <a:lumMod val="50000"/>
                    </a:schemeClr>
                  </a:solidFill>
                </a:rPr>
                <a:t>Citat</a:t>
              </a:r>
            </a:p>
          </p:txBody>
        </p:sp>
      </p:grpSp>
      <p:sp>
        <p:nvSpPr>
          <p:cNvPr id="18" name="Pladsholder til sidefod 3">
            <a:extLst>
              <a:ext uri="{FF2B5EF4-FFF2-40B4-BE49-F238E27FC236}">
                <a16:creationId xmlns:a16="http://schemas.microsoft.com/office/drawing/2014/main" id="{DD213C60-9115-4599-B2FA-6674E4B4168A}"/>
              </a:ext>
            </a:extLst>
          </p:cNvPr>
          <p:cNvSpPr>
            <a:spLocks noGrp="1"/>
          </p:cNvSpPr>
          <p:nvPr>
            <p:ph type="ftr" sz="quarter" idx="3"/>
          </p:nvPr>
        </p:nvSpPr>
        <p:spPr>
          <a:xfrm>
            <a:off x="1234800" y="6401188"/>
            <a:ext cx="8999999" cy="194400"/>
          </a:xfrm>
          <a:prstGeom prst="rect">
            <a:avLst/>
          </a:prstGeom>
        </p:spPr>
        <p:txBody>
          <a:bodyPr lIns="0" tIns="0" rIns="0" bIns="0" anchor="ctr" anchorCtr="0"/>
          <a:lstStyle>
            <a:lvl1pPr>
              <a:defRPr sz="1000">
                <a:solidFill>
                  <a:schemeClr val="bg1"/>
                </a:solidFill>
              </a:defRPr>
            </a:lvl1pPr>
          </a:lstStyle>
          <a:p>
            <a:endParaRPr lang="da-DK" dirty="0"/>
          </a:p>
        </p:txBody>
      </p:sp>
    </p:spTree>
    <p:extLst>
      <p:ext uri="{BB962C8B-B14F-4D97-AF65-F5344CB8AC3E}">
        <p14:creationId xmlns:p14="http://schemas.microsoft.com/office/powerpoint/2010/main" val="388718573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4" name="Pladsholder til medieklip 3">
            <a:extLst>
              <a:ext uri="{FF2B5EF4-FFF2-40B4-BE49-F238E27FC236}">
                <a16:creationId xmlns:a16="http://schemas.microsoft.com/office/drawing/2014/main" id="{0C58CE5F-EAC1-4270-992A-D19EAD1FB19C}"/>
              </a:ext>
            </a:extLst>
          </p:cNvPr>
          <p:cNvSpPr>
            <a:spLocks noGrp="1"/>
          </p:cNvSpPr>
          <p:nvPr>
            <p:ph type="media" sz="quarter" idx="18"/>
          </p:nvPr>
        </p:nvSpPr>
        <p:spPr>
          <a:xfrm>
            <a:off x="0" y="0"/>
            <a:ext cx="12192000" cy="6858000"/>
          </a:xfrm>
        </p:spPr>
        <p:txBody>
          <a:bodyPr/>
          <a:lstStyle/>
          <a:p>
            <a:r>
              <a:rPr lang="da-DK"/>
              <a:t>Klik på ikonet for at tilføje et medie</a:t>
            </a:r>
            <a:endParaRPr lang="da-DK" dirty="0"/>
          </a:p>
        </p:txBody>
      </p:sp>
      <p:sp>
        <p:nvSpPr>
          <p:cNvPr id="13" name="Tekstboks 2">
            <a:extLst>
              <a:ext uri="{FF2B5EF4-FFF2-40B4-BE49-F238E27FC236}">
                <a16:creationId xmlns:a16="http://schemas.microsoft.com/office/drawing/2014/main" id="{A21F6429-AA5E-45C8-B86F-0B437FA81A71}"/>
              </a:ext>
            </a:extLst>
          </p:cNvPr>
          <p:cNvSpPr txBox="1"/>
          <p:nvPr/>
        </p:nvSpPr>
        <p:spPr>
          <a:xfrm>
            <a:off x="12684051" y="0"/>
            <a:ext cx="2640000" cy="3077766"/>
          </a:xfrm>
          <a:prstGeom prst="rect">
            <a:avLst/>
          </a:prstGeom>
          <a:noFill/>
        </p:spPr>
        <p:txBody>
          <a:bodyPr wrap="square" lIns="0" tIns="0" rIns="0" bIns="0" rtlCol="0">
            <a:spAutoFit/>
          </a:bodyPr>
          <a:lstStyle/>
          <a:p>
            <a:r>
              <a:rPr lang="da-DK" sz="1000" b="1" dirty="0">
                <a:solidFill>
                  <a:schemeClr val="bg2">
                    <a:lumMod val="50000"/>
                  </a:schemeClr>
                </a:solidFill>
              </a:rPr>
              <a:t>Indsæt video:</a:t>
            </a:r>
          </a:p>
          <a:p>
            <a:r>
              <a:rPr lang="da-DK" sz="1000" dirty="0">
                <a:solidFill>
                  <a:schemeClr val="bg2">
                    <a:lumMod val="50000"/>
                  </a:schemeClr>
                </a:solidFill>
              </a:rPr>
              <a:t>Klik på det lille videoikon</a:t>
            </a:r>
            <a:r>
              <a:rPr lang="da-DK" sz="1000" baseline="0" dirty="0">
                <a:solidFill>
                  <a:schemeClr val="bg2">
                    <a:lumMod val="50000"/>
                  </a:schemeClr>
                </a:solidFill>
              </a:rPr>
              <a:t> </a:t>
            </a:r>
            <a:br>
              <a:rPr lang="da-DK" sz="1000" baseline="0" dirty="0">
                <a:solidFill>
                  <a:schemeClr val="bg2">
                    <a:lumMod val="50000"/>
                  </a:schemeClr>
                </a:solidFill>
              </a:rPr>
            </a:br>
            <a:r>
              <a:rPr lang="da-DK" sz="1000" baseline="0" dirty="0">
                <a:solidFill>
                  <a:schemeClr val="bg2">
                    <a:lumMod val="50000"/>
                  </a:schemeClr>
                </a:solidFill>
              </a:rPr>
              <a:t>og vælg den ønskede video </a:t>
            </a:r>
            <a:br>
              <a:rPr lang="da-DK" sz="1000" baseline="0" dirty="0">
                <a:solidFill>
                  <a:schemeClr val="bg2">
                    <a:lumMod val="50000"/>
                  </a:schemeClr>
                </a:solidFill>
              </a:rPr>
            </a:br>
            <a:r>
              <a:rPr lang="da-DK" sz="1000" baseline="0" dirty="0">
                <a:solidFill>
                  <a:schemeClr val="bg2">
                    <a:lumMod val="50000"/>
                  </a:schemeClr>
                </a:solidFill>
              </a:rPr>
              <a:t>i dialogboksen.</a:t>
            </a:r>
          </a:p>
          <a:p>
            <a:endParaRPr lang="da-DK" sz="1000" baseline="0" dirty="0">
              <a:solidFill>
                <a:schemeClr val="bg2">
                  <a:lumMod val="50000"/>
                </a:schemeClr>
              </a:solidFill>
            </a:endParaRPr>
          </a:p>
          <a:p>
            <a:r>
              <a:rPr lang="da-DK" sz="1000" baseline="0" dirty="0">
                <a:solidFill>
                  <a:schemeClr val="bg2">
                    <a:lumMod val="50000"/>
                  </a:schemeClr>
                </a:solidFill>
              </a:rPr>
              <a:t>Alternativt kan videoer fra YOUTUBE </a:t>
            </a:r>
            <a:br>
              <a:rPr lang="da-DK" sz="1000" baseline="0" dirty="0">
                <a:solidFill>
                  <a:schemeClr val="bg2">
                    <a:lumMod val="50000"/>
                  </a:schemeClr>
                </a:solidFill>
              </a:rPr>
            </a:br>
            <a:r>
              <a:rPr lang="da-DK" sz="1000" baseline="0" dirty="0">
                <a:solidFill>
                  <a:schemeClr val="bg2">
                    <a:lumMod val="50000"/>
                  </a:schemeClr>
                </a:solidFill>
              </a:rPr>
              <a:t>lægges direkte ind ved hjælp af feltet videointegrationskode. Koden kopieres </a:t>
            </a:r>
            <a:br>
              <a:rPr lang="da-DK" sz="1000" baseline="0" dirty="0">
                <a:solidFill>
                  <a:schemeClr val="bg2">
                    <a:lumMod val="50000"/>
                  </a:schemeClr>
                </a:solidFill>
              </a:rPr>
            </a:br>
            <a:r>
              <a:rPr lang="da-DK" sz="1000" baseline="0" dirty="0">
                <a:solidFill>
                  <a:schemeClr val="bg2">
                    <a:lumMod val="50000"/>
                  </a:schemeClr>
                </a:solidFill>
              </a:rPr>
              <a:t>fra den ønskede video på YOUTUBE.</a:t>
            </a:r>
          </a:p>
          <a:p>
            <a:endParaRPr lang="da-DK" sz="1000" baseline="0" dirty="0">
              <a:solidFill>
                <a:schemeClr val="bg2">
                  <a:lumMod val="50000"/>
                </a:schemeClr>
              </a:solidFill>
            </a:endParaRPr>
          </a:p>
          <a:p>
            <a:r>
              <a:rPr lang="da-DK" sz="1000" b="1" baseline="0" dirty="0">
                <a:solidFill>
                  <a:schemeClr val="bg2">
                    <a:lumMod val="50000"/>
                  </a:schemeClr>
                </a:solidFill>
              </a:rPr>
              <a:t>OBS!</a:t>
            </a:r>
            <a:br>
              <a:rPr lang="da-DK" sz="1000" baseline="0" dirty="0">
                <a:solidFill>
                  <a:schemeClr val="bg2">
                    <a:lumMod val="50000"/>
                  </a:schemeClr>
                </a:solidFill>
              </a:rPr>
            </a:br>
            <a:r>
              <a:rPr lang="da-DK" sz="1000" baseline="0" dirty="0">
                <a:solidFill>
                  <a:schemeClr val="bg2">
                    <a:lumMod val="50000"/>
                  </a:schemeClr>
                </a:solidFill>
              </a:rPr>
              <a:t>For at sikre, at video kan vises i ældre </a:t>
            </a:r>
            <a:br>
              <a:rPr lang="da-DK" sz="1000" baseline="0" dirty="0">
                <a:solidFill>
                  <a:schemeClr val="bg2">
                    <a:lumMod val="50000"/>
                  </a:schemeClr>
                </a:solidFill>
              </a:rPr>
            </a:br>
            <a:r>
              <a:rPr lang="da-DK" sz="1000" baseline="0" dirty="0">
                <a:solidFill>
                  <a:schemeClr val="bg2">
                    <a:lumMod val="50000"/>
                  </a:schemeClr>
                </a:solidFill>
              </a:rPr>
              <a:t>versioner af PowerPoint, skal video filen</a:t>
            </a:r>
            <a:br>
              <a:rPr lang="da-DK" sz="1000" baseline="0" dirty="0">
                <a:solidFill>
                  <a:schemeClr val="bg2">
                    <a:lumMod val="50000"/>
                  </a:schemeClr>
                </a:solidFill>
              </a:rPr>
            </a:br>
            <a:r>
              <a:rPr lang="da-DK" sz="1000" baseline="0" dirty="0">
                <a:solidFill>
                  <a:schemeClr val="bg2">
                    <a:lumMod val="50000"/>
                  </a:schemeClr>
                </a:solidFill>
              </a:rPr>
              <a:t>gemmes i samme mappe som præsentationen. </a:t>
            </a:r>
          </a:p>
          <a:p>
            <a:endParaRPr lang="da-DK" sz="1000" baseline="0" dirty="0">
              <a:solidFill>
                <a:schemeClr val="bg2">
                  <a:lumMod val="50000"/>
                </a:schemeClr>
              </a:solidFill>
            </a:endParaRPr>
          </a:p>
          <a:p>
            <a:r>
              <a:rPr lang="da-DK" sz="1000" b="1" dirty="0">
                <a:solidFill>
                  <a:schemeClr val="bg2">
                    <a:lumMod val="50000"/>
                  </a:schemeClr>
                </a:solidFill>
              </a:rPr>
              <a:t>Skift eksisterende video:</a:t>
            </a:r>
          </a:p>
          <a:p>
            <a:r>
              <a:rPr lang="da-DK" sz="1000" dirty="0">
                <a:solidFill>
                  <a:schemeClr val="bg2">
                    <a:lumMod val="50000"/>
                  </a:schemeClr>
                </a:solidFill>
              </a:rPr>
              <a:t>Klik på video og brug derefter slettetasten </a:t>
            </a:r>
            <a:br>
              <a:rPr lang="da-DK" sz="1000" dirty="0">
                <a:solidFill>
                  <a:schemeClr val="bg2">
                    <a:lumMod val="50000"/>
                  </a:schemeClr>
                </a:solidFill>
              </a:rPr>
            </a:br>
            <a:r>
              <a:rPr lang="da-DK" sz="1000" dirty="0">
                <a:solidFill>
                  <a:schemeClr val="bg2">
                    <a:lumMod val="50000"/>
                  </a:schemeClr>
                </a:solidFill>
              </a:rPr>
              <a:t>til at fjerne den eksisterende video. </a:t>
            </a:r>
            <a:br>
              <a:rPr lang="da-DK" sz="1000" dirty="0">
                <a:solidFill>
                  <a:schemeClr val="bg2">
                    <a:lumMod val="50000"/>
                  </a:schemeClr>
                </a:solidFill>
              </a:rPr>
            </a:br>
            <a:r>
              <a:rPr lang="da-DK" sz="1000" dirty="0">
                <a:solidFill>
                  <a:schemeClr val="bg2">
                    <a:lumMod val="50000"/>
                  </a:schemeClr>
                </a:solidFill>
              </a:rPr>
              <a:t>Gentag</a:t>
            </a:r>
            <a:r>
              <a:rPr lang="da-DK" sz="1000" baseline="0" dirty="0">
                <a:solidFill>
                  <a:schemeClr val="bg2">
                    <a:lumMod val="50000"/>
                  </a:schemeClr>
                </a:solidFill>
              </a:rPr>
              <a:t> proceduren for indsættelse </a:t>
            </a:r>
            <a:br>
              <a:rPr lang="da-DK" sz="1000" baseline="0" dirty="0">
                <a:solidFill>
                  <a:schemeClr val="bg2">
                    <a:lumMod val="50000"/>
                  </a:schemeClr>
                </a:solidFill>
              </a:rPr>
            </a:br>
            <a:r>
              <a:rPr lang="da-DK" sz="1000" baseline="0" dirty="0">
                <a:solidFill>
                  <a:schemeClr val="bg2">
                    <a:lumMod val="50000"/>
                  </a:schemeClr>
                </a:solidFill>
              </a:rPr>
              <a:t>af video som beskrevet ovenfor.</a:t>
            </a:r>
          </a:p>
        </p:txBody>
      </p:sp>
      <p:grpSp>
        <p:nvGrpSpPr>
          <p:cNvPr id="6" name="Gruppe 5">
            <a:extLst>
              <a:ext uri="{FF2B5EF4-FFF2-40B4-BE49-F238E27FC236}">
                <a16:creationId xmlns:a16="http://schemas.microsoft.com/office/drawing/2014/main" id="{B27032BF-0E94-4FF4-8491-7C536D78957B}"/>
              </a:ext>
            </a:extLst>
          </p:cNvPr>
          <p:cNvGrpSpPr/>
          <p:nvPr/>
        </p:nvGrpSpPr>
        <p:grpSpPr>
          <a:xfrm>
            <a:off x="12684051" y="3348000"/>
            <a:ext cx="2520000" cy="1429501"/>
            <a:chOff x="12684051" y="3214496"/>
            <a:chExt cx="2520000" cy="1429501"/>
          </a:xfrm>
        </p:grpSpPr>
        <p:pic>
          <p:nvPicPr>
            <p:cNvPr id="7" name="Billede 6">
              <a:extLst>
                <a:ext uri="{FF2B5EF4-FFF2-40B4-BE49-F238E27FC236}">
                  <a16:creationId xmlns:a16="http://schemas.microsoft.com/office/drawing/2014/main" id="{AD9F5BC7-4534-448A-BC28-3EC069A785B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690372" y="3429000"/>
              <a:ext cx="2159994" cy="1214997"/>
            </a:xfrm>
            <a:prstGeom prst="rect">
              <a:avLst/>
            </a:prstGeom>
          </p:spPr>
        </p:pic>
        <p:sp>
          <p:nvSpPr>
            <p:cNvPr id="8" name="Tekstboks 2">
              <a:extLst>
                <a:ext uri="{FF2B5EF4-FFF2-40B4-BE49-F238E27FC236}">
                  <a16:creationId xmlns:a16="http://schemas.microsoft.com/office/drawing/2014/main" id="{237687E9-BA56-4435-A8B2-731906B6D50B}"/>
                </a:ext>
              </a:extLst>
            </p:cNvPr>
            <p:cNvSpPr txBox="1"/>
            <p:nvPr/>
          </p:nvSpPr>
          <p:spPr>
            <a:xfrm>
              <a:off x="12684051" y="3214496"/>
              <a:ext cx="2520000" cy="153888"/>
            </a:xfrm>
            <a:prstGeom prst="rect">
              <a:avLst/>
            </a:prstGeom>
            <a:noFill/>
          </p:spPr>
          <p:txBody>
            <a:bodyPr wrap="square" lIns="0" tIns="0" rIns="0" bIns="0" rtlCol="0">
              <a:spAutoFit/>
            </a:bodyPr>
            <a:lstStyle/>
            <a:p>
              <a:r>
                <a:rPr lang="da-DK" sz="1000" b="1" dirty="0">
                  <a:solidFill>
                    <a:schemeClr val="bg2">
                      <a:lumMod val="50000"/>
                    </a:schemeClr>
                  </a:solidFill>
                </a:rPr>
                <a:t>Video</a:t>
              </a:r>
            </a:p>
          </p:txBody>
        </p:sp>
      </p:grpSp>
    </p:spTree>
    <p:extLst>
      <p:ext uri="{BB962C8B-B14F-4D97-AF65-F5344CB8AC3E}">
        <p14:creationId xmlns:p14="http://schemas.microsoft.com/office/powerpoint/2010/main" val="300743010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med titel">
    <p:spTree>
      <p:nvGrpSpPr>
        <p:cNvPr id="1" name=""/>
        <p:cNvGrpSpPr/>
        <p:nvPr/>
      </p:nvGrpSpPr>
      <p:grpSpPr>
        <a:xfrm>
          <a:off x="0" y="0"/>
          <a:ext cx="0" cy="0"/>
          <a:chOff x="0" y="0"/>
          <a:chExt cx="0" cy="0"/>
        </a:xfrm>
      </p:grpSpPr>
      <p:sp>
        <p:nvSpPr>
          <p:cNvPr id="6" name="Pladsholder til diasnummer 5"/>
          <p:cNvSpPr>
            <a:spLocks noGrp="1"/>
          </p:cNvSpPr>
          <p:nvPr>
            <p:ph type="sldNum" sz="quarter" idx="12"/>
          </p:nvPr>
        </p:nvSpPr>
        <p:spPr>
          <a:xfrm>
            <a:off x="612000" y="6401187"/>
            <a:ext cx="622800" cy="194400"/>
          </a:xfrm>
          <a:prstGeom prst="rect">
            <a:avLst/>
          </a:prstGeom>
        </p:spPr>
        <p:txBody>
          <a:bodyPr lIns="90000" tIns="0" rIns="0" bIns="0" anchor="ctr" anchorCtr="0"/>
          <a:lstStyle>
            <a:lvl1pPr algn="l">
              <a:defRPr sz="1000">
                <a:solidFill>
                  <a:schemeClr val="bg2">
                    <a:lumMod val="75000"/>
                  </a:schemeClr>
                </a:solidFill>
              </a:defRPr>
            </a:lvl1pPr>
          </a:lstStyle>
          <a:p>
            <a:fld id="{61AC21D8-6810-BF4D-9572-823A7E7D5947}" type="slidenum">
              <a:rPr lang="da-DK" smtClean="0"/>
              <a:pPr/>
              <a:t>‹nr.›</a:t>
            </a:fld>
            <a:endParaRPr lang="da-DK" dirty="0"/>
          </a:p>
        </p:txBody>
      </p:sp>
      <p:sp>
        <p:nvSpPr>
          <p:cNvPr id="10" name="Pladsholder til tekst 8"/>
          <p:cNvSpPr>
            <a:spLocks noGrp="1"/>
          </p:cNvSpPr>
          <p:nvPr>
            <p:ph type="body" sz="quarter" idx="13"/>
          </p:nvPr>
        </p:nvSpPr>
        <p:spPr>
          <a:xfrm>
            <a:off x="0" y="360000"/>
            <a:ext cx="612000" cy="1333624"/>
          </a:xfrm>
          <a:solidFill>
            <a:schemeClr val="tx1"/>
          </a:solidFill>
          <a:ln>
            <a:noFill/>
          </a:ln>
        </p:spPr>
        <p:txBody>
          <a:bodyPr/>
          <a:lstStyle>
            <a:lvl1pPr>
              <a:defRPr sz="100">
                <a:noFill/>
              </a:defRPr>
            </a:lvl1pPr>
            <a:lvl2pPr>
              <a:defRPr sz="100">
                <a:solidFill>
                  <a:srgbClr val="413282"/>
                </a:solidFill>
              </a:defRPr>
            </a:lvl2pPr>
            <a:lvl3pPr>
              <a:defRPr sz="100">
                <a:solidFill>
                  <a:srgbClr val="413282"/>
                </a:solidFill>
              </a:defRPr>
            </a:lvl3pPr>
            <a:lvl4pPr>
              <a:defRPr sz="100">
                <a:solidFill>
                  <a:srgbClr val="413282"/>
                </a:solidFill>
              </a:defRPr>
            </a:lvl4pPr>
            <a:lvl5pPr>
              <a:defRPr sz="100">
                <a:solidFill>
                  <a:srgbClr val="413282"/>
                </a:solidFill>
              </a:defRPr>
            </a:lvl5pPr>
          </a:lstStyle>
          <a:p>
            <a:pPr lvl="0"/>
            <a:r>
              <a:rPr lang="da-DK"/>
              <a:t>Rediger typografien i masterens</a:t>
            </a:r>
          </a:p>
        </p:txBody>
      </p:sp>
      <p:sp>
        <p:nvSpPr>
          <p:cNvPr id="11" name="Pladsholder til titel 1"/>
          <p:cNvSpPr>
            <a:spLocks noGrp="1"/>
          </p:cNvSpPr>
          <p:nvPr>
            <p:ph type="title"/>
          </p:nvPr>
        </p:nvSpPr>
        <p:spPr>
          <a:xfrm>
            <a:off x="1234800" y="522000"/>
            <a:ext cx="9000000" cy="900000"/>
          </a:xfrm>
          <a:prstGeom prst="rect">
            <a:avLst/>
          </a:prstGeom>
        </p:spPr>
        <p:txBody>
          <a:bodyPr vert="horz" lIns="0" tIns="0" rIns="0" bIns="0" rtlCol="0" anchor="b" anchorCtr="0">
            <a:noAutofit/>
          </a:bodyPr>
          <a:lstStyle>
            <a:lvl1pPr>
              <a:defRPr>
                <a:solidFill>
                  <a:schemeClr val="tx1"/>
                </a:solidFill>
              </a:defRPr>
            </a:lvl1pPr>
          </a:lstStyle>
          <a:p>
            <a:r>
              <a:rPr lang="da-DK"/>
              <a:t>Klik for at redigere i master</a:t>
            </a:r>
            <a:endParaRPr lang="da-DK" dirty="0"/>
          </a:p>
        </p:txBody>
      </p:sp>
      <p:sp>
        <p:nvSpPr>
          <p:cNvPr id="12" name="Pladsholder til tekst 8">
            <a:extLst>
              <a:ext uri="{FF2B5EF4-FFF2-40B4-BE49-F238E27FC236}">
                <a16:creationId xmlns:a16="http://schemas.microsoft.com/office/drawing/2014/main" id="{AAF41338-ED05-4F87-B306-A3CDD602DA64}"/>
              </a:ext>
            </a:extLst>
          </p:cNvPr>
          <p:cNvSpPr>
            <a:spLocks noGrp="1"/>
          </p:cNvSpPr>
          <p:nvPr>
            <p:ph type="body" sz="quarter" idx="14"/>
          </p:nvPr>
        </p:nvSpPr>
        <p:spPr>
          <a:xfrm>
            <a:off x="0" y="6401187"/>
            <a:ext cx="612000" cy="194400"/>
          </a:xfrm>
          <a:solidFill>
            <a:schemeClr val="tx1"/>
          </a:solidFill>
          <a:ln>
            <a:noFill/>
          </a:ln>
        </p:spPr>
        <p:txBody>
          <a:bodyPr/>
          <a:lstStyle>
            <a:lvl1pPr>
              <a:defRPr sz="100">
                <a:noFill/>
              </a:defRPr>
            </a:lvl1pPr>
            <a:lvl2pPr>
              <a:defRPr sz="100">
                <a:solidFill>
                  <a:srgbClr val="413282"/>
                </a:solidFill>
              </a:defRPr>
            </a:lvl2pPr>
            <a:lvl3pPr>
              <a:defRPr sz="100">
                <a:solidFill>
                  <a:srgbClr val="413282"/>
                </a:solidFill>
              </a:defRPr>
            </a:lvl3pPr>
            <a:lvl4pPr>
              <a:defRPr sz="100">
                <a:solidFill>
                  <a:srgbClr val="413282"/>
                </a:solidFill>
              </a:defRPr>
            </a:lvl4pPr>
            <a:lvl5pPr>
              <a:defRPr sz="100">
                <a:solidFill>
                  <a:srgbClr val="413282"/>
                </a:solidFill>
              </a:defRPr>
            </a:lvl5pPr>
          </a:lstStyle>
          <a:p>
            <a:pPr lvl="0"/>
            <a:r>
              <a:rPr lang="da-DK"/>
              <a:t>Rediger typografien i masterens</a:t>
            </a:r>
          </a:p>
        </p:txBody>
      </p:sp>
      <p:sp>
        <p:nvSpPr>
          <p:cNvPr id="9" name="Pladsholder til tekst 2">
            <a:extLst>
              <a:ext uri="{FF2B5EF4-FFF2-40B4-BE49-F238E27FC236}">
                <a16:creationId xmlns:a16="http://schemas.microsoft.com/office/drawing/2014/main" id="{1AFCB579-45C0-479A-9789-1CB15244B5EB}"/>
              </a:ext>
            </a:extLst>
          </p:cNvPr>
          <p:cNvSpPr>
            <a:spLocks noGrp="1"/>
          </p:cNvSpPr>
          <p:nvPr>
            <p:ph type="body" sz="quarter" idx="17"/>
          </p:nvPr>
        </p:nvSpPr>
        <p:spPr>
          <a:xfrm>
            <a:off x="11359901" y="6371327"/>
            <a:ext cx="367200" cy="298800"/>
          </a:xfrm>
          <a:blipFill>
            <a:blip r:embed="rId2" cstate="hqprint">
              <a:extLst>
                <a:ext uri="{28A0092B-C50C-407E-A947-70E740481C1C}">
                  <a14:useLocalDpi xmlns:a14="http://schemas.microsoft.com/office/drawing/2010/main"/>
                </a:ext>
              </a:extLst>
            </a:blip>
            <a:stretch>
              <a:fillRect/>
            </a:stretch>
          </a:blipFill>
        </p:spPr>
        <p:txBody>
          <a:bodyPr/>
          <a:lstStyle>
            <a:lvl1pPr>
              <a:defRPr sz="100">
                <a:noFill/>
              </a:defRPr>
            </a:lvl1pPr>
          </a:lstStyle>
          <a:p>
            <a:pPr lvl="0"/>
            <a:r>
              <a:rPr lang="da-DK"/>
              <a:t>Rediger typografien i masterens</a:t>
            </a:r>
          </a:p>
        </p:txBody>
      </p:sp>
      <p:sp>
        <p:nvSpPr>
          <p:cNvPr id="7" name="Tekstboks 2">
            <a:extLst>
              <a:ext uri="{FF2B5EF4-FFF2-40B4-BE49-F238E27FC236}">
                <a16:creationId xmlns:a16="http://schemas.microsoft.com/office/drawing/2014/main" id="{FC3EE7B4-FC91-4671-AD68-74BD13376A51}"/>
              </a:ext>
            </a:extLst>
          </p:cNvPr>
          <p:cNvSpPr txBox="1"/>
          <p:nvPr/>
        </p:nvSpPr>
        <p:spPr>
          <a:xfrm>
            <a:off x="12684051" y="0"/>
            <a:ext cx="2640000" cy="1077218"/>
          </a:xfrm>
          <a:prstGeom prst="rect">
            <a:avLst/>
          </a:prstGeom>
          <a:noFill/>
        </p:spPr>
        <p:txBody>
          <a:bodyPr wrap="square" lIns="0" tIns="0" rIns="0" bIns="0" rtlCol="0">
            <a:spAutoFit/>
          </a:bodyPr>
          <a:lstStyle/>
          <a:p>
            <a:r>
              <a:rPr lang="da-DK" sz="1000" b="1" dirty="0">
                <a:solidFill>
                  <a:schemeClr val="bg2">
                    <a:lumMod val="50000"/>
                  </a:schemeClr>
                </a:solidFill>
              </a:rPr>
              <a:t>Titel og forskelligt indhold</a:t>
            </a:r>
          </a:p>
          <a:p>
            <a:r>
              <a:rPr lang="da-DK" sz="1000" b="0" dirty="0">
                <a:solidFill>
                  <a:schemeClr val="bg2">
                    <a:lumMod val="50000"/>
                  </a:schemeClr>
                </a:solidFill>
              </a:rPr>
              <a:t>Skriv eller indsæt en titel. </a:t>
            </a:r>
          </a:p>
          <a:p>
            <a:endParaRPr lang="da-DK" sz="1000" b="1" dirty="0">
              <a:solidFill>
                <a:schemeClr val="bg2">
                  <a:lumMod val="50000"/>
                </a:schemeClr>
              </a:solidFill>
            </a:endParaRPr>
          </a:p>
          <a:p>
            <a:r>
              <a:rPr lang="da-DK" sz="1000" b="1" dirty="0">
                <a:solidFill>
                  <a:schemeClr val="bg2">
                    <a:lumMod val="50000"/>
                  </a:schemeClr>
                </a:solidFill>
              </a:rPr>
              <a:t>Indsæt andet indhold:</a:t>
            </a:r>
          </a:p>
          <a:p>
            <a:r>
              <a:rPr lang="da-DK" sz="1000" dirty="0">
                <a:solidFill>
                  <a:schemeClr val="bg2">
                    <a:lumMod val="50000"/>
                  </a:schemeClr>
                </a:solidFill>
              </a:rPr>
              <a:t>Grafik, foto, illustrationer eller </a:t>
            </a:r>
            <a:br>
              <a:rPr lang="da-DK" sz="1000" dirty="0">
                <a:solidFill>
                  <a:schemeClr val="bg2">
                    <a:lumMod val="50000"/>
                  </a:schemeClr>
                </a:solidFill>
              </a:rPr>
            </a:br>
            <a:r>
              <a:rPr lang="da-DK" sz="1000" dirty="0">
                <a:solidFill>
                  <a:schemeClr val="bg2">
                    <a:lumMod val="50000"/>
                  </a:schemeClr>
                </a:solidFill>
              </a:rPr>
              <a:t>andet indhold kan kopieres og </a:t>
            </a:r>
            <a:br>
              <a:rPr lang="da-DK" sz="1000" dirty="0">
                <a:solidFill>
                  <a:schemeClr val="bg2">
                    <a:lumMod val="50000"/>
                  </a:schemeClr>
                </a:solidFill>
              </a:rPr>
            </a:br>
            <a:r>
              <a:rPr lang="da-DK" sz="1000" dirty="0">
                <a:solidFill>
                  <a:schemeClr val="bg2">
                    <a:lumMod val="50000"/>
                  </a:schemeClr>
                </a:solidFill>
              </a:rPr>
              <a:t>indsættes </a:t>
            </a:r>
            <a:r>
              <a:rPr lang="da-DK" sz="1000" baseline="0" dirty="0">
                <a:solidFill>
                  <a:schemeClr val="bg2">
                    <a:lumMod val="50000"/>
                  </a:schemeClr>
                </a:solidFill>
              </a:rPr>
              <a:t>under titlen.</a:t>
            </a:r>
          </a:p>
        </p:txBody>
      </p:sp>
      <p:grpSp>
        <p:nvGrpSpPr>
          <p:cNvPr id="8" name="Gruppe 7">
            <a:extLst>
              <a:ext uri="{FF2B5EF4-FFF2-40B4-BE49-F238E27FC236}">
                <a16:creationId xmlns:a16="http://schemas.microsoft.com/office/drawing/2014/main" id="{09437FD6-EB18-4B72-9427-F6E2EE35F9FD}"/>
              </a:ext>
            </a:extLst>
          </p:cNvPr>
          <p:cNvGrpSpPr/>
          <p:nvPr/>
        </p:nvGrpSpPr>
        <p:grpSpPr>
          <a:xfrm>
            <a:off x="12684051" y="1332000"/>
            <a:ext cx="2520000" cy="1429502"/>
            <a:chOff x="12684051" y="3214496"/>
            <a:chExt cx="2520000" cy="1429502"/>
          </a:xfrm>
        </p:grpSpPr>
        <p:pic>
          <p:nvPicPr>
            <p:cNvPr id="13" name="Billede 12">
              <a:extLst>
                <a:ext uri="{FF2B5EF4-FFF2-40B4-BE49-F238E27FC236}">
                  <a16:creationId xmlns:a16="http://schemas.microsoft.com/office/drawing/2014/main" id="{A13E9DD3-1888-4CC1-B094-E2D780022B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690371" y="3429000"/>
              <a:ext cx="2159996" cy="1214998"/>
            </a:xfrm>
            <a:prstGeom prst="rect">
              <a:avLst/>
            </a:prstGeom>
          </p:spPr>
        </p:pic>
        <p:sp>
          <p:nvSpPr>
            <p:cNvPr id="14" name="Tekstboks 2">
              <a:extLst>
                <a:ext uri="{FF2B5EF4-FFF2-40B4-BE49-F238E27FC236}">
                  <a16:creationId xmlns:a16="http://schemas.microsoft.com/office/drawing/2014/main" id="{AB4363D2-0143-41AD-94F9-BCDA585FABEE}"/>
                </a:ext>
              </a:extLst>
            </p:cNvPr>
            <p:cNvSpPr txBox="1"/>
            <p:nvPr/>
          </p:nvSpPr>
          <p:spPr>
            <a:xfrm>
              <a:off x="12684051" y="3214496"/>
              <a:ext cx="2520000" cy="153888"/>
            </a:xfrm>
            <a:prstGeom prst="rect">
              <a:avLst/>
            </a:prstGeom>
            <a:noFill/>
          </p:spPr>
          <p:txBody>
            <a:bodyPr wrap="square" lIns="0" tIns="0" rIns="0" bIns="0" rtlCol="0">
              <a:spAutoFit/>
            </a:bodyPr>
            <a:lstStyle/>
            <a:p>
              <a:r>
                <a:rPr lang="da-DK" sz="1000" b="1" dirty="0">
                  <a:solidFill>
                    <a:schemeClr val="bg2">
                      <a:lumMod val="50000"/>
                    </a:schemeClr>
                  </a:solidFill>
                </a:rPr>
                <a:t>Figur kopieret fra Word</a:t>
              </a:r>
            </a:p>
          </p:txBody>
        </p:sp>
      </p:grpSp>
      <p:sp>
        <p:nvSpPr>
          <p:cNvPr id="15" name="Pladsholder til sidefod 3">
            <a:extLst>
              <a:ext uri="{FF2B5EF4-FFF2-40B4-BE49-F238E27FC236}">
                <a16:creationId xmlns:a16="http://schemas.microsoft.com/office/drawing/2014/main" id="{D2104E1C-CAC2-403B-A7DC-3DAF95CF225D}"/>
              </a:ext>
            </a:extLst>
          </p:cNvPr>
          <p:cNvSpPr>
            <a:spLocks noGrp="1"/>
          </p:cNvSpPr>
          <p:nvPr>
            <p:ph type="ftr" sz="quarter" idx="3"/>
          </p:nvPr>
        </p:nvSpPr>
        <p:spPr>
          <a:xfrm>
            <a:off x="1234800" y="6401188"/>
            <a:ext cx="8999999" cy="194400"/>
          </a:xfrm>
          <a:prstGeom prst="rect">
            <a:avLst/>
          </a:prstGeom>
        </p:spPr>
        <p:txBody>
          <a:bodyPr lIns="0" tIns="0" rIns="0" bIns="0" anchor="ctr" anchorCtr="0"/>
          <a:lstStyle>
            <a:lvl1pPr>
              <a:defRPr sz="1000">
                <a:solidFill>
                  <a:schemeClr val="bg2">
                    <a:lumMod val="75000"/>
                  </a:schemeClr>
                </a:solidFill>
              </a:defRPr>
            </a:lvl1pPr>
          </a:lstStyle>
          <a:p>
            <a:endParaRPr lang="da-DK" dirty="0"/>
          </a:p>
        </p:txBody>
      </p:sp>
    </p:spTree>
    <p:extLst>
      <p:ext uri="{BB962C8B-B14F-4D97-AF65-F5344CB8AC3E}">
        <p14:creationId xmlns:p14="http://schemas.microsoft.com/office/powerpoint/2010/main" val="48004794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fslutning, lys baggrund">
    <p:bg>
      <p:bgPr>
        <a:solidFill>
          <a:schemeClr val="bg2"/>
        </a:solidFill>
        <a:effectLst/>
      </p:bgPr>
    </p:bg>
    <p:spTree>
      <p:nvGrpSpPr>
        <p:cNvPr id="1" name=""/>
        <p:cNvGrpSpPr/>
        <p:nvPr/>
      </p:nvGrpSpPr>
      <p:grpSpPr>
        <a:xfrm>
          <a:off x="0" y="0"/>
          <a:ext cx="0" cy="0"/>
          <a:chOff x="0" y="0"/>
          <a:chExt cx="0" cy="0"/>
        </a:xfrm>
      </p:grpSpPr>
      <p:sp>
        <p:nvSpPr>
          <p:cNvPr id="18" name="Pladsholder til billede 17"/>
          <p:cNvSpPr>
            <a:spLocks noGrp="1" noChangeAspect="1"/>
          </p:cNvSpPr>
          <p:nvPr>
            <p:ph type="pic" sz="quarter" idx="13"/>
          </p:nvPr>
        </p:nvSpPr>
        <p:spPr>
          <a:xfrm>
            <a:off x="0" y="0"/>
            <a:ext cx="12192000" cy="6858000"/>
          </a:xfrm>
          <a:noFill/>
          <a:ln>
            <a:noFill/>
          </a:ln>
        </p:spPr>
        <p:txBody>
          <a:bodyPr/>
          <a:lstStyle>
            <a:lvl1pPr marL="0" indent="0" algn="ctr">
              <a:buNone/>
              <a:defRPr sz="2000" baseline="0">
                <a:solidFill>
                  <a:schemeClr val="tx1"/>
                </a:solidFill>
              </a:defRPr>
            </a:lvl1pPr>
          </a:lstStyle>
          <a:p>
            <a:r>
              <a:rPr lang="da-DK"/>
              <a:t>Klik på ikonet for at tilføje et billede</a:t>
            </a:r>
            <a:endParaRPr lang="da-DK" dirty="0"/>
          </a:p>
        </p:txBody>
      </p:sp>
      <p:sp>
        <p:nvSpPr>
          <p:cNvPr id="2" name="Titel 1"/>
          <p:cNvSpPr>
            <a:spLocks noGrp="1"/>
          </p:cNvSpPr>
          <p:nvPr>
            <p:ph type="ctrTitle" hasCustomPrompt="1"/>
          </p:nvPr>
        </p:nvSpPr>
        <p:spPr>
          <a:xfrm>
            <a:off x="792000" y="4104000"/>
            <a:ext cx="9000002" cy="2340000"/>
          </a:xfrm>
          <a:solidFill>
            <a:schemeClr val="bg1"/>
          </a:solidFill>
        </p:spPr>
        <p:txBody>
          <a:bodyPr lIns="288000" tIns="180000" rIns="0" bIns="684000" anchor="t" anchorCtr="0">
            <a:normAutofit/>
          </a:bodyPr>
          <a:lstStyle>
            <a:lvl1pPr>
              <a:defRPr sz="4800" kern="0" spc="0" baseline="0">
                <a:solidFill>
                  <a:schemeClr val="accent1"/>
                </a:solidFill>
              </a:defRPr>
            </a:lvl1pPr>
          </a:lstStyle>
          <a:p>
            <a:r>
              <a:rPr lang="da-DK" dirty="0"/>
              <a:t>Klik for at tilføje tekst</a:t>
            </a:r>
          </a:p>
        </p:txBody>
      </p:sp>
      <p:sp>
        <p:nvSpPr>
          <p:cNvPr id="8" name="Pladsholder til tekst 8">
            <a:extLst>
              <a:ext uri="{FF2B5EF4-FFF2-40B4-BE49-F238E27FC236}">
                <a16:creationId xmlns:a16="http://schemas.microsoft.com/office/drawing/2014/main" id="{88B61B58-7855-4876-B461-879CA021F722}"/>
              </a:ext>
            </a:extLst>
          </p:cNvPr>
          <p:cNvSpPr>
            <a:spLocks noGrp="1"/>
          </p:cNvSpPr>
          <p:nvPr>
            <p:ph type="body" sz="quarter" idx="16"/>
          </p:nvPr>
        </p:nvSpPr>
        <p:spPr>
          <a:xfrm>
            <a:off x="0" y="4104000"/>
            <a:ext cx="612000" cy="2340000"/>
          </a:xfrm>
          <a:solidFill>
            <a:schemeClr val="tx1"/>
          </a:solidFill>
          <a:ln>
            <a:noFill/>
          </a:ln>
        </p:spPr>
        <p:txBody>
          <a:bodyPr/>
          <a:lstStyle>
            <a:lvl1pPr>
              <a:defRPr sz="100">
                <a:noFill/>
              </a:defRPr>
            </a:lvl1pPr>
            <a:lvl2pPr>
              <a:defRPr sz="100">
                <a:solidFill>
                  <a:srgbClr val="413282"/>
                </a:solidFill>
              </a:defRPr>
            </a:lvl2pPr>
            <a:lvl3pPr>
              <a:defRPr sz="100">
                <a:solidFill>
                  <a:srgbClr val="413282"/>
                </a:solidFill>
              </a:defRPr>
            </a:lvl3pPr>
            <a:lvl4pPr>
              <a:defRPr sz="100">
                <a:solidFill>
                  <a:srgbClr val="413282"/>
                </a:solidFill>
              </a:defRPr>
            </a:lvl4pPr>
            <a:lvl5pPr>
              <a:defRPr sz="100">
                <a:solidFill>
                  <a:srgbClr val="413282"/>
                </a:solidFill>
              </a:defRPr>
            </a:lvl5pPr>
          </a:lstStyle>
          <a:p>
            <a:pPr lvl="0"/>
            <a:r>
              <a:rPr lang="da-DK"/>
              <a:t>Rediger typografien i masterens</a:t>
            </a:r>
          </a:p>
        </p:txBody>
      </p:sp>
      <p:sp>
        <p:nvSpPr>
          <p:cNvPr id="27" name="Undertitel 2"/>
          <p:cNvSpPr>
            <a:spLocks noGrp="1" noChangeAspect="1"/>
          </p:cNvSpPr>
          <p:nvPr>
            <p:ph type="subTitle" idx="1"/>
          </p:nvPr>
        </p:nvSpPr>
        <p:spPr>
          <a:xfrm>
            <a:off x="1080000" y="6073956"/>
            <a:ext cx="1447200" cy="205069"/>
          </a:xfrm>
          <a:blipFill>
            <a:blip r:embed="rId2" cstate="hqprint">
              <a:extLst>
                <a:ext uri="{28A0092B-C50C-407E-A947-70E740481C1C}">
                  <a14:useLocalDpi xmlns:a14="http://schemas.microsoft.com/office/drawing/2010/main"/>
                </a:ext>
              </a:extLst>
            </a:blip>
            <a:stretch>
              <a:fillRect/>
            </a:stretch>
          </a:blipFill>
        </p:spPr>
        <p:txBody>
          <a:bodyPr lIns="288000" bIns="144000" anchor="b" anchorCtr="0">
            <a:normAutofit/>
          </a:bodyPr>
          <a:lstStyle>
            <a:lvl1pPr marL="0" indent="0" algn="l">
              <a:spcAft>
                <a:spcPts val="400"/>
              </a:spcAft>
              <a:buNone/>
              <a:defRPr sz="100">
                <a:no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da-DK" dirty="0"/>
          </a:p>
        </p:txBody>
      </p:sp>
      <p:sp>
        <p:nvSpPr>
          <p:cNvPr id="11" name="Pladsholder til tekst 4">
            <a:extLst>
              <a:ext uri="{FF2B5EF4-FFF2-40B4-BE49-F238E27FC236}">
                <a16:creationId xmlns:a16="http://schemas.microsoft.com/office/drawing/2014/main" id="{8C8D4588-A254-4AF7-A259-9C485E400FC3}"/>
              </a:ext>
            </a:extLst>
          </p:cNvPr>
          <p:cNvSpPr>
            <a:spLocks noGrp="1" noChangeAspect="1"/>
          </p:cNvSpPr>
          <p:nvPr>
            <p:ph type="body" sz="quarter" idx="17"/>
          </p:nvPr>
        </p:nvSpPr>
        <p:spPr>
          <a:xfrm>
            <a:off x="10120510" y="5945034"/>
            <a:ext cx="1800000" cy="459184"/>
          </a:xfrm>
          <a:blipFill dpi="0" rotWithShape="1">
            <a:blip r:embed="rId3" cstate="hqprint">
              <a:extLst>
                <a:ext uri="{28A0092B-C50C-407E-A947-70E740481C1C}">
                  <a14:useLocalDpi xmlns:a14="http://schemas.microsoft.com/office/drawing/2010/main"/>
                </a:ext>
              </a:extLst>
            </a:blip>
            <a:srcRect/>
            <a:stretch>
              <a:fillRect/>
            </a:stretch>
          </a:blipFill>
        </p:spPr>
        <p:txBody>
          <a:bodyPr/>
          <a:lstStyle>
            <a:lvl1pPr marL="0" indent="0">
              <a:buNone/>
              <a:defRPr sz="100">
                <a:noFill/>
              </a:defRPr>
            </a:lvl1pPr>
          </a:lstStyle>
          <a:p>
            <a:pPr lvl="0"/>
            <a:r>
              <a:rPr lang="da-DK"/>
              <a:t>Rediger typografien i masterens</a:t>
            </a:r>
          </a:p>
        </p:txBody>
      </p:sp>
      <p:sp>
        <p:nvSpPr>
          <p:cNvPr id="9" name="Tekstboks 2">
            <a:extLst>
              <a:ext uri="{FF2B5EF4-FFF2-40B4-BE49-F238E27FC236}">
                <a16:creationId xmlns:a16="http://schemas.microsoft.com/office/drawing/2014/main" id="{A2B651AF-93BC-49C3-BF32-ABCDEBED573F}"/>
              </a:ext>
            </a:extLst>
          </p:cNvPr>
          <p:cNvSpPr txBox="1"/>
          <p:nvPr/>
        </p:nvSpPr>
        <p:spPr>
          <a:xfrm>
            <a:off x="12684051" y="0"/>
            <a:ext cx="2640000" cy="2923877"/>
          </a:xfrm>
          <a:prstGeom prst="rect">
            <a:avLst/>
          </a:prstGeom>
          <a:noFill/>
        </p:spPr>
        <p:txBody>
          <a:bodyPr wrap="square" lIns="0" tIns="0" rIns="0" bIns="0" rtlCol="0">
            <a:spAutoFit/>
          </a:bodyPr>
          <a:lstStyle/>
          <a:p>
            <a:r>
              <a:rPr lang="da-DK" sz="1000" b="1" dirty="0">
                <a:solidFill>
                  <a:schemeClr val="bg2">
                    <a:lumMod val="50000"/>
                  </a:schemeClr>
                </a:solidFill>
              </a:rPr>
              <a:t>Indsæt foto:</a:t>
            </a:r>
          </a:p>
          <a:p>
            <a:r>
              <a:rPr lang="da-DK" sz="1000" dirty="0">
                <a:solidFill>
                  <a:schemeClr val="bg2">
                    <a:lumMod val="50000"/>
                  </a:schemeClr>
                </a:solidFill>
              </a:rPr>
              <a:t>Klik på det lille fotoikon</a:t>
            </a:r>
            <a:r>
              <a:rPr lang="da-DK" sz="1000" baseline="0" dirty="0">
                <a:solidFill>
                  <a:schemeClr val="bg2">
                    <a:lumMod val="50000"/>
                  </a:schemeClr>
                </a:solidFill>
              </a:rPr>
              <a:t> </a:t>
            </a:r>
            <a:br>
              <a:rPr lang="da-DK" sz="1000" baseline="0" dirty="0">
                <a:solidFill>
                  <a:schemeClr val="bg2">
                    <a:lumMod val="50000"/>
                  </a:schemeClr>
                </a:solidFill>
              </a:rPr>
            </a:br>
            <a:r>
              <a:rPr lang="da-DK" sz="1000" baseline="0" dirty="0">
                <a:solidFill>
                  <a:schemeClr val="bg2">
                    <a:lumMod val="50000"/>
                  </a:schemeClr>
                </a:solidFill>
              </a:rPr>
              <a:t>og vælg det ønskede foto </a:t>
            </a:r>
            <a:br>
              <a:rPr lang="da-DK" sz="1000" baseline="0" dirty="0">
                <a:solidFill>
                  <a:schemeClr val="bg2">
                    <a:lumMod val="50000"/>
                  </a:schemeClr>
                </a:solidFill>
              </a:rPr>
            </a:br>
            <a:r>
              <a:rPr lang="da-DK" sz="1000" baseline="0" dirty="0">
                <a:solidFill>
                  <a:schemeClr val="bg2">
                    <a:lumMod val="50000"/>
                  </a:schemeClr>
                </a:solidFill>
              </a:rPr>
              <a:t>i dialogboksen.</a:t>
            </a:r>
          </a:p>
          <a:p>
            <a:endParaRPr lang="da-DK" sz="1000" baseline="0" dirty="0">
              <a:solidFill>
                <a:schemeClr val="bg2">
                  <a:lumMod val="50000"/>
                </a:schemeClr>
              </a:solidFill>
            </a:endParaRPr>
          </a:p>
          <a:p>
            <a:r>
              <a:rPr lang="da-DK" sz="1000" b="1" dirty="0">
                <a:solidFill>
                  <a:schemeClr val="bg2">
                    <a:lumMod val="50000"/>
                  </a:schemeClr>
                </a:solidFill>
              </a:rPr>
              <a:t>Skift eksisterende foto:</a:t>
            </a:r>
          </a:p>
          <a:p>
            <a:r>
              <a:rPr lang="da-DK" sz="1000" dirty="0">
                <a:solidFill>
                  <a:schemeClr val="bg2">
                    <a:lumMod val="50000"/>
                  </a:schemeClr>
                </a:solidFill>
              </a:rPr>
              <a:t>Klik på foto og brug derefter slettetasten </a:t>
            </a:r>
            <a:br>
              <a:rPr lang="da-DK" sz="1000" dirty="0">
                <a:solidFill>
                  <a:schemeClr val="bg2">
                    <a:lumMod val="50000"/>
                  </a:schemeClr>
                </a:solidFill>
              </a:rPr>
            </a:br>
            <a:r>
              <a:rPr lang="da-DK" sz="1000" dirty="0">
                <a:solidFill>
                  <a:schemeClr val="bg2">
                    <a:lumMod val="50000"/>
                  </a:schemeClr>
                </a:solidFill>
              </a:rPr>
              <a:t>til at fjerne det eksisterende foto. </a:t>
            </a:r>
            <a:br>
              <a:rPr lang="da-DK" sz="1000" dirty="0">
                <a:solidFill>
                  <a:schemeClr val="bg2">
                    <a:lumMod val="50000"/>
                  </a:schemeClr>
                </a:solidFill>
              </a:rPr>
            </a:br>
            <a:r>
              <a:rPr lang="da-DK" sz="1000" dirty="0">
                <a:solidFill>
                  <a:schemeClr val="bg2">
                    <a:lumMod val="50000"/>
                  </a:schemeClr>
                </a:solidFill>
              </a:rPr>
              <a:t>Gentag</a:t>
            </a:r>
            <a:r>
              <a:rPr lang="da-DK" sz="1000" baseline="0" dirty="0">
                <a:solidFill>
                  <a:schemeClr val="bg2">
                    <a:lumMod val="50000"/>
                  </a:schemeClr>
                </a:solidFill>
              </a:rPr>
              <a:t> proceduren for indsættelse </a:t>
            </a:r>
            <a:br>
              <a:rPr lang="da-DK" sz="1000" baseline="0" dirty="0">
                <a:solidFill>
                  <a:schemeClr val="bg2">
                    <a:lumMod val="50000"/>
                  </a:schemeClr>
                </a:solidFill>
              </a:rPr>
            </a:br>
            <a:r>
              <a:rPr lang="da-DK" sz="1000" baseline="0" dirty="0">
                <a:solidFill>
                  <a:schemeClr val="bg2">
                    <a:lumMod val="50000"/>
                  </a:schemeClr>
                </a:solidFill>
              </a:rPr>
              <a:t>af foto som beskrevet ovenfor.</a:t>
            </a:r>
          </a:p>
          <a:p>
            <a:r>
              <a:rPr lang="da-DK" sz="1000" baseline="0" dirty="0">
                <a:solidFill>
                  <a:schemeClr val="bg2">
                    <a:lumMod val="50000"/>
                  </a:schemeClr>
                </a:solidFill>
              </a:rPr>
              <a:t>Når foto er placeret, højreklik</a:t>
            </a:r>
            <a:br>
              <a:rPr lang="da-DK" sz="1000" baseline="0" dirty="0">
                <a:solidFill>
                  <a:schemeClr val="bg2">
                    <a:lumMod val="50000"/>
                  </a:schemeClr>
                </a:solidFill>
              </a:rPr>
            </a:br>
            <a:r>
              <a:rPr lang="da-DK" sz="1000" baseline="0" dirty="0">
                <a:solidFill>
                  <a:schemeClr val="bg2">
                    <a:lumMod val="50000"/>
                  </a:schemeClr>
                </a:solidFill>
              </a:rPr>
              <a:t>og vælg ”Placér bagerst”.</a:t>
            </a:r>
          </a:p>
          <a:p>
            <a:endParaRPr lang="da-DK" sz="1000" baseline="0" dirty="0">
              <a:solidFill>
                <a:schemeClr val="bg2">
                  <a:lumMod val="50000"/>
                </a:schemeClr>
              </a:solidFill>
            </a:endParaRPr>
          </a:p>
          <a:p>
            <a:r>
              <a:rPr lang="da-DK" sz="1000" b="1" dirty="0">
                <a:solidFill>
                  <a:schemeClr val="bg2">
                    <a:lumMod val="50000"/>
                  </a:schemeClr>
                </a:solidFill>
              </a:rPr>
              <a:t>Skift baggrundsfarve:</a:t>
            </a:r>
          </a:p>
          <a:p>
            <a:r>
              <a:rPr lang="da-DK" sz="1000" dirty="0">
                <a:solidFill>
                  <a:schemeClr val="bg2">
                    <a:lumMod val="50000"/>
                  </a:schemeClr>
                </a:solidFill>
              </a:rPr>
              <a:t>Klik på </a:t>
            </a:r>
            <a:r>
              <a:rPr lang="da-DK" sz="1000" baseline="0" dirty="0">
                <a:solidFill>
                  <a:schemeClr val="bg2">
                    <a:lumMod val="50000"/>
                  </a:schemeClr>
                </a:solidFill>
              </a:rPr>
              <a:t>fanen ”Design”, vælg </a:t>
            </a:r>
            <a:br>
              <a:rPr lang="da-DK" sz="1000" baseline="0" dirty="0">
                <a:solidFill>
                  <a:schemeClr val="bg2">
                    <a:lumMod val="50000"/>
                  </a:schemeClr>
                </a:solidFill>
              </a:rPr>
            </a:br>
            <a:r>
              <a:rPr lang="da-DK" sz="1000" baseline="0" dirty="0">
                <a:solidFill>
                  <a:schemeClr val="bg2">
                    <a:lumMod val="50000"/>
                  </a:schemeClr>
                </a:solidFill>
              </a:rPr>
              <a:t>”Formatér baggrund” og vælg </a:t>
            </a:r>
            <a:br>
              <a:rPr lang="da-DK" sz="1000" baseline="0" dirty="0">
                <a:solidFill>
                  <a:schemeClr val="bg2">
                    <a:lumMod val="50000"/>
                  </a:schemeClr>
                </a:solidFill>
              </a:rPr>
            </a:br>
            <a:r>
              <a:rPr lang="da-DK" sz="1000" baseline="0" dirty="0">
                <a:solidFill>
                  <a:schemeClr val="bg2">
                    <a:lumMod val="50000"/>
                  </a:schemeClr>
                </a:solidFill>
              </a:rPr>
              <a:t>den ønskede farve fra farvepaletten.</a:t>
            </a:r>
          </a:p>
          <a:p>
            <a:r>
              <a:rPr lang="da-DK" sz="1000" baseline="0" dirty="0">
                <a:solidFill>
                  <a:schemeClr val="bg2">
                    <a:lumMod val="50000"/>
                  </a:schemeClr>
                </a:solidFill>
              </a:rPr>
              <a:t>Tjek at logoet kan ses tydeligt, hvis ikke, </a:t>
            </a:r>
            <a:br>
              <a:rPr lang="da-DK" sz="1000" baseline="0" dirty="0">
                <a:solidFill>
                  <a:schemeClr val="bg2">
                    <a:lumMod val="50000"/>
                  </a:schemeClr>
                </a:solidFill>
              </a:rPr>
            </a:br>
            <a:r>
              <a:rPr lang="da-DK" sz="1000" baseline="0" dirty="0">
                <a:solidFill>
                  <a:schemeClr val="bg2">
                    <a:lumMod val="50000"/>
                  </a:schemeClr>
                </a:solidFill>
              </a:rPr>
              <a:t>så vælg en farve der er lidt lysere.</a:t>
            </a:r>
          </a:p>
        </p:txBody>
      </p:sp>
      <p:grpSp>
        <p:nvGrpSpPr>
          <p:cNvPr id="3" name="Gruppe 2">
            <a:extLst>
              <a:ext uri="{FF2B5EF4-FFF2-40B4-BE49-F238E27FC236}">
                <a16:creationId xmlns:a16="http://schemas.microsoft.com/office/drawing/2014/main" id="{5E574109-71DC-4FCE-B127-A981E7BA5B57}"/>
              </a:ext>
            </a:extLst>
          </p:cNvPr>
          <p:cNvGrpSpPr/>
          <p:nvPr/>
        </p:nvGrpSpPr>
        <p:grpSpPr>
          <a:xfrm>
            <a:off x="12684051" y="3240000"/>
            <a:ext cx="2520000" cy="3008631"/>
            <a:chOff x="12684051" y="3065325"/>
            <a:chExt cx="2520000" cy="3008631"/>
          </a:xfrm>
        </p:grpSpPr>
        <p:grpSp>
          <p:nvGrpSpPr>
            <p:cNvPr id="12" name="Gruppe 11">
              <a:extLst>
                <a:ext uri="{FF2B5EF4-FFF2-40B4-BE49-F238E27FC236}">
                  <a16:creationId xmlns:a16="http://schemas.microsoft.com/office/drawing/2014/main" id="{95D645A1-CB08-4D5E-B0EA-CBBF2136105B}"/>
                </a:ext>
              </a:extLst>
            </p:cNvPr>
            <p:cNvGrpSpPr/>
            <p:nvPr/>
          </p:nvGrpSpPr>
          <p:grpSpPr>
            <a:xfrm>
              <a:off x="12684051" y="3065325"/>
              <a:ext cx="2520000" cy="1429502"/>
              <a:chOff x="12684051" y="3214496"/>
              <a:chExt cx="2520000" cy="1429502"/>
            </a:xfrm>
          </p:grpSpPr>
          <p:pic>
            <p:nvPicPr>
              <p:cNvPr id="13" name="Billede 12">
                <a:extLst>
                  <a:ext uri="{FF2B5EF4-FFF2-40B4-BE49-F238E27FC236}">
                    <a16:creationId xmlns:a16="http://schemas.microsoft.com/office/drawing/2014/main" id="{8B047AB1-30E7-49A5-9D37-59B9DE5F8ED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690370" y="3429000"/>
                <a:ext cx="2159998" cy="1214998"/>
              </a:xfrm>
              <a:prstGeom prst="rect">
                <a:avLst/>
              </a:prstGeom>
            </p:spPr>
          </p:pic>
          <p:sp>
            <p:nvSpPr>
              <p:cNvPr id="14" name="Tekstboks 2">
                <a:extLst>
                  <a:ext uri="{FF2B5EF4-FFF2-40B4-BE49-F238E27FC236}">
                    <a16:creationId xmlns:a16="http://schemas.microsoft.com/office/drawing/2014/main" id="{603E0E90-22F9-4B87-9A50-FE298423EE84}"/>
                  </a:ext>
                </a:extLst>
              </p:cNvPr>
              <p:cNvSpPr txBox="1"/>
              <p:nvPr/>
            </p:nvSpPr>
            <p:spPr>
              <a:xfrm>
                <a:off x="12684051" y="3214496"/>
                <a:ext cx="2520000" cy="153888"/>
              </a:xfrm>
              <a:prstGeom prst="rect">
                <a:avLst/>
              </a:prstGeom>
              <a:noFill/>
            </p:spPr>
            <p:txBody>
              <a:bodyPr wrap="square" lIns="0" tIns="0" rIns="0" bIns="0" rtlCol="0">
                <a:spAutoFit/>
              </a:bodyPr>
              <a:lstStyle/>
              <a:p>
                <a:r>
                  <a:rPr lang="da-DK" sz="1000" b="1" dirty="0">
                    <a:solidFill>
                      <a:schemeClr val="bg2">
                        <a:lumMod val="50000"/>
                      </a:schemeClr>
                    </a:solidFill>
                  </a:rPr>
                  <a:t>Afslutning med farvet bund</a:t>
                </a:r>
              </a:p>
            </p:txBody>
          </p:sp>
        </p:grpSp>
        <p:grpSp>
          <p:nvGrpSpPr>
            <p:cNvPr id="15" name="Gruppe 14">
              <a:extLst>
                <a:ext uri="{FF2B5EF4-FFF2-40B4-BE49-F238E27FC236}">
                  <a16:creationId xmlns:a16="http://schemas.microsoft.com/office/drawing/2014/main" id="{24656FB3-50C4-4180-9E6F-D4A4475736BA}"/>
                </a:ext>
              </a:extLst>
            </p:cNvPr>
            <p:cNvGrpSpPr/>
            <p:nvPr/>
          </p:nvGrpSpPr>
          <p:grpSpPr>
            <a:xfrm>
              <a:off x="12684051" y="4641366"/>
              <a:ext cx="2520000" cy="1432590"/>
              <a:chOff x="12684051" y="4790537"/>
              <a:chExt cx="2520000" cy="1432590"/>
            </a:xfrm>
          </p:grpSpPr>
          <p:pic>
            <p:nvPicPr>
              <p:cNvPr id="16" name="Billede 15">
                <a:extLst>
                  <a:ext uri="{FF2B5EF4-FFF2-40B4-BE49-F238E27FC236}">
                    <a16:creationId xmlns:a16="http://schemas.microsoft.com/office/drawing/2014/main" id="{5C8A184F-AE7E-462E-9563-AD3E3BD9F1A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690370" y="5008129"/>
                <a:ext cx="2159998" cy="1214998"/>
              </a:xfrm>
              <a:prstGeom prst="rect">
                <a:avLst/>
              </a:prstGeom>
              <a:solidFill>
                <a:schemeClr val="bg2">
                  <a:lumMod val="50000"/>
                </a:schemeClr>
              </a:solidFill>
            </p:spPr>
          </p:pic>
          <p:sp>
            <p:nvSpPr>
              <p:cNvPr id="17" name="Tekstboks 2">
                <a:extLst>
                  <a:ext uri="{FF2B5EF4-FFF2-40B4-BE49-F238E27FC236}">
                    <a16:creationId xmlns:a16="http://schemas.microsoft.com/office/drawing/2014/main" id="{17433DBD-2B3F-4BF4-A5BB-D993B6C89C5C}"/>
                  </a:ext>
                </a:extLst>
              </p:cNvPr>
              <p:cNvSpPr txBox="1"/>
              <p:nvPr/>
            </p:nvSpPr>
            <p:spPr>
              <a:xfrm>
                <a:off x="12684051" y="4790537"/>
                <a:ext cx="2520000" cy="153888"/>
              </a:xfrm>
              <a:prstGeom prst="rect">
                <a:avLst/>
              </a:prstGeom>
              <a:noFill/>
            </p:spPr>
            <p:txBody>
              <a:bodyPr wrap="square" lIns="0" tIns="0" rIns="0" bIns="0" rtlCol="0">
                <a:spAutoFit/>
              </a:bodyPr>
              <a:lstStyle/>
              <a:p>
                <a:r>
                  <a:rPr lang="da-DK" sz="1000" b="1" dirty="0">
                    <a:solidFill>
                      <a:schemeClr val="bg2">
                        <a:lumMod val="50000"/>
                      </a:schemeClr>
                    </a:solidFill>
                  </a:rPr>
                  <a:t>Afslutning med foto</a:t>
                </a:r>
              </a:p>
            </p:txBody>
          </p:sp>
        </p:grpSp>
      </p:grpSp>
    </p:spTree>
    <p:extLst>
      <p:ext uri="{BB962C8B-B14F-4D97-AF65-F5344CB8AC3E}">
        <p14:creationId xmlns:p14="http://schemas.microsoft.com/office/powerpoint/2010/main" val="316946583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234800" y="522000"/>
            <a:ext cx="9000000" cy="900000"/>
          </a:xfrm>
          <a:prstGeom prst="rect">
            <a:avLst/>
          </a:prstGeom>
        </p:spPr>
        <p:txBody>
          <a:bodyPr vert="horz" lIns="0" tIns="0" rIns="0" bIns="0" rtlCol="0" anchor="b" anchorCtr="0">
            <a:noAutofit/>
          </a:bodyPr>
          <a:lstStyle/>
          <a:p>
            <a:r>
              <a:rPr lang="da-DK" dirty="0"/>
              <a:t>Klik for at redigere i master</a:t>
            </a:r>
          </a:p>
        </p:txBody>
      </p:sp>
      <p:sp>
        <p:nvSpPr>
          <p:cNvPr id="3" name="Pladsholder til tekst 2"/>
          <p:cNvSpPr>
            <a:spLocks noGrp="1"/>
          </p:cNvSpPr>
          <p:nvPr>
            <p:ph type="body" idx="1"/>
          </p:nvPr>
        </p:nvSpPr>
        <p:spPr>
          <a:xfrm>
            <a:off x="1234800" y="1872000"/>
            <a:ext cx="9000000" cy="4140000"/>
          </a:xfrm>
          <a:prstGeom prst="rect">
            <a:avLst/>
          </a:prstGeom>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Tree>
    <p:extLst>
      <p:ext uri="{BB962C8B-B14F-4D97-AF65-F5344CB8AC3E}">
        <p14:creationId xmlns:p14="http://schemas.microsoft.com/office/powerpoint/2010/main" val="375725296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56" r:id="rId15"/>
  </p:sldLayoutIdLst>
  <p:hf sldNum="0" hdr="0" ftr="0" dt="0"/>
  <p:txStyles>
    <p:titleStyle>
      <a:lvl1pPr algn="l" defTabSz="914400" rtl="0" eaLnBrk="1" latinLnBrk="0" hangingPunct="1">
        <a:spcBef>
          <a:spcPct val="0"/>
        </a:spcBef>
        <a:buNone/>
        <a:defRPr sz="3600" b="0" i="0" kern="1200" spc="0" baseline="0">
          <a:solidFill>
            <a:schemeClr val="tx1"/>
          </a:solidFill>
          <a:latin typeface="+mj-lt"/>
          <a:ea typeface="Georgia" charset="0"/>
          <a:cs typeface="Georgia" charset="0"/>
        </a:defRPr>
      </a:lvl1pPr>
    </p:titleStyle>
    <p:bodyStyle>
      <a:lvl1pPr marL="270000" indent="-270000" algn="l" defTabSz="914400" rtl="0" eaLnBrk="1" latinLnBrk="0" hangingPunct="1">
        <a:lnSpc>
          <a:spcPct val="100000"/>
        </a:lnSpc>
        <a:spcBef>
          <a:spcPts val="0"/>
        </a:spcBef>
        <a:spcAft>
          <a:spcPts val="1000"/>
        </a:spcAft>
        <a:buClr>
          <a:schemeClr val="tx2"/>
        </a:buClr>
        <a:buFontTx/>
        <a:buChar char="–"/>
        <a:defRPr sz="2000" b="0" i="0" kern="1200" baseline="0">
          <a:solidFill>
            <a:schemeClr val="tx2"/>
          </a:solidFill>
          <a:latin typeface="+mn-lt"/>
          <a:ea typeface="SegoeUI" charset="0"/>
          <a:cs typeface="SegoeUI" charset="0"/>
        </a:defRPr>
      </a:lvl1pPr>
      <a:lvl2pPr marL="540000" indent="-270000" algn="l" defTabSz="914400" rtl="0" eaLnBrk="1" latinLnBrk="0" hangingPunct="1">
        <a:lnSpc>
          <a:spcPct val="100000"/>
        </a:lnSpc>
        <a:spcBef>
          <a:spcPts val="0"/>
        </a:spcBef>
        <a:spcAft>
          <a:spcPts val="1000"/>
        </a:spcAft>
        <a:buClr>
          <a:schemeClr val="tx2"/>
        </a:buClr>
        <a:buFontTx/>
        <a:buChar char="–"/>
        <a:defRPr sz="2000" b="0" i="0" kern="1200">
          <a:solidFill>
            <a:schemeClr val="tx2"/>
          </a:solidFill>
          <a:latin typeface="+mn-lt"/>
          <a:ea typeface="SegoeUI" charset="0"/>
          <a:cs typeface="SegoeUI" charset="0"/>
        </a:defRPr>
      </a:lvl2pPr>
      <a:lvl3pPr marL="810000" indent="-270000" algn="l" defTabSz="914400" rtl="0" eaLnBrk="1" latinLnBrk="0" hangingPunct="1">
        <a:lnSpc>
          <a:spcPct val="100000"/>
        </a:lnSpc>
        <a:spcBef>
          <a:spcPts val="0"/>
        </a:spcBef>
        <a:spcAft>
          <a:spcPts val="1000"/>
        </a:spcAft>
        <a:buClr>
          <a:schemeClr val="tx2"/>
        </a:buClr>
        <a:buFontTx/>
        <a:buChar char="–"/>
        <a:defRPr sz="2000" b="0" i="0" kern="1200">
          <a:solidFill>
            <a:schemeClr val="tx2"/>
          </a:solidFill>
          <a:latin typeface="+mn-lt"/>
          <a:ea typeface="SegoeUI" charset="0"/>
          <a:cs typeface="SegoeUI" charset="0"/>
        </a:defRPr>
      </a:lvl3pPr>
      <a:lvl4pPr marL="1080000" indent="-270000" algn="l" defTabSz="914400" rtl="0" eaLnBrk="1" latinLnBrk="0" hangingPunct="1">
        <a:lnSpc>
          <a:spcPct val="100000"/>
        </a:lnSpc>
        <a:spcBef>
          <a:spcPts val="0"/>
        </a:spcBef>
        <a:spcAft>
          <a:spcPts val="1000"/>
        </a:spcAft>
        <a:buClr>
          <a:schemeClr val="tx2"/>
        </a:buClr>
        <a:buFontTx/>
        <a:buChar char="–"/>
        <a:defRPr sz="2000" b="0" i="0" kern="1200">
          <a:solidFill>
            <a:schemeClr val="tx2"/>
          </a:solidFill>
          <a:latin typeface="+mn-lt"/>
          <a:ea typeface="SegoeUI" charset="0"/>
          <a:cs typeface="SegoeUI" charset="0"/>
        </a:defRPr>
      </a:lvl4pPr>
      <a:lvl5pPr marL="1350000" indent="-270000" algn="l" defTabSz="914400" rtl="0" eaLnBrk="1" latinLnBrk="0" hangingPunct="1">
        <a:lnSpc>
          <a:spcPct val="100000"/>
        </a:lnSpc>
        <a:spcBef>
          <a:spcPts val="0"/>
        </a:spcBef>
        <a:spcAft>
          <a:spcPts val="1000"/>
        </a:spcAft>
        <a:buClr>
          <a:schemeClr val="tx2"/>
        </a:buClr>
        <a:buFontTx/>
        <a:buChar char="–"/>
        <a:defRPr sz="2000" b="0" i="0" kern="1200">
          <a:solidFill>
            <a:schemeClr val="tx2"/>
          </a:solidFill>
          <a:latin typeface="+mn-lt"/>
          <a:ea typeface="SegoeUI" charset="0"/>
          <a:cs typeface="SegoeUI" charset="0"/>
        </a:defRPr>
      </a:lvl5pPr>
      <a:lvl6pPr marL="1620000" indent="-270000" algn="l" defTabSz="914400" rtl="0" eaLnBrk="1" latinLnBrk="0" hangingPunct="1">
        <a:spcBef>
          <a:spcPts val="0"/>
        </a:spcBef>
        <a:spcAft>
          <a:spcPts val="1000"/>
        </a:spcAft>
        <a:buClr>
          <a:schemeClr val="tx2"/>
        </a:buClr>
        <a:buFontTx/>
        <a:buChar char="–"/>
        <a:defRPr sz="2000" kern="1200">
          <a:solidFill>
            <a:schemeClr val="tx2"/>
          </a:solidFill>
          <a:latin typeface="+mn-lt"/>
          <a:ea typeface="+mn-ea"/>
          <a:cs typeface="+mn-cs"/>
        </a:defRPr>
      </a:lvl6pPr>
      <a:lvl7pPr marL="1890000" indent="-270000" algn="l" defTabSz="914400" rtl="0" eaLnBrk="1" latinLnBrk="0" hangingPunct="1">
        <a:spcBef>
          <a:spcPts val="0"/>
        </a:spcBef>
        <a:spcAft>
          <a:spcPts val="1000"/>
        </a:spcAft>
        <a:buClr>
          <a:schemeClr val="tx2"/>
        </a:buClr>
        <a:buFontTx/>
        <a:buChar char="–"/>
        <a:defRPr sz="2000" kern="1200">
          <a:solidFill>
            <a:schemeClr val="tx2"/>
          </a:solidFill>
          <a:latin typeface="+mn-lt"/>
          <a:ea typeface="+mn-ea"/>
          <a:cs typeface="+mn-cs"/>
        </a:defRPr>
      </a:lvl7pPr>
      <a:lvl8pPr marL="2160000" indent="-270000" algn="l" defTabSz="914400" rtl="0" eaLnBrk="1" latinLnBrk="0" hangingPunct="1">
        <a:spcBef>
          <a:spcPts val="0"/>
        </a:spcBef>
        <a:spcAft>
          <a:spcPts val="1000"/>
        </a:spcAft>
        <a:buClr>
          <a:schemeClr val="tx2"/>
        </a:buClr>
        <a:buFontTx/>
        <a:buChar char="–"/>
        <a:defRPr sz="2000" kern="1200">
          <a:solidFill>
            <a:schemeClr val="tx2"/>
          </a:solidFill>
          <a:latin typeface="+mn-lt"/>
          <a:ea typeface="+mn-ea"/>
          <a:cs typeface="+mn-cs"/>
        </a:defRPr>
      </a:lvl8pPr>
      <a:lvl9pPr marL="2430000" indent="-270000" algn="l" defTabSz="914400" rtl="0" eaLnBrk="1" latinLnBrk="0" hangingPunct="1">
        <a:spcBef>
          <a:spcPts val="0"/>
        </a:spcBef>
        <a:spcAft>
          <a:spcPts val="1000"/>
        </a:spcAft>
        <a:buClr>
          <a:schemeClr val="tx2"/>
        </a:buClr>
        <a:buFontTx/>
        <a:buChar char="–"/>
        <a:defRPr sz="2000" kern="1200">
          <a:solidFill>
            <a:schemeClr val="tx2"/>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8.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0.pn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3.png"/><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3.png"/><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66.jpe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34CB0D3C-9BAB-8F48-920B-AA9591AABD61}"/>
              </a:ext>
            </a:extLst>
          </p:cNvPr>
          <p:cNvPicPr>
            <a:picLocks noGrp="1" noChangeAspect="1"/>
          </p:cNvPicPr>
          <p:nvPr>
            <p:ph type="pic" sz="quarter" idx="11"/>
          </p:nvPr>
        </p:nvPicPr>
        <p:blipFill rotWithShape="1">
          <a:blip r:embed="rId2" cstate="hqprint">
            <a:extLst>
              <a:ext uri="{28A0092B-C50C-407E-A947-70E740481C1C}">
                <a14:useLocalDpi xmlns:a14="http://schemas.microsoft.com/office/drawing/2010/main"/>
              </a:ext>
            </a:extLst>
          </a:blip>
          <a:srcRect l="-1"/>
          <a:stretch/>
        </p:blipFill>
        <p:spPr>
          <a:xfrm>
            <a:off x="1" y="0"/>
            <a:ext cx="12192000" cy="6858000"/>
          </a:xfrm>
          <a:solidFill>
            <a:srgbClr val="FFC000"/>
          </a:solidFill>
        </p:spPr>
      </p:pic>
      <p:sp>
        <p:nvSpPr>
          <p:cNvPr id="3" name="Titel 2">
            <a:extLst>
              <a:ext uri="{FF2B5EF4-FFF2-40B4-BE49-F238E27FC236}">
                <a16:creationId xmlns:a16="http://schemas.microsoft.com/office/drawing/2014/main" id="{CB390768-9716-8245-AAAA-1342851BA707}"/>
              </a:ext>
            </a:extLst>
          </p:cNvPr>
          <p:cNvSpPr>
            <a:spLocks noGrp="1"/>
          </p:cNvSpPr>
          <p:nvPr>
            <p:ph type="ctrTitle"/>
          </p:nvPr>
        </p:nvSpPr>
        <p:spPr>
          <a:solidFill>
            <a:schemeClr val="bg1"/>
          </a:solidFill>
        </p:spPr>
        <p:txBody>
          <a:bodyPr tIns="1080000" rIns="72000">
            <a:normAutofit/>
          </a:bodyPr>
          <a:lstStyle/>
          <a:p>
            <a:r>
              <a:rPr lang="da-DK" b="1" dirty="0">
                <a:solidFill>
                  <a:srgbClr val="E50045"/>
                </a:solidFill>
                <a:latin typeface="+mn-lt"/>
              </a:rPr>
              <a:t>Modul om social udvikling</a:t>
            </a:r>
            <a:br>
              <a:rPr lang="da-DK" b="1" dirty="0">
                <a:solidFill>
                  <a:srgbClr val="E50045"/>
                </a:solidFill>
                <a:latin typeface="+mn-lt"/>
              </a:rPr>
            </a:br>
            <a:br>
              <a:rPr lang="da-DK" b="1" dirty="0">
                <a:solidFill>
                  <a:srgbClr val="E50045"/>
                </a:solidFill>
                <a:latin typeface="+mn-lt"/>
              </a:rPr>
            </a:br>
            <a:r>
              <a:rPr lang="da-DK" sz="1800" b="1" dirty="0">
                <a:solidFill>
                  <a:srgbClr val="E50045"/>
                </a:solidFill>
                <a:latin typeface="+mn-lt"/>
              </a:rPr>
              <a:t>- oplæg og øvelser</a:t>
            </a:r>
          </a:p>
        </p:txBody>
      </p:sp>
      <p:sp>
        <p:nvSpPr>
          <p:cNvPr id="2" name="Undertitel 1">
            <a:extLst>
              <a:ext uri="{FF2B5EF4-FFF2-40B4-BE49-F238E27FC236}">
                <a16:creationId xmlns:a16="http://schemas.microsoft.com/office/drawing/2014/main" id="{42134261-937B-8949-B556-7C675AFF7975}"/>
              </a:ext>
            </a:extLst>
          </p:cNvPr>
          <p:cNvSpPr>
            <a:spLocks noGrp="1"/>
          </p:cNvSpPr>
          <p:nvPr>
            <p:ph type="subTitle" idx="1"/>
          </p:nvPr>
        </p:nvSpPr>
        <p:spPr>
          <a:xfrm>
            <a:off x="540000" y="507738"/>
            <a:ext cx="2772000" cy="379131"/>
          </a:xfrm>
        </p:spPr>
        <p:txBody>
          <a:bodyPr/>
          <a:lstStyle/>
          <a:p>
            <a:r>
              <a:rPr lang="da-DK" sz="1400" dirty="0">
                <a:solidFill>
                  <a:schemeClr val="tx2"/>
                </a:solidFill>
              </a:rPr>
              <a:t>VIDEN OG INSPIRATION TIL LÆREPLANSTEMAET</a:t>
            </a:r>
          </a:p>
        </p:txBody>
      </p:sp>
      <p:pic>
        <p:nvPicPr>
          <p:cNvPr id="9" name="Pladsholder til billede 8">
            <a:extLst>
              <a:ext uri="{FF2B5EF4-FFF2-40B4-BE49-F238E27FC236}">
                <a16:creationId xmlns:a16="http://schemas.microsoft.com/office/drawing/2014/main" id="{452758AA-74B6-F54E-AEBC-4BC5E4B92C56}"/>
              </a:ext>
            </a:extLst>
          </p:cNvPr>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t="6563" b="6563"/>
          <a:stretch/>
        </p:blipFill>
        <p:spPr>
          <a:xfrm>
            <a:off x="281620" y="3681095"/>
            <a:ext cx="3088593" cy="2683011"/>
          </a:xfrm>
        </p:spPr>
      </p:pic>
      <p:cxnSp>
        <p:nvCxnSpPr>
          <p:cNvPr id="10" name="Lige forbindelse 9">
            <a:extLst>
              <a:ext uri="{FF2B5EF4-FFF2-40B4-BE49-F238E27FC236}">
                <a16:creationId xmlns:a16="http://schemas.microsoft.com/office/drawing/2014/main" id="{22260791-445D-894A-BD8F-D3B07D1AE962}"/>
              </a:ext>
            </a:extLst>
          </p:cNvPr>
          <p:cNvCxnSpPr>
            <a:cxnSpLocks/>
          </p:cNvCxnSpPr>
          <p:nvPr/>
        </p:nvCxnSpPr>
        <p:spPr>
          <a:xfrm>
            <a:off x="540000" y="964486"/>
            <a:ext cx="25057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Billede 11">
            <a:extLst>
              <a:ext uri="{FF2B5EF4-FFF2-40B4-BE49-F238E27FC236}">
                <a16:creationId xmlns:a16="http://schemas.microsoft.com/office/drawing/2014/main" id="{BC4245BC-7E7C-F54D-B6B5-7F61FEC564A8}"/>
              </a:ext>
            </a:extLst>
          </p:cNvPr>
          <p:cNvPicPr>
            <a:picLocks noChangeAspect="1"/>
          </p:cNvPicPr>
          <p:nvPr/>
        </p:nvPicPr>
        <p:blipFill>
          <a:blip r:embed="rId4"/>
          <a:srcRect/>
          <a:stretch/>
        </p:blipFill>
        <p:spPr>
          <a:xfrm>
            <a:off x="7182196" y="5756975"/>
            <a:ext cx="4649803" cy="748960"/>
          </a:xfrm>
          <a:prstGeom prst="rect">
            <a:avLst/>
          </a:prstGeom>
        </p:spPr>
      </p:pic>
      <p:pic>
        <p:nvPicPr>
          <p:cNvPr id="11" name="Billede 10">
            <a:extLst>
              <a:ext uri="{FF2B5EF4-FFF2-40B4-BE49-F238E27FC236}">
                <a16:creationId xmlns:a16="http://schemas.microsoft.com/office/drawing/2014/main" id="{0DD6CACF-CA0F-4245-A9D2-875596D25FDB}"/>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0515600" y="325816"/>
            <a:ext cx="1350582" cy="1284247"/>
          </a:xfrm>
          <a:prstGeom prst="rect">
            <a:avLst/>
          </a:prstGeom>
        </p:spPr>
      </p:pic>
    </p:spTree>
    <p:extLst>
      <p:ext uri="{BB962C8B-B14F-4D97-AF65-F5344CB8AC3E}">
        <p14:creationId xmlns:p14="http://schemas.microsoft.com/office/powerpoint/2010/main" val="2147416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F2FD"/>
        </a:solidFill>
        <a:effectLst/>
      </p:bgPr>
    </p:bg>
    <p:spTree>
      <p:nvGrpSpPr>
        <p:cNvPr id="1" name=""/>
        <p:cNvGrpSpPr/>
        <p:nvPr/>
      </p:nvGrpSpPr>
      <p:grpSpPr>
        <a:xfrm>
          <a:off x="0" y="0"/>
          <a:ext cx="0" cy="0"/>
          <a:chOff x="0" y="0"/>
          <a:chExt cx="0" cy="0"/>
        </a:xfrm>
      </p:grpSpPr>
      <p:grpSp>
        <p:nvGrpSpPr>
          <p:cNvPr id="10" name="Gruppe 9"/>
          <p:cNvGrpSpPr/>
          <p:nvPr/>
        </p:nvGrpSpPr>
        <p:grpSpPr>
          <a:xfrm rot="19275375">
            <a:off x="6060012" y="3348695"/>
            <a:ext cx="3966837" cy="3249585"/>
            <a:chOff x="3810787" y="-225925"/>
            <a:chExt cx="8787280" cy="6986745"/>
          </a:xfrm>
        </p:grpSpPr>
        <p:sp>
          <p:nvSpPr>
            <p:cNvPr id="8" name="Ligebenet trekant 7"/>
            <p:cNvSpPr/>
            <p:nvPr/>
          </p:nvSpPr>
          <p:spPr>
            <a:xfrm rot="7290281">
              <a:off x="5073309" y="592377"/>
              <a:ext cx="5059242" cy="674086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2818506">
              <a:off x="8873403" y="4916776"/>
              <a:ext cx="3724664" cy="1844044"/>
            </a:xfrm>
            <a:prstGeom prst="rect">
              <a:avLst/>
            </a:prstGeom>
          </p:spPr>
        </p:pic>
        <p:sp>
          <p:nvSpPr>
            <p:cNvPr id="9" name="Ellipse 8"/>
            <p:cNvSpPr/>
            <p:nvPr/>
          </p:nvSpPr>
          <p:spPr>
            <a:xfrm rot="18218696">
              <a:off x="2318408" y="1266454"/>
              <a:ext cx="5052533" cy="206777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 name="Titel 1"/>
          <p:cNvSpPr>
            <a:spLocks noGrp="1"/>
          </p:cNvSpPr>
          <p:nvPr>
            <p:ph type="title"/>
          </p:nvPr>
        </p:nvSpPr>
        <p:spPr/>
        <p:txBody>
          <a:bodyPr/>
          <a:lstStyle/>
          <a:p>
            <a:br>
              <a:rPr lang="da-DK" dirty="0">
                <a:solidFill>
                  <a:schemeClr val="tx2"/>
                </a:solidFill>
                <a:latin typeface="+mn-lt"/>
              </a:rPr>
            </a:br>
            <a:r>
              <a:rPr lang="da-DK" dirty="0">
                <a:solidFill>
                  <a:schemeClr val="tx2"/>
                </a:solidFill>
                <a:latin typeface="+mn-lt"/>
              </a:rPr>
              <a:t>1. Hvad er en inkluderende fællesskabskultur?</a:t>
            </a:r>
          </a:p>
        </p:txBody>
      </p:sp>
      <p:sp>
        <p:nvSpPr>
          <p:cNvPr id="3" name="Pladsholder til indhold 2"/>
          <p:cNvSpPr>
            <a:spLocks noGrp="1"/>
          </p:cNvSpPr>
          <p:nvPr>
            <p:ph idx="1"/>
          </p:nvPr>
        </p:nvSpPr>
        <p:spPr>
          <a:xfrm>
            <a:off x="1182349" y="2218910"/>
            <a:ext cx="6481767" cy="2754577"/>
          </a:xfrm>
        </p:spPr>
        <p:txBody>
          <a:bodyPr/>
          <a:lstStyle/>
          <a:p>
            <a:pPr marL="1800" indent="0">
              <a:spcAft>
                <a:spcPts val="0"/>
              </a:spcAft>
              <a:buNone/>
            </a:pPr>
            <a:r>
              <a:rPr lang="da-DK" sz="2200" b="1" dirty="0">
                <a:latin typeface="Arial" charset="0"/>
                <a:ea typeface="Arial" charset="0"/>
                <a:cs typeface="Arial" charset="0"/>
              </a:rPr>
              <a:t>En inkluderende fællesskabskultur er kendetegnet ved:</a:t>
            </a:r>
          </a:p>
          <a:p>
            <a:pPr>
              <a:spcAft>
                <a:spcPts val="0"/>
              </a:spcAft>
            </a:pPr>
            <a:endParaRPr lang="da-DK" dirty="0">
              <a:latin typeface="Arial" charset="0"/>
              <a:ea typeface="Arial" charset="0"/>
              <a:cs typeface="Arial" charset="0"/>
            </a:endParaRPr>
          </a:p>
          <a:p>
            <a:pPr marL="457200" indent="-457200">
              <a:spcAft>
                <a:spcPts val="0"/>
              </a:spcAft>
              <a:buFont typeface="+mj-lt"/>
              <a:buAutoNum type="alphaUcPeriod"/>
            </a:pPr>
            <a:r>
              <a:rPr lang="da-DK" dirty="0">
                <a:latin typeface="Arial" charset="0"/>
                <a:ea typeface="Arial" charset="0"/>
                <a:cs typeface="Arial" charset="0"/>
              </a:rPr>
              <a:t>At være bygget op omkring </a:t>
            </a:r>
            <a:r>
              <a:rPr lang="da-DK" b="1" dirty="0">
                <a:latin typeface="Arial" charset="0"/>
                <a:ea typeface="Arial" charset="0"/>
                <a:cs typeface="Arial" charset="0"/>
              </a:rPr>
              <a:t>demokratiske</a:t>
            </a:r>
            <a:r>
              <a:rPr lang="da-DK" dirty="0">
                <a:latin typeface="Arial" charset="0"/>
                <a:ea typeface="Arial" charset="0"/>
                <a:cs typeface="Arial" charset="0"/>
              </a:rPr>
              <a:t> og </a:t>
            </a:r>
            <a:r>
              <a:rPr lang="da-DK" b="1" dirty="0">
                <a:latin typeface="Arial" charset="0"/>
                <a:ea typeface="Arial" charset="0"/>
                <a:cs typeface="Arial" charset="0"/>
              </a:rPr>
              <a:t>fællesskabsorienterede </a:t>
            </a:r>
            <a:r>
              <a:rPr lang="da-DK" dirty="0">
                <a:latin typeface="Arial" charset="0"/>
                <a:ea typeface="Arial" charset="0"/>
                <a:cs typeface="Arial" charset="0"/>
              </a:rPr>
              <a:t>normer og værdier </a:t>
            </a:r>
          </a:p>
          <a:p>
            <a:pPr marL="457200" indent="-457200">
              <a:spcAft>
                <a:spcPts val="0"/>
              </a:spcAft>
              <a:buFont typeface="+mj-lt"/>
              <a:buAutoNum type="alphaUcPeriod"/>
            </a:pPr>
            <a:endParaRPr lang="da-DK" dirty="0">
              <a:latin typeface="Arial" charset="0"/>
              <a:ea typeface="Arial" charset="0"/>
              <a:cs typeface="Arial" charset="0"/>
            </a:endParaRPr>
          </a:p>
          <a:p>
            <a:pPr marL="457200" indent="-457200">
              <a:spcAft>
                <a:spcPts val="0"/>
              </a:spcAft>
              <a:buFont typeface="+mj-lt"/>
              <a:buAutoNum type="alphaUcPeriod"/>
            </a:pPr>
            <a:r>
              <a:rPr lang="da-DK" dirty="0">
                <a:latin typeface="Arial" charset="0"/>
                <a:ea typeface="Arial" charset="0"/>
                <a:cs typeface="Arial" charset="0"/>
              </a:rPr>
              <a:t>At </a:t>
            </a:r>
            <a:r>
              <a:rPr lang="da-DK" b="1" dirty="0">
                <a:latin typeface="Arial" charset="0"/>
                <a:ea typeface="Arial" charset="0"/>
                <a:cs typeface="Arial" charset="0"/>
              </a:rPr>
              <a:t>forskellighed </a:t>
            </a:r>
            <a:r>
              <a:rPr lang="da-DK" dirty="0">
                <a:latin typeface="Arial" charset="0"/>
                <a:ea typeface="Arial" charset="0"/>
                <a:cs typeface="Arial" charset="0"/>
              </a:rPr>
              <a:t>betragtes som </a:t>
            </a:r>
            <a:r>
              <a:rPr lang="da-DK" b="1" dirty="0">
                <a:latin typeface="Arial" charset="0"/>
                <a:ea typeface="Arial" charset="0"/>
                <a:cs typeface="Arial" charset="0"/>
              </a:rPr>
              <a:t>en styrke </a:t>
            </a:r>
            <a:r>
              <a:rPr lang="da-DK" dirty="0">
                <a:latin typeface="Arial" charset="0"/>
                <a:ea typeface="Arial" charset="0"/>
                <a:cs typeface="Arial" charset="0"/>
              </a:rPr>
              <a:t>for fællesskabet</a:t>
            </a:r>
          </a:p>
          <a:p>
            <a:pPr marL="457200" indent="-457200">
              <a:spcAft>
                <a:spcPts val="0"/>
              </a:spcAft>
              <a:buFont typeface="+mj-lt"/>
              <a:buAutoNum type="alphaUcPeriod"/>
            </a:pPr>
            <a:endParaRPr lang="da-DK" dirty="0">
              <a:latin typeface="Arial" charset="0"/>
              <a:ea typeface="Arial" charset="0"/>
              <a:cs typeface="Arial" charset="0"/>
            </a:endParaRPr>
          </a:p>
          <a:p>
            <a:pPr marL="457200" indent="-457200">
              <a:spcAft>
                <a:spcPts val="0"/>
              </a:spcAft>
              <a:buFont typeface="+mj-lt"/>
              <a:buAutoNum type="alphaUcPeriod"/>
            </a:pPr>
            <a:r>
              <a:rPr lang="da-DK" dirty="0">
                <a:latin typeface="Arial" charset="0"/>
                <a:ea typeface="Arial" charset="0"/>
                <a:cs typeface="Arial" charset="0"/>
              </a:rPr>
              <a:t>At der arbejdes bevidst med at </a:t>
            </a:r>
            <a:r>
              <a:rPr lang="da-DK" b="1" dirty="0">
                <a:latin typeface="Arial" charset="0"/>
                <a:ea typeface="Arial" charset="0"/>
                <a:cs typeface="Arial" charset="0"/>
              </a:rPr>
              <a:t>modvirke eksklusionsprocesser.</a:t>
            </a:r>
            <a:endParaRPr lang="da-DK" dirty="0"/>
          </a:p>
        </p:txBody>
      </p:sp>
      <p:sp>
        <p:nvSpPr>
          <p:cNvPr id="11" name="Tekstfelt 10"/>
          <p:cNvSpPr txBox="1"/>
          <p:nvPr/>
        </p:nvSpPr>
        <p:spPr>
          <a:xfrm>
            <a:off x="8380696" y="5798145"/>
            <a:ext cx="3282705" cy="923330"/>
          </a:xfrm>
          <a:prstGeom prst="rect">
            <a:avLst/>
          </a:prstGeom>
          <a:noFill/>
        </p:spPr>
        <p:txBody>
          <a:bodyPr wrap="square" rtlCol="0">
            <a:spAutoFit/>
          </a:bodyPr>
          <a:lstStyle/>
          <a:p>
            <a:r>
              <a:rPr lang="da-DK" dirty="0">
                <a:solidFill>
                  <a:schemeClr val="tx2"/>
                </a:solidFill>
              </a:rPr>
              <a:t>På de næste to slides stiller vi skarpt på eksklusions-processer</a:t>
            </a:r>
          </a:p>
        </p:txBody>
      </p:sp>
    </p:spTree>
    <p:extLst>
      <p:ext uri="{BB962C8B-B14F-4D97-AF65-F5344CB8AC3E}">
        <p14:creationId xmlns:p14="http://schemas.microsoft.com/office/powerpoint/2010/main" val="3591413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68CD5">
            <a:alpha val="30000"/>
          </a:srgbClr>
        </a:solidFill>
        <a:effectLst/>
      </p:bgPr>
    </p:bg>
    <p:spTree>
      <p:nvGrpSpPr>
        <p:cNvPr id="1" name=""/>
        <p:cNvGrpSpPr/>
        <p:nvPr/>
      </p:nvGrpSpPr>
      <p:grpSpPr>
        <a:xfrm>
          <a:off x="0" y="0"/>
          <a:ext cx="0" cy="0"/>
          <a:chOff x="0" y="0"/>
          <a:chExt cx="0" cy="0"/>
        </a:xfrm>
      </p:grpSpPr>
      <p:pic>
        <p:nvPicPr>
          <p:cNvPr id="12" name="Billede 1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85877" y="2540293"/>
            <a:ext cx="4900026" cy="3717758"/>
          </a:xfrm>
          <a:prstGeom prst="rect">
            <a:avLst/>
          </a:prstGeom>
        </p:spPr>
      </p:pic>
      <p:sp>
        <p:nvSpPr>
          <p:cNvPr id="2" name="Titel 1"/>
          <p:cNvSpPr>
            <a:spLocks noGrp="1"/>
          </p:cNvSpPr>
          <p:nvPr>
            <p:ph type="title"/>
          </p:nvPr>
        </p:nvSpPr>
        <p:spPr/>
        <p:txBody>
          <a:bodyPr/>
          <a:lstStyle/>
          <a:p>
            <a:r>
              <a:rPr lang="da-DK" dirty="0">
                <a:solidFill>
                  <a:schemeClr val="tx2"/>
                </a:solidFill>
                <a:latin typeface="+mn-lt"/>
              </a:rPr>
              <a:t>Eksklusionsprocesser i dagtilbuddet</a:t>
            </a:r>
          </a:p>
        </p:txBody>
      </p:sp>
      <p:sp>
        <p:nvSpPr>
          <p:cNvPr id="3" name="Pladsholder til indhold 2"/>
          <p:cNvSpPr>
            <a:spLocks noGrp="1"/>
          </p:cNvSpPr>
          <p:nvPr>
            <p:ph sz="half" idx="1"/>
          </p:nvPr>
        </p:nvSpPr>
        <p:spPr>
          <a:xfrm>
            <a:off x="1080000" y="2223503"/>
            <a:ext cx="5598095" cy="4351338"/>
          </a:xfrm>
        </p:spPr>
        <p:txBody>
          <a:bodyPr>
            <a:normAutofit/>
          </a:bodyPr>
          <a:lstStyle/>
          <a:p>
            <a:pPr marL="0" indent="0">
              <a:buNone/>
            </a:pPr>
            <a:r>
              <a:rPr lang="da-DK" sz="1800" b="1" dirty="0">
                <a:latin typeface="Arial" charset="0"/>
                <a:ea typeface="Arial" charset="0"/>
                <a:cs typeface="Arial" charset="0"/>
              </a:rPr>
              <a:t>Hvad er eksklusionsprocesser?</a:t>
            </a:r>
          </a:p>
          <a:p>
            <a:pPr>
              <a:buFont typeface="Arial" panose="020B0604020202020204" pitchFamily="34" charset="0"/>
              <a:buChar char="•"/>
            </a:pPr>
            <a:r>
              <a:rPr lang="da-DK" sz="1800" dirty="0">
                <a:latin typeface="Arial" charset="0"/>
                <a:ea typeface="Arial" charset="0"/>
                <a:cs typeface="Arial" charset="0"/>
              </a:rPr>
              <a:t>Processer, hvor </a:t>
            </a:r>
            <a:r>
              <a:rPr lang="da-DK" sz="1800" b="1" dirty="0">
                <a:latin typeface="Arial" charset="0"/>
                <a:ea typeface="Arial" charset="0"/>
                <a:cs typeface="Arial" charset="0"/>
              </a:rPr>
              <a:t>børn bliver udstødt eller holdt ude </a:t>
            </a:r>
            <a:r>
              <a:rPr lang="da-DK" sz="1800" dirty="0">
                <a:latin typeface="Arial" charset="0"/>
                <a:ea typeface="Arial" charset="0"/>
                <a:cs typeface="Arial" charset="0"/>
              </a:rPr>
              <a:t>af fællesskaber. </a:t>
            </a:r>
          </a:p>
          <a:p>
            <a:pPr>
              <a:buFont typeface="Arial" panose="020B0604020202020204" pitchFamily="34" charset="0"/>
              <a:buChar char="•"/>
            </a:pPr>
            <a:endParaRPr lang="da-DK" sz="1800" dirty="0">
              <a:latin typeface="Arial" charset="0"/>
              <a:ea typeface="Arial" charset="0"/>
              <a:cs typeface="Arial" charset="0"/>
            </a:endParaRPr>
          </a:p>
          <a:p>
            <a:pPr>
              <a:buFont typeface="Arial" panose="020B0604020202020204" pitchFamily="34" charset="0"/>
              <a:buChar char="•"/>
            </a:pPr>
            <a:r>
              <a:rPr lang="da-DK" sz="1800" dirty="0">
                <a:latin typeface="Arial" charset="0"/>
                <a:ea typeface="Arial" charset="0"/>
                <a:cs typeface="Arial" charset="0"/>
              </a:rPr>
              <a:t>De kan finde sted i </a:t>
            </a:r>
            <a:r>
              <a:rPr lang="da-DK" sz="1800" b="1" dirty="0">
                <a:latin typeface="Arial" charset="0"/>
                <a:ea typeface="Arial" charset="0"/>
                <a:cs typeface="Arial" charset="0"/>
              </a:rPr>
              <a:t>samspillet </a:t>
            </a:r>
            <a:r>
              <a:rPr lang="da-DK" sz="1800" dirty="0">
                <a:latin typeface="Arial" charset="0"/>
                <a:ea typeface="Arial" charset="0"/>
                <a:cs typeface="Arial" charset="0"/>
              </a:rPr>
              <a:t>mellem pædagoger og børn, mellem pædagoger og forældre og mellem børn indbyrdes</a:t>
            </a:r>
          </a:p>
          <a:p>
            <a:pPr>
              <a:buFont typeface="Arial" panose="020B0604020202020204" pitchFamily="34" charset="0"/>
              <a:buChar char="•"/>
            </a:pPr>
            <a:endParaRPr lang="da-DK" sz="1800" dirty="0">
              <a:latin typeface="Arial" charset="0"/>
              <a:ea typeface="Arial" charset="0"/>
              <a:cs typeface="Arial" charset="0"/>
            </a:endParaRPr>
          </a:p>
          <a:p>
            <a:pPr>
              <a:buFont typeface="Arial" panose="020B0604020202020204" pitchFamily="34" charset="0"/>
              <a:buChar char="•"/>
            </a:pPr>
            <a:r>
              <a:rPr lang="da-DK" sz="1800" dirty="0">
                <a:latin typeface="Arial" charset="0"/>
                <a:ea typeface="Arial" charset="0"/>
                <a:cs typeface="Arial" charset="0"/>
              </a:rPr>
              <a:t>Eksklusionsprocesser er en del af socialt samvær, fordi fællesskaber bygger på </a:t>
            </a:r>
            <a:r>
              <a:rPr lang="da-DK" sz="1800" b="1" dirty="0">
                <a:latin typeface="Arial" charset="0"/>
                <a:ea typeface="Arial" charset="0"/>
                <a:cs typeface="Arial" charset="0"/>
              </a:rPr>
              <a:t>normer</a:t>
            </a:r>
            <a:r>
              <a:rPr lang="da-DK" sz="1800" dirty="0">
                <a:latin typeface="Arial" charset="0"/>
                <a:ea typeface="Arial" charset="0"/>
                <a:cs typeface="Arial" charset="0"/>
              </a:rPr>
              <a:t>, og normer tilsiger at nogle former for interaktion er værdsatte, og nogle ikke er.</a:t>
            </a:r>
          </a:p>
          <a:p>
            <a:pPr marL="0" indent="0">
              <a:buNone/>
            </a:pPr>
            <a:endParaRPr lang="da-DK" sz="1800" dirty="0">
              <a:latin typeface="Arial" charset="0"/>
              <a:ea typeface="Arial" charset="0"/>
              <a:cs typeface="Arial" charset="0"/>
            </a:endParaRPr>
          </a:p>
          <a:p>
            <a:endParaRPr lang="da-DK" dirty="0"/>
          </a:p>
        </p:txBody>
      </p:sp>
      <p:grpSp>
        <p:nvGrpSpPr>
          <p:cNvPr id="8" name="Gruppe 7"/>
          <p:cNvGrpSpPr/>
          <p:nvPr/>
        </p:nvGrpSpPr>
        <p:grpSpPr>
          <a:xfrm rot="17054497">
            <a:off x="9108826" y="274077"/>
            <a:ext cx="2693991" cy="2093516"/>
            <a:chOff x="3769729" y="-734711"/>
            <a:chExt cx="8828338" cy="7495531"/>
          </a:xfrm>
        </p:grpSpPr>
        <p:sp>
          <p:nvSpPr>
            <p:cNvPr id="9" name="Ligebenet trekant 8"/>
            <p:cNvSpPr/>
            <p:nvPr/>
          </p:nvSpPr>
          <p:spPr>
            <a:xfrm rot="7290281">
              <a:off x="5124854" y="328147"/>
              <a:ext cx="5059243" cy="67408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2818506">
              <a:off x="8873403" y="4916776"/>
              <a:ext cx="3724664" cy="1844044"/>
            </a:xfrm>
            <a:prstGeom prst="rect">
              <a:avLst/>
            </a:prstGeom>
          </p:spPr>
        </p:pic>
        <p:sp>
          <p:nvSpPr>
            <p:cNvPr id="11" name="Ellipse 10"/>
            <p:cNvSpPr/>
            <p:nvPr/>
          </p:nvSpPr>
          <p:spPr>
            <a:xfrm rot="18218696">
              <a:off x="2277350" y="757668"/>
              <a:ext cx="5052533" cy="206777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3101085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68CD5">
            <a:alpha val="30000"/>
          </a:srgbClr>
        </a:solidFill>
        <a:effectLst/>
      </p:bgPr>
    </p:bg>
    <p:spTree>
      <p:nvGrpSpPr>
        <p:cNvPr id="1" name=""/>
        <p:cNvGrpSpPr/>
        <p:nvPr/>
      </p:nvGrpSpPr>
      <p:grpSpPr>
        <a:xfrm>
          <a:off x="0" y="0"/>
          <a:ext cx="0" cy="0"/>
          <a:chOff x="0" y="0"/>
          <a:chExt cx="0" cy="0"/>
        </a:xfrm>
      </p:grpSpPr>
      <p:grpSp>
        <p:nvGrpSpPr>
          <p:cNvPr id="8" name="Gruppe 7"/>
          <p:cNvGrpSpPr/>
          <p:nvPr/>
        </p:nvGrpSpPr>
        <p:grpSpPr>
          <a:xfrm rot="17054497">
            <a:off x="9108826" y="274077"/>
            <a:ext cx="2693991" cy="2093516"/>
            <a:chOff x="3769729" y="-734711"/>
            <a:chExt cx="8828338" cy="7495531"/>
          </a:xfrm>
        </p:grpSpPr>
        <p:sp>
          <p:nvSpPr>
            <p:cNvPr id="9" name="Ligebenet trekant 8"/>
            <p:cNvSpPr/>
            <p:nvPr/>
          </p:nvSpPr>
          <p:spPr>
            <a:xfrm rot="7290281">
              <a:off x="5124854" y="328147"/>
              <a:ext cx="5059243" cy="67408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2818506">
              <a:off x="8873403" y="4916776"/>
              <a:ext cx="3724664" cy="1844044"/>
            </a:xfrm>
            <a:prstGeom prst="rect">
              <a:avLst/>
            </a:prstGeom>
          </p:spPr>
        </p:pic>
        <p:sp>
          <p:nvSpPr>
            <p:cNvPr id="11" name="Ellipse 10"/>
            <p:cNvSpPr/>
            <p:nvPr/>
          </p:nvSpPr>
          <p:spPr>
            <a:xfrm rot="18218696">
              <a:off x="2277350" y="757668"/>
              <a:ext cx="5052533" cy="206777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 name="Titel 1"/>
          <p:cNvSpPr>
            <a:spLocks noGrp="1"/>
          </p:cNvSpPr>
          <p:nvPr>
            <p:ph type="title"/>
          </p:nvPr>
        </p:nvSpPr>
        <p:spPr/>
        <p:txBody>
          <a:bodyPr/>
          <a:lstStyle/>
          <a:p>
            <a:r>
              <a:rPr lang="da-DK" dirty="0">
                <a:solidFill>
                  <a:schemeClr val="tx2"/>
                </a:solidFill>
                <a:latin typeface="+mn-lt"/>
              </a:rPr>
              <a:t>Eksklusionsprocesser i dagtilbuddet</a:t>
            </a:r>
          </a:p>
        </p:txBody>
      </p:sp>
      <p:sp>
        <p:nvSpPr>
          <p:cNvPr id="3" name="Pladsholder til indhold 2"/>
          <p:cNvSpPr>
            <a:spLocks noGrp="1"/>
          </p:cNvSpPr>
          <p:nvPr>
            <p:ph sz="half" idx="1"/>
          </p:nvPr>
        </p:nvSpPr>
        <p:spPr>
          <a:xfrm>
            <a:off x="1080000" y="2144990"/>
            <a:ext cx="5282928" cy="4351338"/>
          </a:xfrm>
        </p:spPr>
        <p:txBody>
          <a:bodyPr>
            <a:normAutofit/>
          </a:bodyPr>
          <a:lstStyle/>
          <a:p>
            <a:pPr marL="0" indent="0">
              <a:buNone/>
            </a:pPr>
            <a:r>
              <a:rPr lang="da-DK" sz="1800" b="1" dirty="0">
                <a:latin typeface="Arial" charset="0"/>
                <a:ea typeface="Arial" charset="0"/>
                <a:cs typeface="Arial" charset="0"/>
              </a:rPr>
              <a:t>Hvordan kan personalet modvirke eksklusionsprocesser?</a:t>
            </a:r>
            <a:endParaRPr lang="da-DK" sz="1800" dirty="0">
              <a:latin typeface="Arial" charset="0"/>
              <a:ea typeface="Arial" charset="0"/>
              <a:cs typeface="Arial" charset="0"/>
            </a:endParaRPr>
          </a:p>
          <a:p>
            <a:pPr marL="0" indent="0">
              <a:buNone/>
            </a:pPr>
            <a:r>
              <a:rPr lang="da-DK" sz="1800" dirty="0">
                <a:latin typeface="Arial" charset="0"/>
                <a:ea typeface="Arial" charset="0"/>
                <a:cs typeface="Arial" charset="0"/>
              </a:rPr>
              <a:t>Gennem et fokus på barnets samspil med fællesskabet, fremfor et snævert fokus på det enkelte barn. </a:t>
            </a:r>
          </a:p>
          <a:p>
            <a:pPr marL="0" indent="0">
              <a:buNone/>
            </a:pPr>
            <a:r>
              <a:rPr lang="da-DK" sz="1800" dirty="0">
                <a:latin typeface="Arial" charset="0"/>
                <a:ea typeface="Arial" charset="0"/>
                <a:cs typeface="Arial" charset="0"/>
              </a:rPr>
              <a:t>Det indebærer:</a:t>
            </a:r>
          </a:p>
          <a:p>
            <a:pPr>
              <a:buFont typeface="Arial" panose="020B0604020202020204" pitchFamily="34" charset="0"/>
              <a:buChar char="•"/>
            </a:pPr>
            <a:r>
              <a:rPr lang="da-DK" sz="1800" dirty="0">
                <a:latin typeface="Arial" charset="0"/>
                <a:ea typeface="Arial" charset="0"/>
                <a:cs typeface="Arial" charset="0"/>
              </a:rPr>
              <a:t>At interessere sig for hvad der karakteriserer </a:t>
            </a:r>
            <a:r>
              <a:rPr lang="da-DK" sz="1800" b="1" dirty="0">
                <a:latin typeface="Arial" charset="0"/>
                <a:ea typeface="Arial" charset="0"/>
                <a:cs typeface="Arial" charset="0"/>
              </a:rPr>
              <a:t>barnets relationer til og samspil med andre, </a:t>
            </a:r>
            <a:r>
              <a:rPr lang="da-DK" sz="1800" dirty="0">
                <a:latin typeface="Arial" charset="0"/>
                <a:ea typeface="Arial" charset="0"/>
                <a:cs typeface="Arial" charset="0"/>
              </a:rPr>
              <a:t>fremfor at finde begrundelser for fx forliste relationer og svære samspil i det enkelte barn. </a:t>
            </a:r>
          </a:p>
          <a:p>
            <a:pPr>
              <a:buFont typeface="Arial" panose="020B0604020202020204" pitchFamily="34" charset="0"/>
              <a:buChar char="•"/>
            </a:pPr>
            <a:endParaRPr lang="da-DK" sz="1800" dirty="0">
              <a:latin typeface="Arial" charset="0"/>
              <a:ea typeface="Arial" charset="0"/>
              <a:cs typeface="Arial" charset="0"/>
            </a:endParaRPr>
          </a:p>
          <a:p>
            <a:pPr>
              <a:buFont typeface="Arial" panose="020B0604020202020204" pitchFamily="34" charset="0"/>
              <a:buChar char="•"/>
            </a:pPr>
            <a:r>
              <a:rPr lang="da-DK" sz="1800" dirty="0">
                <a:latin typeface="Arial" charset="0"/>
                <a:ea typeface="Arial" charset="0"/>
                <a:cs typeface="Arial" charset="0"/>
              </a:rPr>
              <a:t>At </a:t>
            </a:r>
            <a:r>
              <a:rPr lang="da-DK" sz="1800" b="1" dirty="0">
                <a:latin typeface="Arial" charset="0"/>
                <a:ea typeface="Arial" charset="0"/>
                <a:cs typeface="Arial" charset="0"/>
              </a:rPr>
              <a:t>se </a:t>
            </a:r>
            <a:r>
              <a:rPr lang="da-DK" sz="1800" b="1" i="1" dirty="0">
                <a:latin typeface="Arial" charset="0"/>
                <a:ea typeface="Arial" charset="0"/>
                <a:cs typeface="Arial" charset="0"/>
              </a:rPr>
              <a:t>med</a:t>
            </a:r>
            <a:r>
              <a:rPr lang="da-DK" sz="1800" b="1" dirty="0">
                <a:latin typeface="Arial" charset="0"/>
                <a:ea typeface="Arial" charset="0"/>
                <a:cs typeface="Arial" charset="0"/>
              </a:rPr>
              <a:t> barnet</a:t>
            </a:r>
            <a:r>
              <a:rPr lang="da-DK" sz="1800" dirty="0">
                <a:latin typeface="Arial" charset="0"/>
                <a:ea typeface="Arial" charset="0"/>
                <a:cs typeface="Arial" charset="0"/>
              </a:rPr>
              <a:t> i stedet for </a:t>
            </a:r>
            <a:r>
              <a:rPr lang="da-DK" sz="1800" i="1" dirty="0">
                <a:latin typeface="Arial" charset="0"/>
                <a:ea typeface="Arial" charset="0"/>
                <a:cs typeface="Arial" charset="0"/>
              </a:rPr>
              <a:t>på</a:t>
            </a:r>
            <a:r>
              <a:rPr lang="da-DK" sz="1800" dirty="0">
                <a:latin typeface="Arial" charset="0"/>
                <a:ea typeface="Arial" charset="0"/>
                <a:cs typeface="Arial" charset="0"/>
              </a:rPr>
              <a:t> barnet.</a:t>
            </a:r>
            <a:endParaRPr lang="da-DK" sz="1600" b="1" dirty="0">
              <a:latin typeface="Arial" charset="0"/>
              <a:ea typeface="Arial" charset="0"/>
              <a:cs typeface="Arial" charset="0"/>
            </a:endParaRPr>
          </a:p>
          <a:p>
            <a:endParaRPr lang="da-DK" dirty="0"/>
          </a:p>
        </p:txBody>
      </p:sp>
      <p:pic>
        <p:nvPicPr>
          <p:cNvPr id="12" name="Billede 1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362928" y="3259351"/>
            <a:ext cx="5109009" cy="2613571"/>
          </a:xfrm>
          <a:prstGeom prst="rect">
            <a:avLst/>
          </a:prstGeom>
        </p:spPr>
      </p:pic>
    </p:spTree>
    <p:extLst>
      <p:ext uri="{BB962C8B-B14F-4D97-AF65-F5344CB8AC3E}">
        <p14:creationId xmlns:p14="http://schemas.microsoft.com/office/powerpoint/2010/main" val="2472782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50045">
            <a:alpha val="20000"/>
          </a:srgbClr>
        </a:solidFill>
        <a:effectLst/>
      </p:bgPr>
    </p:bg>
    <p:spTree>
      <p:nvGrpSpPr>
        <p:cNvPr id="1" name=""/>
        <p:cNvGrpSpPr/>
        <p:nvPr/>
      </p:nvGrpSpPr>
      <p:grpSpPr>
        <a:xfrm>
          <a:off x="0" y="0"/>
          <a:ext cx="0" cy="0"/>
          <a:chOff x="0" y="0"/>
          <a:chExt cx="0" cy="0"/>
        </a:xfrm>
      </p:grpSpPr>
      <p:pic>
        <p:nvPicPr>
          <p:cNvPr id="6" name="Billede 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98433" y="3104147"/>
            <a:ext cx="5630780" cy="3753853"/>
          </a:xfrm>
          <a:prstGeom prst="rect">
            <a:avLst/>
          </a:prstGeom>
        </p:spPr>
      </p:pic>
      <p:sp>
        <p:nvSpPr>
          <p:cNvPr id="2" name="Titel 1"/>
          <p:cNvSpPr>
            <a:spLocks noGrp="1"/>
          </p:cNvSpPr>
          <p:nvPr>
            <p:ph type="title"/>
          </p:nvPr>
        </p:nvSpPr>
        <p:spPr/>
        <p:txBody>
          <a:bodyPr/>
          <a:lstStyle/>
          <a:p>
            <a:r>
              <a:rPr lang="da-DK" dirty="0">
                <a:solidFill>
                  <a:schemeClr val="tx2"/>
                </a:solidFill>
                <a:latin typeface="+mn-lt"/>
              </a:rPr>
              <a:t>2. Hvad er medindflydelse?</a:t>
            </a:r>
          </a:p>
        </p:txBody>
      </p:sp>
      <p:sp>
        <p:nvSpPr>
          <p:cNvPr id="3" name="Pladsholder til indhold 2"/>
          <p:cNvSpPr>
            <a:spLocks noGrp="1"/>
          </p:cNvSpPr>
          <p:nvPr>
            <p:ph idx="1"/>
          </p:nvPr>
        </p:nvSpPr>
        <p:spPr>
          <a:xfrm>
            <a:off x="1080000" y="2049615"/>
            <a:ext cx="5418433" cy="4320000"/>
          </a:xfrm>
        </p:spPr>
        <p:txBody>
          <a:bodyPr/>
          <a:lstStyle/>
          <a:p>
            <a:pPr marL="0" indent="0">
              <a:spcAft>
                <a:spcPts val="0"/>
              </a:spcAft>
              <a:buNone/>
            </a:pPr>
            <a:r>
              <a:rPr lang="da-DK" dirty="0">
                <a:latin typeface="Arial" charset="0"/>
                <a:ea typeface="Arial" charset="0"/>
                <a:cs typeface="Arial" charset="0"/>
              </a:rPr>
              <a:t>Medindflydelse handler om alle de måder, børnene påvirker fællesskabet på. Det kan være: </a:t>
            </a:r>
          </a:p>
          <a:p>
            <a:pPr marL="0" indent="0">
              <a:spcAft>
                <a:spcPts val="0"/>
              </a:spcAft>
              <a:buNone/>
            </a:pPr>
            <a:endParaRPr lang="da-DK" dirty="0">
              <a:latin typeface="Arial" charset="0"/>
              <a:ea typeface="Arial" charset="0"/>
              <a:cs typeface="Arial" charset="0"/>
            </a:endParaRPr>
          </a:p>
          <a:p>
            <a:pPr marL="342900" indent="-342900">
              <a:spcAft>
                <a:spcPts val="0"/>
              </a:spcAft>
              <a:buFont typeface="Arial" panose="020B0604020202020204" pitchFamily="34" charset="0"/>
              <a:buChar char="•"/>
            </a:pPr>
            <a:r>
              <a:rPr lang="da-DK" dirty="0">
                <a:latin typeface="Arial" charset="0"/>
                <a:ea typeface="Arial" charset="0"/>
                <a:cs typeface="Arial" charset="0"/>
              </a:rPr>
              <a:t>direkte gennem ytringer af holdninger og meninger </a:t>
            </a:r>
          </a:p>
          <a:p>
            <a:pPr marL="342900" indent="-342900">
              <a:spcAft>
                <a:spcPts val="0"/>
              </a:spcAft>
              <a:buFont typeface="Arial" panose="020B0604020202020204" pitchFamily="34" charset="0"/>
              <a:buChar char="•"/>
            </a:pPr>
            <a:endParaRPr lang="da-DK" dirty="0">
              <a:latin typeface="Arial" charset="0"/>
              <a:ea typeface="Arial" charset="0"/>
              <a:cs typeface="Arial" charset="0"/>
            </a:endParaRPr>
          </a:p>
          <a:p>
            <a:pPr marL="342900" indent="-342900">
              <a:spcAft>
                <a:spcPts val="0"/>
              </a:spcAft>
              <a:buFont typeface="Arial" panose="020B0604020202020204" pitchFamily="34" charset="0"/>
              <a:buChar char="•"/>
            </a:pPr>
            <a:r>
              <a:rPr lang="da-DK" dirty="0">
                <a:latin typeface="Arial" charset="0"/>
                <a:ea typeface="Arial" charset="0"/>
                <a:cs typeface="Arial" charset="0"/>
              </a:rPr>
              <a:t>indirekte, når jeres viden om børns perspektiver får betydning for jeres fælles hverdag. </a:t>
            </a:r>
          </a:p>
          <a:p>
            <a:pPr marL="1800" indent="0">
              <a:buNone/>
            </a:pPr>
            <a:endParaRPr lang="da-DK" dirty="0"/>
          </a:p>
        </p:txBody>
      </p:sp>
      <p:sp>
        <p:nvSpPr>
          <p:cNvPr id="4" name="Ellipse 3"/>
          <p:cNvSpPr/>
          <p:nvPr/>
        </p:nvSpPr>
        <p:spPr>
          <a:xfrm>
            <a:off x="8257805" y="198189"/>
            <a:ext cx="3871408" cy="3702852"/>
          </a:xfrm>
          <a:prstGeom prst="ellipse">
            <a:avLst/>
          </a:prstGeom>
          <a:solidFill>
            <a:srgbClr val="E50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charset="0"/>
              <a:ea typeface="Arial" charset="0"/>
              <a:cs typeface="Arial" charset="0"/>
            </a:endParaRPr>
          </a:p>
          <a:p>
            <a:pPr algn="ctr"/>
            <a:r>
              <a:rPr lang="da-DK" b="1" dirty="0">
                <a:latin typeface="Arial" charset="0"/>
                <a:ea typeface="Arial" charset="0"/>
                <a:cs typeface="Arial" charset="0"/>
              </a:rPr>
              <a:t>Hvorfor medindflydelse?</a:t>
            </a:r>
          </a:p>
          <a:p>
            <a:pPr algn="ctr"/>
            <a:r>
              <a:rPr lang="da-DK" dirty="0">
                <a:latin typeface="Arial" charset="0"/>
                <a:ea typeface="Arial" charset="0"/>
                <a:cs typeface="Arial" charset="0"/>
              </a:rPr>
              <a:t>Børn, der har indflydelse på deres eget og det fælles hverdagsliv i dagtilbuddet, føler mere engagement og indgår mere aktivt i fællesskaber, lege og aktiviteter. </a:t>
            </a:r>
            <a:endParaRPr lang="en-US" sz="2000" dirty="0">
              <a:latin typeface="Arial" charset="0"/>
              <a:ea typeface="Arial" charset="0"/>
              <a:cs typeface="Arial" charset="0"/>
            </a:endParaRPr>
          </a:p>
        </p:txBody>
      </p:sp>
    </p:spTree>
    <p:extLst>
      <p:ext uri="{BB962C8B-B14F-4D97-AF65-F5344CB8AC3E}">
        <p14:creationId xmlns:p14="http://schemas.microsoft.com/office/powerpoint/2010/main" val="2414968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50045">
            <a:alpha val="20000"/>
          </a:srgb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chemeClr val="tx2"/>
                </a:solidFill>
                <a:latin typeface="+mn-lt"/>
              </a:rPr>
              <a:t>Tre veje til at understøtte medindflydelse</a:t>
            </a:r>
          </a:p>
        </p:txBody>
      </p:sp>
      <p:sp>
        <p:nvSpPr>
          <p:cNvPr id="8" name="TextBox 8"/>
          <p:cNvSpPr txBox="1">
            <a:spLocks noGrp="1"/>
          </p:cNvSpPr>
          <p:nvPr>
            <p:ph sz="half" idx="1"/>
          </p:nvPr>
        </p:nvSpPr>
        <p:spPr>
          <a:xfrm>
            <a:off x="2955692" y="2358687"/>
            <a:ext cx="5273118" cy="3200876"/>
          </a:xfrm>
          <a:prstGeom prst="rect">
            <a:avLst/>
          </a:prstGeom>
          <a:noFill/>
          <a:ln>
            <a:noFill/>
          </a:ln>
        </p:spPr>
        <p:txBody>
          <a:bodyPr wrap="square" rtlCol="0">
            <a:spAutoFit/>
          </a:bodyPr>
          <a:lstStyle/>
          <a:p>
            <a:pPr marL="342900" indent="-342900">
              <a:spcAft>
                <a:spcPts val="0"/>
              </a:spcAft>
              <a:buAutoNum type="arabicPeriod"/>
            </a:pPr>
            <a:r>
              <a:rPr lang="da-DK" sz="1600" b="1" dirty="0">
                <a:ea typeface="Arial" charset="0"/>
                <a:cs typeface="Arial" charset="0"/>
              </a:rPr>
              <a:t>Pædagogiske betragtninger: </a:t>
            </a:r>
          </a:p>
          <a:p>
            <a:pPr marL="0" indent="0">
              <a:spcAft>
                <a:spcPts val="0"/>
              </a:spcAft>
              <a:buNone/>
            </a:pPr>
            <a:r>
              <a:rPr lang="da-DK" sz="1600" dirty="0">
                <a:ea typeface="Arial" charset="0"/>
                <a:cs typeface="Arial" charset="0"/>
              </a:rPr>
              <a:t>Når I iagttager børnene og vurderer deres behov, udvikling, initiativer og interesser og tager det med i tilrettelæggelsen af læringsmiljøet.</a:t>
            </a:r>
          </a:p>
          <a:p>
            <a:pPr marL="0" indent="0">
              <a:spcAft>
                <a:spcPts val="0"/>
              </a:spcAft>
              <a:buNone/>
            </a:pPr>
            <a:endParaRPr lang="da-DK" sz="1600" dirty="0">
              <a:ea typeface="Arial" charset="0"/>
              <a:cs typeface="Arial" charset="0"/>
            </a:endParaRPr>
          </a:p>
          <a:p>
            <a:pPr marL="0" indent="0">
              <a:spcAft>
                <a:spcPts val="0"/>
              </a:spcAft>
              <a:buNone/>
            </a:pPr>
            <a:r>
              <a:rPr lang="da-DK" sz="1600" b="1" dirty="0">
                <a:ea typeface="Arial" charset="0"/>
                <a:cs typeface="Arial" charset="0"/>
              </a:rPr>
              <a:t>2. Demokratisk involvering: </a:t>
            </a:r>
          </a:p>
          <a:p>
            <a:pPr marL="0" indent="0">
              <a:spcAft>
                <a:spcPts val="0"/>
              </a:spcAft>
              <a:buNone/>
            </a:pPr>
            <a:r>
              <a:rPr lang="da-DK" sz="1600" dirty="0">
                <a:ea typeface="Arial" charset="0"/>
                <a:cs typeface="Arial" charset="0"/>
              </a:rPr>
              <a:t>Når I støtter børnene i at bringe egne perspektiver i spil i fællesskabet, når de giver udtryk for ønsker eller interesser.</a:t>
            </a:r>
          </a:p>
          <a:p>
            <a:pPr marL="0" indent="0">
              <a:spcAft>
                <a:spcPts val="0"/>
              </a:spcAft>
              <a:buNone/>
            </a:pPr>
            <a:endParaRPr lang="da-DK" sz="1600" b="1" dirty="0">
              <a:ea typeface="Arial" charset="0"/>
              <a:cs typeface="Arial" charset="0"/>
            </a:endParaRPr>
          </a:p>
          <a:p>
            <a:pPr marL="0" indent="0">
              <a:spcAft>
                <a:spcPts val="0"/>
              </a:spcAft>
              <a:buNone/>
            </a:pPr>
            <a:r>
              <a:rPr lang="da-DK" sz="1600" b="1" dirty="0">
                <a:ea typeface="Arial" charset="0"/>
                <a:cs typeface="Arial" charset="0"/>
              </a:rPr>
              <a:t>3. Empatisk nysgerrighed: </a:t>
            </a:r>
          </a:p>
          <a:p>
            <a:pPr marL="0" indent="0">
              <a:spcAft>
                <a:spcPts val="0"/>
              </a:spcAft>
              <a:buNone/>
            </a:pPr>
            <a:r>
              <a:rPr lang="da-DK" sz="1600" dirty="0">
                <a:ea typeface="Arial" charset="0"/>
                <a:cs typeface="Arial" charset="0"/>
              </a:rPr>
              <a:t>Når I forholder jer nysgerrigt til barnets oplevelsesverden og går på opdagelse i deres perspektiver.</a:t>
            </a:r>
            <a:endParaRPr lang="en-US" sz="2000" dirty="0">
              <a:ea typeface="Arial" charset="0"/>
              <a:cs typeface="Arial" charset="0"/>
            </a:endParaRPr>
          </a:p>
        </p:txBody>
      </p:sp>
      <p:pic>
        <p:nvPicPr>
          <p:cNvPr id="5" name="Billed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324650" y="1980000"/>
            <a:ext cx="2788550" cy="4380283"/>
          </a:xfrm>
          <a:prstGeom prst="rect">
            <a:avLst/>
          </a:prstGeom>
        </p:spPr>
      </p:pic>
      <p:pic>
        <p:nvPicPr>
          <p:cNvPr id="7" name="Billede 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857" y="3714011"/>
            <a:ext cx="2068286" cy="3143989"/>
          </a:xfrm>
          <a:prstGeom prst="rect">
            <a:avLst/>
          </a:prstGeom>
        </p:spPr>
      </p:pic>
    </p:spTree>
    <p:extLst>
      <p:ext uri="{BB962C8B-B14F-4D97-AF65-F5344CB8AC3E}">
        <p14:creationId xmlns:p14="http://schemas.microsoft.com/office/powerpoint/2010/main" val="4010799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50045">
            <a:alpha val="20000"/>
          </a:srgb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solidFill>
                  <a:schemeClr val="tx2"/>
                </a:solidFill>
                <a:latin typeface="+mn-lt"/>
              </a:rPr>
              <a:t>Stof til eftertanke: </a:t>
            </a:r>
            <a:br>
              <a:rPr lang="da-DK" sz="2400" dirty="0">
                <a:solidFill>
                  <a:schemeClr val="tx2"/>
                </a:solidFill>
                <a:latin typeface="+mn-lt"/>
              </a:rPr>
            </a:br>
            <a:r>
              <a:rPr lang="da-DK" dirty="0">
                <a:solidFill>
                  <a:schemeClr val="tx2"/>
                </a:solidFill>
                <a:latin typeface="+mn-lt"/>
              </a:rPr>
              <a:t>Hæmmer regler medindflydelse?</a:t>
            </a:r>
          </a:p>
        </p:txBody>
      </p:sp>
      <p:pic>
        <p:nvPicPr>
          <p:cNvPr id="9" name="Billede 8"/>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270989" y="325369"/>
            <a:ext cx="842211" cy="1720515"/>
          </a:xfrm>
          <a:prstGeom prst="rect">
            <a:avLst/>
          </a:prstGeom>
        </p:spPr>
      </p:pic>
      <p:sp>
        <p:nvSpPr>
          <p:cNvPr id="5" name="Rektangel 4"/>
          <p:cNvSpPr/>
          <p:nvPr/>
        </p:nvSpPr>
        <p:spPr>
          <a:xfrm>
            <a:off x="5245769" y="2216983"/>
            <a:ext cx="5446325" cy="3693319"/>
          </a:xfrm>
          <a:prstGeom prst="rect">
            <a:avLst/>
          </a:prstGeom>
        </p:spPr>
        <p:txBody>
          <a:bodyPr wrap="square">
            <a:spAutoFit/>
          </a:bodyPr>
          <a:lstStyle/>
          <a:p>
            <a:r>
              <a:rPr lang="da-DK" dirty="0">
                <a:solidFill>
                  <a:schemeClr val="tx2"/>
                </a:solidFill>
              </a:rPr>
              <a:t>Regler…..</a:t>
            </a:r>
          </a:p>
          <a:p>
            <a:r>
              <a:rPr lang="da-DK" dirty="0">
                <a:solidFill>
                  <a:schemeClr val="tx2"/>
                </a:solidFill>
              </a:rPr>
              <a:t>……definerer rammer for vores måde at være sammen på. </a:t>
            </a:r>
          </a:p>
          <a:p>
            <a:endParaRPr lang="da-DK" dirty="0">
              <a:solidFill>
                <a:schemeClr val="tx2"/>
              </a:solidFill>
            </a:endParaRPr>
          </a:p>
          <a:p>
            <a:r>
              <a:rPr lang="da-DK" dirty="0">
                <a:solidFill>
                  <a:schemeClr val="tx2"/>
                </a:solidFill>
              </a:rPr>
              <a:t>….er gode, også fra et børneperspektiv, bl.a. fordi de skaber forudsigelighed. </a:t>
            </a:r>
          </a:p>
          <a:p>
            <a:endParaRPr lang="da-DK" dirty="0">
              <a:solidFill>
                <a:schemeClr val="tx2"/>
              </a:solidFill>
            </a:endParaRPr>
          </a:p>
          <a:p>
            <a:r>
              <a:rPr lang="da-DK" dirty="0">
                <a:solidFill>
                  <a:schemeClr val="tx2"/>
                </a:solidFill>
              </a:rPr>
              <a:t>….kan hæmme det spontane samspil og begrænse børns muligheder for at vælge og jeres muligheder for at gribe børnenes bidrag. </a:t>
            </a:r>
          </a:p>
          <a:p>
            <a:endParaRPr lang="da-DK" dirty="0">
              <a:solidFill>
                <a:schemeClr val="tx2"/>
              </a:solidFill>
            </a:endParaRPr>
          </a:p>
          <a:p>
            <a:r>
              <a:rPr lang="da-DK" dirty="0">
                <a:solidFill>
                  <a:schemeClr val="tx2"/>
                </a:solidFill>
              </a:rPr>
              <a:t>……kan være særligt dominerende og hæmmende i særlige situationer fx er måltidet, ofte ”regeltungt”.</a:t>
            </a:r>
          </a:p>
        </p:txBody>
      </p:sp>
      <p:pic>
        <p:nvPicPr>
          <p:cNvPr id="10" name="Billede 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80000" y="1976301"/>
            <a:ext cx="3320421" cy="4451683"/>
          </a:xfrm>
          <a:prstGeom prst="rect">
            <a:avLst/>
          </a:prstGeom>
        </p:spPr>
      </p:pic>
    </p:spTree>
    <p:extLst>
      <p:ext uri="{BB962C8B-B14F-4D97-AF65-F5344CB8AC3E}">
        <p14:creationId xmlns:p14="http://schemas.microsoft.com/office/powerpoint/2010/main" val="674419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50045"/>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chemeClr val="bg1"/>
                </a:solidFill>
                <a:latin typeface="+mn-lt"/>
              </a:rPr>
              <a:t>Øvelse: Deltagelse og medindflydelse</a:t>
            </a:r>
          </a:p>
        </p:txBody>
      </p:sp>
      <p:pic>
        <p:nvPicPr>
          <p:cNvPr id="7" name="Billede 6"/>
          <p:cNvPicPr>
            <a:picLocks noChangeAspect="1"/>
          </p:cNvPicPr>
          <p:nvPr/>
        </p:nvPicPr>
        <p:blipFill>
          <a:blip r:embed="rId3"/>
          <a:stretch>
            <a:fillRect/>
          </a:stretch>
        </p:blipFill>
        <p:spPr>
          <a:xfrm>
            <a:off x="10085743" y="556483"/>
            <a:ext cx="719106" cy="1438212"/>
          </a:xfrm>
          <a:prstGeom prst="rect">
            <a:avLst/>
          </a:prstGeom>
        </p:spPr>
      </p:pic>
      <p:sp>
        <p:nvSpPr>
          <p:cNvPr id="11" name="Tekstfelt 10"/>
          <p:cNvSpPr txBox="1"/>
          <p:nvPr/>
        </p:nvSpPr>
        <p:spPr>
          <a:xfrm>
            <a:off x="1080000" y="1975329"/>
            <a:ext cx="8395855" cy="3477875"/>
          </a:xfrm>
          <a:prstGeom prst="rect">
            <a:avLst/>
          </a:prstGeom>
          <a:noFill/>
        </p:spPr>
        <p:txBody>
          <a:bodyPr wrap="square" rtlCol="0">
            <a:spAutoFit/>
          </a:bodyPr>
          <a:lstStyle/>
          <a:p>
            <a:r>
              <a:rPr lang="da-DK" sz="2000" dirty="0">
                <a:solidFill>
                  <a:schemeClr val="bg1"/>
                </a:solidFill>
              </a:rPr>
              <a:t>Find sammen i grupper af tre-fire og drøft følgende spørgsmål:</a:t>
            </a:r>
          </a:p>
          <a:p>
            <a:endParaRPr lang="da-DK" sz="2000" dirty="0">
              <a:solidFill>
                <a:schemeClr val="bg1"/>
              </a:solidFill>
            </a:endParaRPr>
          </a:p>
          <a:p>
            <a:endParaRPr lang="da-DK" sz="2000" dirty="0">
              <a:solidFill>
                <a:schemeClr val="bg1"/>
              </a:solidFill>
            </a:endParaRPr>
          </a:p>
          <a:p>
            <a:pPr marL="287550" indent="-285750">
              <a:buFont typeface="Arial" panose="020B0604020202020204" pitchFamily="34" charset="0"/>
              <a:buChar char="•"/>
            </a:pPr>
            <a:r>
              <a:rPr lang="da-DK" sz="2000" dirty="0">
                <a:solidFill>
                  <a:schemeClr val="bg1"/>
                </a:solidFill>
              </a:rPr>
              <a:t>Hvornår er vi lykkedes med at inkludere børn, der har befundet sig i periferien af børnefællesskabet?</a:t>
            </a:r>
          </a:p>
          <a:p>
            <a:pPr marL="1800"/>
            <a:endParaRPr lang="da-DK" sz="2000" dirty="0">
              <a:solidFill>
                <a:schemeClr val="bg1"/>
              </a:solidFill>
            </a:endParaRPr>
          </a:p>
          <a:p>
            <a:pPr marL="287550" indent="-285750">
              <a:buFont typeface="Arial" panose="020B0604020202020204" pitchFamily="34" charset="0"/>
              <a:buChar char="•"/>
            </a:pPr>
            <a:endParaRPr lang="da-DK" sz="2000" dirty="0">
              <a:solidFill>
                <a:schemeClr val="bg1"/>
              </a:solidFill>
            </a:endParaRPr>
          </a:p>
          <a:p>
            <a:pPr marL="287550" indent="-285750">
              <a:buFont typeface="Arial" panose="020B0604020202020204" pitchFamily="34" charset="0"/>
              <a:buChar char="•"/>
            </a:pPr>
            <a:r>
              <a:rPr lang="da-DK" sz="2000" dirty="0">
                <a:solidFill>
                  <a:schemeClr val="bg1"/>
                </a:solidFill>
              </a:rPr>
              <a:t>Hvornår har vores børn direkte indflydelse på deres egen hverdag i dagtilbuddet gennem konkrete valg? </a:t>
            </a:r>
          </a:p>
          <a:p>
            <a:pPr marL="287550" indent="-285750">
              <a:buFont typeface="Arial" panose="020B0604020202020204" pitchFamily="34" charset="0"/>
              <a:buChar char="•"/>
            </a:pPr>
            <a:endParaRPr lang="da-DK" sz="2000" dirty="0">
              <a:solidFill>
                <a:schemeClr val="bg1"/>
              </a:solidFill>
            </a:endParaRPr>
          </a:p>
          <a:p>
            <a:pPr marL="1800"/>
            <a:r>
              <a:rPr lang="da-DK" sz="2000" dirty="0">
                <a:solidFill>
                  <a:schemeClr val="bg1"/>
                </a:solidFill>
              </a:rPr>
              <a:t>Brug 10 min.</a:t>
            </a:r>
          </a:p>
        </p:txBody>
      </p:sp>
      <p:pic>
        <p:nvPicPr>
          <p:cNvPr id="6" name="Billed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77649" y="3714266"/>
            <a:ext cx="3300991" cy="2624333"/>
          </a:xfrm>
          <a:prstGeom prst="rect">
            <a:avLst/>
          </a:prstGeom>
        </p:spPr>
      </p:pic>
    </p:spTree>
    <p:extLst>
      <p:ext uri="{BB962C8B-B14F-4D97-AF65-F5344CB8AC3E}">
        <p14:creationId xmlns:p14="http://schemas.microsoft.com/office/powerpoint/2010/main" val="1209870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05506"/>
            <a:ext cx="12192000" cy="7918265"/>
          </a:xfrm>
          <a:prstGeom prst="rect">
            <a:avLst/>
          </a:prstGeom>
          <a:solidFill>
            <a:srgbClr val="C4E3F8"/>
          </a:solidFill>
        </p:spPr>
      </p:pic>
      <p:sp>
        <p:nvSpPr>
          <p:cNvPr id="2" name="Titel 1"/>
          <p:cNvSpPr>
            <a:spLocks noGrp="1"/>
          </p:cNvSpPr>
          <p:nvPr>
            <p:ph type="ctrTitle"/>
          </p:nvPr>
        </p:nvSpPr>
        <p:spPr>
          <a:xfrm>
            <a:off x="286617" y="773858"/>
            <a:ext cx="2951999" cy="6228000"/>
          </a:xfrm>
          <a:solidFill>
            <a:srgbClr val="C4E3F8"/>
          </a:solidFill>
        </p:spPr>
        <p:txBody>
          <a:bodyPr>
            <a:normAutofit/>
          </a:bodyPr>
          <a:lstStyle/>
          <a:p>
            <a:r>
              <a:rPr lang="da-DK" sz="2700" dirty="0">
                <a:solidFill>
                  <a:schemeClr val="tx2"/>
                </a:solidFill>
                <a:latin typeface="+mn-lt"/>
              </a:rPr>
              <a:t>Empati</a:t>
            </a:r>
          </a:p>
        </p:txBody>
      </p:sp>
      <p:sp>
        <p:nvSpPr>
          <p:cNvPr id="9" name="TextBox 8"/>
          <p:cNvSpPr txBox="1"/>
          <p:nvPr/>
        </p:nvSpPr>
        <p:spPr>
          <a:xfrm>
            <a:off x="3818747" y="3862537"/>
            <a:ext cx="7612265" cy="2585323"/>
          </a:xfrm>
          <a:prstGeom prst="rect">
            <a:avLst/>
          </a:prstGeom>
          <a:solidFill>
            <a:srgbClr val="C4E3F8"/>
          </a:solidFill>
          <a:ln>
            <a:noFill/>
          </a:ln>
        </p:spPr>
        <p:txBody>
          <a:bodyPr wrap="square" rtlCol="0">
            <a:spAutoFit/>
          </a:bodyPr>
          <a:lstStyle/>
          <a:p>
            <a:r>
              <a:rPr lang="da-DK" dirty="0">
                <a:solidFill>
                  <a:schemeClr val="tx2"/>
                </a:solidFill>
              </a:rPr>
              <a:t>Nu dykker vi ned i to greb til at understøtte, at børnene møder empati i de samspil og relationer, de indgår i:</a:t>
            </a:r>
          </a:p>
          <a:p>
            <a:pPr marL="342900" indent="-342900">
              <a:buFont typeface="Arial" panose="020B0604020202020204" pitchFamily="34" charset="0"/>
              <a:buChar char="•"/>
            </a:pPr>
            <a:endParaRPr lang="da-DK" dirty="0">
              <a:solidFill>
                <a:schemeClr val="tx2"/>
              </a:solidFill>
            </a:endParaRPr>
          </a:p>
          <a:p>
            <a:pPr marL="457200" indent="-457200">
              <a:buFont typeface="+mj-lt"/>
              <a:buAutoNum type="arabicPeriod"/>
            </a:pPr>
            <a:r>
              <a:rPr lang="da-DK" b="1" dirty="0">
                <a:solidFill>
                  <a:schemeClr val="tx2"/>
                </a:solidFill>
              </a:rPr>
              <a:t>Personalet som empatiske rollemodeller</a:t>
            </a:r>
          </a:p>
          <a:p>
            <a:pPr marL="457200" indent="-457200">
              <a:buFont typeface="+mj-lt"/>
              <a:buAutoNum type="arabicPeriod"/>
            </a:pPr>
            <a:r>
              <a:rPr lang="da-DK" b="1" dirty="0">
                <a:solidFill>
                  <a:schemeClr val="tx2"/>
                </a:solidFill>
              </a:rPr>
              <a:t>Empati og relationer i børnegruppen</a:t>
            </a:r>
          </a:p>
          <a:p>
            <a:endParaRPr lang="da-DK" dirty="0">
              <a:solidFill>
                <a:schemeClr val="tx2"/>
              </a:solidFill>
            </a:endParaRPr>
          </a:p>
          <a:p>
            <a:r>
              <a:rPr lang="da-DK" dirty="0">
                <a:solidFill>
                  <a:schemeClr val="tx2"/>
                </a:solidFill>
              </a:rPr>
              <a:t>Fra børn er helt små, er de i stand til at aflæse og spejle andres følelser. Den egenskab videreudvikles igennem samspil og relationer med andre, og derfor er samspil og relationer, helt centralt for arbejdet med empati. </a:t>
            </a:r>
          </a:p>
        </p:txBody>
      </p:sp>
      <p:pic>
        <p:nvPicPr>
          <p:cNvPr id="10" name="Billede 9"/>
          <p:cNvPicPr>
            <a:picLocks noChangeAspect="1"/>
          </p:cNvPicPr>
          <p:nvPr/>
        </p:nvPicPr>
        <p:blipFill>
          <a:blip r:embed="rId4"/>
          <a:stretch>
            <a:fillRect/>
          </a:stretch>
        </p:blipFill>
        <p:spPr>
          <a:xfrm>
            <a:off x="793383" y="3862537"/>
            <a:ext cx="1938465" cy="1861147"/>
          </a:xfrm>
          <a:prstGeom prst="rect">
            <a:avLst/>
          </a:prstGeom>
          <a:solidFill>
            <a:srgbClr val="C4E3F8"/>
          </a:solidFill>
        </p:spPr>
      </p:pic>
    </p:spTree>
    <p:extLst>
      <p:ext uri="{BB962C8B-B14F-4D97-AF65-F5344CB8AC3E}">
        <p14:creationId xmlns:p14="http://schemas.microsoft.com/office/powerpoint/2010/main" val="2772031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68CD5">
            <a:alpha val="30000"/>
          </a:srgb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chemeClr val="tx2"/>
                </a:solidFill>
                <a:latin typeface="+mn-lt"/>
              </a:rPr>
              <a:t>Personalet som empatiske rollemodeller </a:t>
            </a:r>
          </a:p>
        </p:txBody>
      </p:sp>
      <p:sp>
        <p:nvSpPr>
          <p:cNvPr id="4" name="Pladsholder til indhold 3"/>
          <p:cNvSpPr>
            <a:spLocks noGrp="1"/>
          </p:cNvSpPr>
          <p:nvPr>
            <p:ph sz="half" idx="2"/>
          </p:nvPr>
        </p:nvSpPr>
        <p:spPr>
          <a:xfrm>
            <a:off x="1080000" y="1971569"/>
            <a:ext cx="3951642" cy="4320111"/>
          </a:xfrm>
        </p:spPr>
        <p:txBody>
          <a:bodyPr>
            <a:normAutofit/>
          </a:bodyPr>
          <a:lstStyle/>
          <a:p>
            <a:pPr marL="0" indent="0">
              <a:buNone/>
            </a:pPr>
            <a:r>
              <a:rPr lang="da-DK" b="1" dirty="0"/>
              <a:t>En empatisk rollemodel er </a:t>
            </a:r>
            <a:r>
              <a:rPr lang="da-DK" dirty="0"/>
              <a:t>en</a:t>
            </a:r>
            <a:r>
              <a:rPr lang="da-DK" b="1" dirty="0"/>
              <a:t>, </a:t>
            </a:r>
            <a:r>
              <a:rPr lang="da-DK" dirty="0"/>
              <a:t>der udviser empati i samspillet med alle børn og voksne. Dvs. en, der er omsorgsfuld, lydhør og opmærksom på andres følelser og oplevelser.</a:t>
            </a:r>
          </a:p>
          <a:p>
            <a:pPr marL="0" indent="0">
              <a:buNone/>
            </a:pPr>
            <a:r>
              <a:rPr lang="da-DK" b="1" dirty="0"/>
              <a:t>Når det pædagogiske personale er empatiske rollemodeller</a:t>
            </a:r>
            <a:r>
              <a:rPr lang="da-DK" dirty="0"/>
              <a:t>, styrkes børnenes muligheder for at føle empati, bl.a. fordi de kan spejle sig i personalets adfærd.</a:t>
            </a:r>
          </a:p>
        </p:txBody>
      </p:sp>
      <p:pic>
        <p:nvPicPr>
          <p:cNvPr id="11" name="Pladsholder til indhold 10"/>
          <p:cNvPicPr>
            <a:picLocks noGrp="1" noChangeAspect="1"/>
          </p:cNvPicPr>
          <p:nvPr>
            <p:ph sz="quarter" idx="4"/>
          </p:nvPr>
        </p:nvPicPr>
        <p:blipFill>
          <a:blip r:embed="rId2" cstate="hqprint">
            <a:extLst>
              <a:ext uri="{28A0092B-C50C-407E-A947-70E740481C1C}">
                <a14:useLocalDpi xmlns:a14="http://schemas.microsoft.com/office/drawing/2010/main"/>
              </a:ext>
            </a:extLst>
          </a:blip>
          <a:stretch>
            <a:fillRect/>
          </a:stretch>
        </p:blipFill>
        <p:spPr>
          <a:xfrm>
            <a:off x="5329365" y="1930399"/>
            <a:ext cx="2955078" cy="4417533"/>
          </a:xfrm>
        </p:spPr>
      </p:pic>
      <p:sp>
        <p:nvSpPr>
          <p:cNvPr id="3" name="Rektangel 2"/>
          <p:cNvSpPr/>
          <p:nvPr/>
        </p:nvSpPr>
        <p:spPr>
          <a:xfrm>
            <a:off x="8606558" y="1971569"/>
            <a:ext cx="3327534" cy="4376364"/>
          </a:xfrm>
          <a:prstGeom prst="rect">
            <a:avLst/>
          </a:prstGeom>
          <a:solidFill>
            <a:srgbClr val="E50045"/>
          </a:solidFill>
          <a:ln>
            <a:noFill/>
          </a:ln>
        </p:spPr>
        <p:style>
          <a:lnRef idx="0">
            <a:scrgbClr r="0" g="0" b="0"/>
          </a:lnRef>
          <a:fillRef idx="0">
            <a:scrgbClr r="0" g="0" b="0"/>
          </a:fillRef>
          <a:effectRef idx="0">
            <a:scrgbClr r="0" g="0" b="0"/>
          </a:effectRef>
          <a:fontRef idx="minor">
            <a:schemeClr val="lt1"/>
          </a:fontRef>
        </p:style>
        <p:txBody>
          <a:bodyPr rtlCol="0" anchor="ctr"/>
          <a:lstStyle/>
          <a:p>
            <a:r>
              <a:rPr lang="da-DK" sz="1600" b="1" dirty="0">
                <a:solidFill>
                  <a:schemeClr val="bg1"/>
                </a:solidFill>
              </a:rPr>
              <a:t>Samspil med hele børnegruppen er afgørende</a:t>
            </a:r>
          </a:p>
          <a:p>
            <a:r>
              <a:rPr lang="da-DK" sz="1600" dirty="0">
                <a:solidFill>
                  <a:schemeClr val="bg1"/>
                </a:solidFill>
              </a:rPr>
              <a:t>Personalets samspil med børnegruppen har større betydning for det enkelte barns mulighed for at etablere en tryg tilknytning til personalet, end personalets sensitivitet over for det enkelte barn. </a:t>
            </a:r>
          </a:p>
          <a:p>
            <a:endParaRPr lang="da-DK" sz="1600" dirty="0">
              <a:solidFill>
                <a:schemeClr val="bg1"/>
              </a:solidFill>
            </a:endParaRPr>
          </a:p>
          <a:p>
            <a:r>
              <a:rPr lang="da-DK" sz="1600" dirty="0">
                <a:solidFill>
                  <a:schemeClr val="bg1"/>
                </a:solidFill>
              </a:rPr>
              <a:t>Når børn oplever omsorg og lydhørhed i det samlede pædagogiske læringsmiljø, har de mulighed for at danne trygge tilknytningsrelationer til personalet. (</a:t>
            </a:r>
            <a:r>
              <a:rPr lang="da-DK" sz="1600" dirty="0" err="1">
                <a:solidFill>
                  <a:schemeClr val="bg1"/>
                </a:solidFill>
              </a:rPr>
              <a:t>Ahnert</a:t>
            </a:r>
            <a:r>
              <a:rPr lang="da-DK" sz="1600" dirty="0">
                <a:solidFill>
                  <a:schemeClr val="bg1"/>
                </a:solidFill>
              </a:rPr>
              <a:t>, </a:t>
            </a:r>
            <a:r>
              <a:rPr lang="da-DK" sz="1600" dirty="0" err="1">
                <a:solidFill>
                  <a:schemeClr val="bg1"/>
                </a:solidFill>
              </a:rPr>
              <a:t>Pinquart</a:t>
            </a:r>
            <a:r>
              <a:rPr lang="da-DK" sz="1600" dirty="0">
                <a:solidFill>
                  <a:schemeClr val="bg1"/>
                </a:solidFill>
              </a:rPr>
              <a:t> &amp; </a:t>
            </a:r>
            <a:r>
              <a:rPr lang="da-DK" sz="1600" dirty="0" err="1">
                <a:solidFill>
                  <a:schemeClr val="bg1"/>
                </a:solidFill>
              </a:rPr>
              <a:t>Lamb</a:t>
            </a:r>
            <a:r>
              <a:rPr lang="da-DK" sz="1600" dirty="0">
                <a:solidFill>
                  <a:schemeClr val="bg1"/>
                </a:solidFill>
              </a:rPr>
              <a:t>, 2006, jf. </a:t>
            </a:r>
            <a:r>
              <a:rPr lang="da-DK" sz="1600" dirty="0" err="1">
                <a:solidFill>
                  <a:schemeClr val="bg1"/>
                </a:solidFill>
              </a:rPr>
              <a:t>Melhuish</a:t>
            </a:r>
            <a:r>
              <a:rPr lang="da-DK" sz="1600" dirty="0">
                <a:solidFill>
                  <a:schemeClr val="bg1"/>
                </a:solidFill>
              </a:rPr>
              <a:t> et al., 2015)</a:t>
            </a:r>
          </a:p>
        </p:txBody>
      </p:sp>
      <p:pic>
        <p:nvPicPr>
          <p:cNvPr id="9" name="Billede 8"/>
          <p:cNvPicPr>
            <a:picLocks noChangeAspect="1"/>
          </p:cNvPicPr>
          <p:nvPr/>
        </p:nvPicPr>
        <p:blipFill rotWithShape="1">
          <a:blip r:embed="rId3" cstate="hqprint">
            <a:extLst>
              <a:ext uri="{28A0092B-C50C-407E-A947-70E740481C1C}">
                <a14:useLocalDpi xmlns:a14="http://schemas.microsoft.com/office/drawing/2010/main"/>
              </a:ext>
            </a:extLst>
          </a:blip>
          <a:srcRect l="-1435" t="3477"/>
          <a:stretch/>
        </p:blipFill>
        <p:spPr>
          <a:xfrm>
            <a:off x="11338820" y="1544676"/>
            <a:ext cx="396848" cy="771446"/>
          </a:xfrm>
          <a:prstGeom prst="rect">
            <a:avLst/>
          </a:prstGeom>
        </p:spPr>
      </p:pic>
    </p:spTree>
    <p:extLst>
      <p:ext uri="{BB962C8B-B14F-4D97-AF65-F5344CB8AC3E}">
        <p14:creationId xmlns:p14="http://schemas.microsoft.com/office/powerpoint/2010/main" val="1033872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68CD5">
            <a:alpha val="30000"/>
          </a:srgb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lstStyle/>
          <a:p>
            <a:r>
              <a:rPr lang="da-DK" sz="3400" dirty="0">
                <a:solidFill>
                  <a:schemeClr val="tx2"/>
                </a:solidFill>
                <a:latin typeface="+mn-lt"/>
              </a:rPr>
              <a:t>Vær empatiske rollemodeller ved at sætte fokus på:</a:t>
            </a:r>
          </a:p>
        </p:txBody>
      </p:sp>
      <p:sp>
        <p:nvSpPr>
          <p:cNvPr id="3" name="Pladsholder til indhold 2"/>
          <p:cNvSpPr>
            <a:spLocks noGrp="1"/>
          </p:cNvSpPr>
          <p:nvPr>
            <p:ph idx="1"/>
          </p:nvPr>
        </p:nvSpPr>
        <p:spPr>
          <a:xfrm>
            <a:off x="1080001" y="1979999"/>
            <a:ext cx="7101474" cy="4741475"/>
          </a:xfrm>
        </p:spPr>
        <p:txBody>
          <a:bodyPr/>
          <a:lstStyle/>
          <a:p>
            <a:pPr marL="342900" indent="-342900">
              <a:spcAft>
                <a:spcPts val="0"/>
              </a:spcAft>
              <a:buFont typeface="Arial" charset="0"/>
              <a:buChar char="•"/>
            </a:pPr>
            <a:r>
              <a:rPr lang="da-DK" b="1" dirty="0">
                <a:latin typeface="Arial" charset="0"/>
                <a:ea typeface="Arial" charset="0"/>
                <a:cs typeface="Arial" charset="0"/>
              </a:rPr>
              <a:t>Tryg tilknytning og omsorg </a:t>
            </a:r>
            <a:r>
              <a:rPr lang="da-DK" dirty="0">
                <a:latin typeface="Arial" charset="0"/>
                <a:ea typeface="Arial" charset="0"/>
                <a:cs typeface="Arial" charset="0"/>
              </a:rPr>
              <a:t>– oplever alle børn, at de er knyttet til en voksen?</a:t>
            </a:r>
          </a:p>
          <a:p>
            <a:pPr marL="342900" indent="-342900">
              <a:spcAft>
                <a:spcPts val="0"/>
              </a:spcAft>
              <a:buFont typeface="Arial" charset="0"/>
              <a:buChar char="•"/>
            </a:pPr>
            <a:endParaRPr lang="da-DK" dirty="0">
              <a:latin typeface="Arial" charset="0"/>
              <a:ea typeface="Arial" charset="0"/>
              <a:cs typeface="Arial" charset="0"/>
            </a:endParaRPr>
          </a:p>
          <a:p>
            <a:pPr marL="342900" indent="-342900">
              <a:spcAft>
                <a:spcPts val="0"/>
              </a:spcAft>
              <a:buFont typeface="Arial" charset="0"/>
              <a:buChar char="•"/>
            </a:pPr>
            <a:r>
              <a:rPr lang="da-DK" b="1" dirty="0">
                <a:latin typeface="Arial" charset="0"/>
                <a:ea typeface="Arial" charset="0"/>
                <a:cs typeface="Arial" charset="0"/>
              </a:rPr>
              <a:t>Sensitivitet</a:t>
            </a:r>
            <a:r>
              <a:rPr lang="da-DK" dirty="0">
                <a:latin typeface="Arial" charset="0"/>
                <a:ea typeface="Arial" charset="0"/>
                <a:cs typeface="Arial" charset="0"/>
              </a:rPr>
              <a:t> – er vi lydhøre over for barnets signaler og udtryk?</a:t>
            </a:r>
          </a:p>
          <a:p>
            <a:pPr marL="342900" indent="-342900">
              <a:spcAft>
                <a:spcPts val="0"/>
              </a:spcAft>
              <a:buFont typeface="Arial" charset="0"/>
              <a:buChar char="•"/>
            </a:pPr>
            <a:endParaRPr lang="da-DK" dirty="0">
              <a:latin typeface="Arial" charset="0"/>
              <a:ea typeface="Arial" charset="0"/>
              <a:cs typeface="Arial" charset="0"/>
            </a:endParaRPr>
          </a:p>
          <a:p>
            <a:pPr marL="342900" indent="-342900">
              <a:spcAft>
                <a:spcPts val="0"/>
              </a:spcAft>
              <a:buFont typeface="Arial" charset="0"/>
              <a:buChar char="•"/>
            </a:pPr>
            <a:r>
              <a:rPr lang="da-DK" b="1" dirty="0" err="1">
                <a:latin typeface="Arial" charset="0"/>
                <a:ea typeface="Arial" charset="0"/>
                <a:cs typeface="Arial" charset="0"/>
              </a:rPr>
              <a:t>Responsivitet</a:t>
            </a:r>
            <a:r>
              <a:rPr lang="da-DK" dirty="0">
                <a:latin typeface="Arial" charset="0"/>
                <a:ea typeface="Arial" charset="0"/>
                <a:cs typeface="Arial" charset="0"/>
              </a:rPr>
              <a:t> - anerkender og reagerer vi på børnenes behov og følelser?</a:t>
            </a:r>
          </a:p>
          <a:p>
            <a:pPr marL="342900" indent="-342900">
              <a:spcAft>
                <a:spcPts val="0"/>
              </a:spcAft>
              <a:buFont typeface="Arial" charset="0"/>
              <a:buChar char="•"/>
            </a:pPr>
            <a:endParaRPr lang="da-DK" dirty="0">
              <a:latin typeface="Arial" charset="0"/>
              <a:ea typeface="Arial" charset="0"/>
              <a:cs typeface="Arial" charset="0"/>
            </a:endParaRPr>
          </a:p>
          <a:p>
            <a:pPr marL="342900" indent="-342900">
              <a:spcAft>
                <a:spcPts val="0"/>
              </a:spcAft>
              <a:buFont typeface="Arial" charset="0"/>
              <a:buChar char="•"/>
            </a:pPr>
            <a:r>
              <a:rPr lang="da-DK" b="1" dirty="0">
                <a:latin typeface="Arial" charset="0"/>
                <a:ea typeface="Arial" charset="0"/>
                <a:cs typeface="Arial" charset="0"/>
              </a:rPr>
              <a:t>Anerkendelse af empati </a:t>
            </a:r>
            <a:r>
              <a:rPr lang="da-DK" dirty="0">
                <a:latin typeface="Arial" charset="0"/>
                <a:ea typeface="Arial" charset="0"/>
                <a:cs typeface="Arial" charset="0"/>
              </a:rPr>
              <a:t>–fremhæver vi, når et barn handler empatisk?</a:t>
            </a:r>
          </a:p>
          <a:p>
            <a:pPr marL="342900" indent="-342900">
              <a:spcAft>
                <a:spcPts val="0"/>
              </a:spcAft>
              <a:buFont typeface="Arial" charset="0"/>
              <a:buChar char="•"/>
            </a:pPr>
            <a:endParaRPr lang="da-DK" dirty="0">
              <a:latin typeface="Arial" charset="0"/>
              <a:ea typeface="Arial" charset="0"/>
              <a:cs typeface="Arial" charset="0"/>
            </a:endParaRPr>
          </a:p>
          <a:p>
            <a:pPr marL="342900" indent="-342900">
              <a:spcAft>
                <a:spcPts val="0"/>
              </a:spcAft>
              <a:buFont typeface="Arial" charset="0"/>
              <a:buChar char="•"/>
            </a:pPr>
            <a:r>
              <a:rPr lang="da-DK" b="1" dirty="0">
                <a:latin typeface="Arial" charset="0"/>
                <a:ea typeface="Arial" charset="0"/>
                <a:cs typeface="Arial" charset="0"/>
              </a:rPr>
              <a:t>Følelser</a:t>
            </a:r>
            <a:r>
              <a:rPr lang="da-DK" dirty="0">
                <a:latin typeface="Arial" charset="0"/>
                <a:ea typeface="Arial" charset="0"/>
                <a:cs typeface="Arial" charset="0"/>
              </a:rPr>
              <a:t> – forholder vi os nysgerrigt og omsorgsfuldt til børns følelser, også følelser ikke udtrykkes med sprog?</a:t>
            </a:r>
          </a:p>
          <a:p>
            <a:endParaRPr lang="da-DK" dirty="0"/>
          </a:p>
        </p:txBody>
      </p:sp>
      <p:pic>
        <p:nvPicPr>
          <p:cNvPr id="7" name="Billede 6"/>
          <p:cNvPicPr>
            <a:picLocks noChangeAspect="1"/>
          </p:cNvPicPr>
          <p:nvPr/>
        </p:nvPicPr>
        <p:blipFill>
          <a:blip r:embed="rId3" cstate="hqprint">
            <a:extLst>
              <a:ext uri="{BEBA8EAE-BF5A-486C-A8C5-ECC9F3942E4B}">
                <a14:imgProps xmlns:a14="http://schemas.microsoft.com/office/drawing/2010/main">
                  <a14:imgLayer r:embed="rId4">
                    <a14:imgEffect>
                      <a14:backgroundRemoval t="720" b="97660" l="549" r="100000">
                        <a14:foregroundMark x1="28695" y1="73185" x2="28695" y2="73185"/>
                        <a14:foregroundMark x1="30851" y1="80324" x2="30851" y2="80324"/>
                        <a14:foregroundMark x1="46492" y1="36293" x2="46492" y2="36293"/>
                        <a14:foregroundMark x1="49588" y1="34613" x2="49588" y2="34613"/>
                        <a14:foregroundMark x1="49588" y1="53329" x2="49588" y2="53329"/>
                      </a14:backgroundRemoval>
                    </a14:imgEffect>
                  </a14:imgLayer>
                </a14:imgProps>
              </a:ext>
              <a:ext uri="{28A0092B-C50C-407E-A947-70E740481C1C}">
                <a14:useLocalDpi xmlns:a14="http://schemas.microsoft.com/office/drawing/2010/main"/>
              </a:ext>
            </a:extLst>
          </a:blip>
          <a:stretch>
            <a:fillRect/>
          </a:stretch>
        </p:blipFill>
        <p:spPr>
          <a:xfrm>
            <a:off x="6347131" y="2310062"/>
            <a:ext cx="6959681" cy="4547937"/>
          </a:xfrm>
          <a:prstGeom prst="rect">
            <a:avLst/>
          </a:prstGeom>
        </p:spPr>
      </p:pic>
    </p:spTree>
    <p:extLst>
      <p:ext uri="{BB962C8B-B14F-4D97-AF65-F5344CB8AC3E}">
        <p14:creationId xmlns:p14="http://schemas.microsoft.com/office/powerpoint/2010/main" val="3738709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14FADB-6656-6349-836F-61C333CF367E}"/>
              </a:ext>
            </a:extLst>
          </p:cNvPr>
          <p:cNvSpPr>
            <a:spLocks noGrp="1"/>
          </p:cNvSpPr>
          <p:nvPr>
            <p:ph type="title"/>
          </p:nvPr>
        </p:nvSpPr>
        <p:spPr/>
        <p:txBody>
          <a:bodyPr>
            <a:normAutofit/>
          </a:bodyPr>
          <a:lstStyle/>
          <a:p>
            <a:r>
              <a:rPr lang="da-DK" dirty="0"/>
              <a:t>Til leder eller fagligt fyrtårn</a:t>
            </a:r>
          </a:p>
        </p:txBody>
      </p:sp>
      <p:pic>
        <p:nvPicPr>
          <p:cNvPr id="10" name="Billede 9">
            <a:extLst>
              <a:ext uri="{FF2B5EF4-FFF2-40B4-BE49-F238E27FC236}">
                <a16:creationId xmlns:a16="http://schemas.microsoft.com/office/drawing/2014/main" id="{C3810601-CC41-5B4E-9E37-AC1A001415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73718" y="585042"/>
            <a:ext cx="755960" cy="1511920"/>
          </a:xfrm>
          <a:prstGeom prst="rect">
            <a:avLst/>
          </a:prstGeom>
        </p:spPr>
      </p:pic>
      <p:sp>
        <p:nvSpPr>
          <p:cNvPr id="13" name="Pladsholder til indhold 2">
            <a:extLst>
              <a:ext uri="{FF2B5EF4-FFF2-40B4-BE49-F238E27FC236}">
                <a16:creationId xmlns:a16="http://schemas.microsoft.com/office/drawing/2014/main" id="{D228DC12-DE63-B749-ACFA-28D65240C11F}"/>
              </a:ext>
            </a:extLst>
          </p:cNvPr>
          <p:cNvSpPr txBox="1">
            <a:spLocks/>
          </p:cNvSpPr>
          <p:nvPr/>
        </p:nvSpPr>
        <p:spPr>
          <a:xfrm>
            <a:off x="959236" y="2070672"/>
            <a:ext cx="6389831" cy="1417595"/>
          </a:xfrm>
          <a:prstGeom prst="rect">
            <a:avLst/>
          </a:prstGeom>
        </p:spPr>
        <p:txBody>
          <a:bodyPr vert="horz" lIns="0" tIns="0" rIns="0" bIns="0" rtlCol="0">
            <a:noAutofit/>
          </a:bodyPr>
          <a:lstStyle>
            <a:lvl1pPr marL="230400" indent="-228600" algn="l" defTabSz="914400" rtl="0" eaLnBrk="1" latinLnBrk="0" hangingPunct="1">
              <a:lnSpc>
                <a:spcPct val="100000"/>
              </a:lnSpc>
              <a:spcBef>
                <a:spcPts val="0"/>
              </a:spcBef>
              <a:spcAft>
                <a:spcPts val="1000"/>
              </a:spcAft>
              <a:buFont typeface="Wingdings"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000"/>
              </a:spcAft>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solidFill>
                  <a:schemeClr val="tx2"/>
                </a:solidFill>
                <a:ea typeface="SegoeUI" charset="0"/>
                <a:cs typeface="SegoeUI" charset="0"/>
              </a:rPr>
              <a:t>De første slides markeret med       er en indledning til dig som leder eller fagligt fyrtårn</a:t>
            </a:r>
          </a:p>
          <a:p>
            <a:pPr marL="0" indent="0">
              <a:buNone/>
            </a:pPr>
            <a:r>
              <a:rPr lang="da-DK" dirty="0">
                <a:solidFill>
                  <a:schemeClr val="tx2"/>
                </a:solidFill>
                <a:ea typeface="SegoeUI" charset="0"/>
                <a:cs typeface="SegoeUI" charset="0"/>
              </a:rPr>
              <a:t>Efter indledningen finder du selve modulet – dvs. oplæg og øvelser</a:t>
            </a:r>
          </a:p>
        </p:txBody>
      </p:sp>
      <p:pic>
        <p:nvPicPr>
          <p:cNvPr id="16" name="Billede 15">
            <a:extLst>
              <a:ext uri="{FF2B5EF4-FFF2-40B4-BE49-F238E27FC236}">
                <a16:creationId xmlns:a16="http://schemas.microsoft.com/office/drawing/2014/main" id="{86211E1E-80D6-D341-9A40-5DFA746171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83320" y="1968407"/>
            <a:ext cx="207956" cy="415913"/>
          </a:xfrm>
          <a:prstGeom prst="rect">
            <a:avLst/>
          </a:prstGeom>
        </p:spPr>
      </p:pic>
      <p:sp>
        <p:nvSpPr>
          <p:cNvPr id="21" name="Pladsholder til indhold 2">
            <a:extLst>
              <a:ext uri="{FF2B5EF4-FFF2-40B4-BE49-F238E27FC236}">
                <a16:creationId xmlns:a16="http://schemas.microsoft.com/office/drawing/2014/main" id="{D228DC12-DE63-B749-ACFA-28D65240C11F}"/>
              </a:ext>
            </a:extLst>
          </p:cNvPr>
          <p:cNvSpPr txBox="1">
            <a:spLocks/>
          </p:cNvSpPr>
          <p:nvPr/>
        </p:nvSpPr>
        <p:spPr>
          <a:xfrm>
            <a:off x="3402408" y="4435288"/>
            <a:ext cx="3946659" cy="2281601"/>
          </a:xfrm>
          <a:prstGeom prst="rect">
            <a:avLst/>
          </a:prstGeom>
          <a:solidFill>
            <a:srgbClr val="E8F4FC"/>
          </a:solidFill>
          <a:ln>
            <a:solidFill>
              <a:srgbClr val="1989D5"/>
            </a:solidFill>
          </a:ln>
        </p:spPr>
        <p:txBody>
          <a:bodyPr vert="horz" lIns="0" tIns="0" rIns="0" bIns="0" rtlCol="0" anchor="ctr">
            <a:noAutofit/>
          </a:bodyPr>
          <a:lstStyle>
            <a:lvl1pPr marL="230400" indent="-228600" algn="l" defTabSz="914400" rtl="0" eaLnBrk="1" latinLnBrk="0" hangingPunct="1">
              <a:lnSpc>
                <a:spcPct val="100000"/>
              </a:lnSpc>
              <a:spcBef>
                <a:spcPts val="0"/>
              </a:spcBef>
              <a:spcAft>
                <a:spcPts val="1000"/>
              </a:spcAft>
              <a:buFont typeface="Wingdings"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000"/>
              </a:spcAft>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da-DK" b="1" dirty="0">
                <a:solidFill>
                  <a:schemeClr val="tx2"/>
                </a:solidFill>
                <a:ea typeface="SegoeUI" charset="0"/>
                <a:cs typeface="SegoeUI" charset="0"/>
              </a:rPr>
              <a:t>Modulet indeholder:</a:t>
            </a:r>
          </a:p>
          <a:p>
            <a:pPr marL="0" indent="0">
              <a:buNone/>
            </a:pPr>
            <a:r>
              <a:rPr lang="da-DK" sz="1800" dirty="0">
                <a:solidFill>
                  <a:schemeClr val="tx2"/>
                </a:solidFill>
                <a:ea typeface="SegoeUI" charset="0"/>
                <a:cs typeface="SegoeUI" charset="0"/>
              </a:rPr>
              <a:t>Oplæg: Udvalgte </a:t>
            </a:r>
            <a:r>
              <a:rPr lang="da-DK" sz="1800" dirty="0" err="1">
                <a:solidFill>
                  <a:schemeClr val="tx2"/>
                </a:solidFill>
                <a:ea typeface="SegoeUI" charset="0"/>
                <a:cs typeface="SegoeUI" charset="0"/>
              </a:rPr>
              <a:t>videnspointer</a:t>
            </a:r>
            <a:r>
              <a:rPr lang="da-DK" sz="1800" dirty="0">
                <a:solidFill>
                  <a:schemeClr val="tx2"/>
                </a:solidFill>
                <a:ea typeface="SegoeUI" charset="0"/>
                <a:cs typeface="SegoeUI" charset="0"/>
              </a:rPr>
              <a:t> fra Kort om social udvikling (www.emu.dk/dagtilbud)</a:t>
            </a:r>
          </a:p>
          <a:p>
            <a:pPr marL="0" indent="0">
              <a:buNone/>
            </a:pPr>
            <a:r>
              <a:rPr lang="da-DK" sz="1800" dirty="0">
                <a:solidFill>
                  <a:schemeClr val="tx2"/>
                </a:solidFill>
                <a:ea typeface="SegoeUI" charset="0"/>
                <a:cs typeface="SegoeUI" charset="0"/>
              </a:rPr>
              <a:t>Øvelser: Oplæg til drøftelser, hvor I reflekterer over egen praksis. </a:t>
            </a:r>
          </a:p>
        </p:txBody>
      </p:sp>
      <p:sp>
        <p:nvSpPr>
          <p:cNvPr id="12" name="Pladsholder til indhold 2">
            <a:extLst>
              <a:ext uri="{FF2B5EF4-FFF2-40B4-BE49-F238E27FC236}">
                <a16:creationId xmlns:a16="http://schemas.microsoft.com/office/drawing/2014/main" id="{D228DC12-DE63-B749-ACFA-28D65240C11F}"/>
              </a:ext>
            </a:extLst>
          </p:cNvPr>
          <p:cNvSpPr txBox="1">
            <a:spLocks/>
          </p:cNvSpPr>
          <p:nvPr/>
        </p:nvSpPr>
        <p:spPr>
          <a:xfrm>
            <a:off x="7565530" y="2524335"/>
            <a:ext cx="4001200" cy="2776574"/>
          </a:xfrm>
          <a:prstGeom prst="rect">
            <a:avLst/>
          </a:prstGeom>
          <a:solidFill>
            <a:srgbClr val="C4E3F8"/>
          </a:solidFill>
          <a:ln>
            <a:solidFill>
              <a:srgbClr val="3A42A8"/>
            </a:solidFill>
          </a:ln>
        </p:spPr>
        <p:txBody>
          <a:bodyPr vert="horz" lIns="0" tIns="0" rIns="0" bIns="0" rtlCol="0">
            <a:noAutofit/>
          </a:bodyPr>
          <a:lstStyle>
            <a:lvl1pPr marL="230400" indent="-228600" algn="l" defTabSz="914400" rtl="0" eaLnBrk="1" latinLnBrk="0" hangingPunct="1">
              <a:lnSpc>
                <a:spcPct val="100000"/>
              </a:lnSpc>
              <a:spcBef>
                <a:spcPts val="0"/>
              </a:spcBef>
              <a:spcAft>
                <a:spcPts val="1000"/>
              </a:spcAft>
              <a:buFont typeface="Wingdings"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000"/>
              </a:spcAft>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da-DK" sz="1600" dirty="0"/>
              <a:t> </a:t>
            </a:r>
            <a:r>
              <a:rPr lang="da-DK" b="1" dirty="0">
                <a:solidFill>
                  <a:schemeClr val="tx2"/>
                </a:solidFill>
                <a:ea typeface="SegoeUI" charset="0"/>
                <a:cs typeface="SegoeUI" charset="0"/>
              </a:rPr>
              <a:t>Din forberedelse</a:t>
            </a:r>
            <a:r>
              <a:rPr lang="da-DK" dirty="0">
                <a:solidFill>
                  <a:schemeClr val="tx2"/>
                </a:solidFill>
                <a:ea typeface="SegoeUI" charset="0"/>
                <a:cs typeface="SegoeUI" charset="0"/>
              </a:rPr>
              <a:t>:</a:t>
            </a:r>
          </a:p>
          <a:p>
            <a:pPr marL="342900" indent="-342900">
              <a:buFont typeface="+mj-lt"/>
              <a:buAutoNum type="arabicPeriod"/>
            </a:pPr>
            <a:r>
              <a:rPr lang="da-DK" sz="1800" dirty="0">
                <a:solidFill>
                  <a:schemeClr val="tx2"/>
                </a:solidFill>
                <a:ea typeface="SegoeUI" charset="0"/>
                <a:cs typeface="SegoeUI" charset="0"/>
              </a:rPr>
              <a:t>Orientér dig i denne præsentation.</a:t>
            </a:r>
          </a:p>
          <a:p>
            <a:pPr marL="342900" indent="-342900">
              <a:buFont typeface="+mj-lt"/>
              <a:buAutoNum type="arabicPeriod"/>
            </a:pPr>
            <a:r>
              <a:rPr lang="da-DK" sz="1800" dirty="0">
                <a:solidFill>
                  <a:schemeClr val="tx2"/>
                </a:solidFill>
                <a:ea typeface="SegoeUI" charset="0"/>
                <a:cs typeface="SegoeUI" charset="0"/>
              </a:rPr>
              <a:t>Orientér dig i hæftet Kort om social udvikling.</a:t>
            </a:r>
          </a:p>
          <a:p>
            <a:pPr marL="342900" indent="-342900">
              <a:buFont typeface="+mj-lt"/>
              <a:buAutoNum type="arabicPeriod"/>
            </a:pPr>
            <a:r>
              <a:rPr lang="da-DK" sz="1800" dirty="0">
                <a:solidFill>
                  <a:schemeClr val="tx2"/>
                </a:solidFill>
                <a:ea typeface="SegoeUI" charset="0"/>
                <a:cs typeface="SegoeUI" charset="0"/>
              </a:rPr>
              <a:t>Overvej hvordan personalet skal forberede sig.</a:t>
            </a:r>
          </a:p>
        </p:txBody>
      </p:sp>
      <p:graphicFrame>
        <p:nvGraphicFramePr>
          <p:cNvPr id="6" name="Objekt 5"/>
          <p:cNvGraphicFramePr>
            <a:graphicFrameLocks noChangeAspect="1"/>
          </p:cNvGraphicFramePr>
          <p:nvPr/>
        </p:nvGraphicFramePr>
        <p:xfrm>
          <a:off x="959236" y="3731020"/>
          <a:ext cx="1982844" cy="2805740"/>
        </p:xfrm>
        <a:graphic>
          <a:graphicData uri="http://schemas.openxmlformats.org/presentationml/2006/ole">
            <mc:AlternateContent xmlns:mc="http://schemas.openxmlformats.org/markup-compatibility/2006">
              <mc:Choice xmlns:v="urn:schemas-microsoft-com:vml" Requires="v">
                <p:oleObj spid="_x0000_s1036" name="Acrobat Document" r:id="rId6" imgW="5667124" imgH="8019903" progId="AcroExch.Document.DC">
                  <p:embed/>
                </p:oleObj>
              </mc:Choice>
              <mc:Fallback>
                <p:oleObj name="Acrobat Document" r:id="rId6" imgW="5667124" imgH="8019903" progId="AcroExch.Document.DC">
                  <p:embed/>
                  <p:pic>
                    <p:nvPicPr>
                      <p:cNvPr id="6" name="Objekt 5"/>
                      <p:cNvPicPr/>
                      <p:nvPr/>
                    </p:nvPicPr>
                    <p:blipFill>
                      <a:blip r:embed="rId7"/>
                      <a:stretch>
                        <a:fillRect/>
                      </a:stretch>
                    </p:blipFill>
                    <p:spPr>
                      <a:xfrm>
                        <a:off x="959236" y="3731020"/>
                        <a:ext cx="1982844" cy="2805740"/>
                      </a:xfrm>
                      <a:prstGeom prst="rect">
                        <a:avLst/>
                      </a:prstGeom>
                    </p:spPr>
                  </p:pic>
                </p:oleObj>
              </mc:Fallback>
            </mc:AlternateContent>
          </a:graphicData>
        </a:graphic>
      </p:graphicFrame>
    </p:spTree>
    <p:extLst>
      <p:ext uri="{BB962C8B-B14F-4D97-AF65-F5344CB8AC3E}">
        <p14:creationId xmlns:p14="http://schemas.microsoft.com/office/powerpoint/2010/main" val="3695130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50045">
            <a:alpha val="20000"/>
          </a:srgb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chemeClr val="tx2"/>
                </a:solidFill>
                <a:latin typeface="+mn-lt"/>
              </a:rPr>
              <a:t>Empati og relationer i børnegruppen</a:t>
            </a:r>
          </a:p>
        </p:txBody>
      </p:sp>
      <p:sp>
        <p:nvSpPr>
          <p:cNvPr id="4" name="Pladsholder til indhold 3"/>
          <p:cNvSpPr>
            <a:spLocks noGrp="1"/>
          </p:cNvSpPr>
          <p:nvPr>
            <p:ph sz="half" idx="2"/>
          </p:nvPr>
        </p:nvSpPr>
        <p:spPr>
          <a:xfrm>
            <a:off x="6217567" y="2114421"/>
            <a:ext cx="4917575" cy="4308681"/>
          </a:xfrm>
        </p:spPr>
        <p:txBody>
          <a:bodyPr>
            <a:normAutofit lnSpcReduction="10000"/>
          </a:bodyPr>
          <a:lstStyle/>
          <a:p>
            <a:pPr marL="0" indent="0">
              <a:buNone/>
            </a:pPr>
            <a:r>
              <a:rPr lang="da-DK" sz="2400" dirty="0"/>
              <a:t>Børns relationer og venskaber har stor betydning for deres udvikling af empati. </a:t>
            </a:r>
          </a:p>
          <a:p>
            <a:pPr marL="0" indent="0">
              <a:buNone/>
            </a:pPr>
            <a:r>
              <a:rPr lang="da-DK" sz="2400" dirty="0"/>
              <a:t>I trygge relationer og nærende venskaber har børnene mulighed for at føle og få erfaringer med empati. </a:t>
            </a:r>
          </a:p>
          <a:p>
            <a:pPr marL="0" indent="0">
              <a:buNone/>
            </a:pPr>
            <a:r>
              <a:rPr lang="da-DK" sz="2400" dirty="0"/>
              <a:t>Børnenes relationer i de tidlige år udgør fundamentet for, hvordan de danner relationer senere i livet, og hvilken rolle, empati får i deres relationer. </a:t>
            </a:r>
          </a:p>
        </p:txBody>
      </p:sp>
      <p:pic>
        <p:nvPicPr>
          <p:cNvPr id="9" name="Pladsholder til indhold 8"/>
          <p:cNvPicPr>
            <a:picLocks noGrp="1" noChangeAspect="1"/>
          </p:cNvPicPr>
          <p:nvPr>
            <p:ph sz="quarter" idx="4"/>
          </p:nvPr>
        </p:nvPicPr>
        <p:blipFill rotWithShape="1">
          <a:blip r:embed="rId3" cstate="hqprint">
            <a:extLst>
              <a:ext uri="{28A0092B-C50C-407E-A947-70E740481C1C}">
                <a14:useLocalDpi xmlns:a14="http://schemas.microsoft.com/office/drawing/2010/main"/>
              </a:ext>
            </a:extLst>
          </a:blip>
          <a:srcRect/>
          <a:stretch/>
        </p:blipFill>
        <p:spPr>
          <a:xfrm>
            <a:off x="1080000" y="2024314"/>
            <a:ext cx="4572123" cy="4394404"/>
          </a:xfrm>
          <a:prstGeom prst="rect">
            <a:avLst/>
          </a:prstGeom>
        </p:spPr>
      </p:pic>
    </p:spTree>
    <p:extLst>
      <p:ext uri="{BB962C8B-B14F-4D97-AF65-F5344CB8AC3E}">
        <p14:creationId xmlns:p14="http://schemas.microsoft.com/office/powerpoint/2010/main" val="1547092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50045">
            <a:alpha val="20000"/>
          </a:srgb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1800"/>
            <a:r>
              <a:rPr lang="da-DK" dirty="0">
                <a:solidFill>
                  <a:schemeClr val="tx2"/>
                </a:solidFill>
                <a:latin typeface="+mn-lt"/>
              </a:rPr>
              <a:t>Støt empatiens udvikling i børnegruppen ved at arbejde med:</a:t>
            </a:r>
          </a:p>
        </p:txBody>
      </p:sp>
      <p:sp>
        <p:nvSpPr>
          <p:cNvPr id="3" name="Pladsholder til indhold 2"/>
          <p:cNvSpPr>
            <a:spLocks noGrp="1"/>
          </p:cNvSpPr>
          <p:nvPr>
            <p:ph idx="1"/>
          </p:nvPr>
        </p:nvSpPr>
        <p:spPr>
          <a:xfrm>
            <a:off x="1080000" y="1980000"/>
            <a:ext cx="6560053" cy="4320000"/>
          </a:xfrm>
        </p:spPr>
        <p:txBody>
          <a:bodyPr/>
          <a:lstStyle/>
          <a:p>
            <a:pPr>
              <a:buFont typeface="Arial" panose="020B0604020202020204" pitchFamily="34" charset="0"/>
              <a:buChar char="•"/>
            </a:pPr>
            <a:r>
              <a:rPr lang="da-DK" sz="1800" b="1" dirty="0"/>
              <a:t>At spille børnene gode over for hinanden: </a:t>
            </a:r>
          </a:p>
          <a:p>
            <a:pPr marL="0" indent="0">
              <a:buNone/>
            </a:pPr>
            <a:r>
              <a:rPr lang="da-DK" sz="1800" dirty="0"/>
              <a:t>Det er nemmere for et barn at knytte venskaber og opleve empati, når børnegruppen har fået øje på barnets ressourcer. </a:t>
            </a:r>
          </a:p>
          <a:p>
            <a:pPr marL="0" indent="0">
              <a:buNone/>
            </a:pPr>
            <a:r>
              <a:rPr lang="da-DK" sz="1800" dirty="0"/>
              <a:t>Vi støtter alle børn i at opleve ”popularitet”, når vi fx foreslår lege, forskellige børn er optagede af og gode til at deltage i.</a:t>
            </a:r>
          </a:p>
          <a:p>
            <a:pPr marL="0" indent="0">
              <a:buNone/>
            </a:pPr>
            <a:endParaRPr lang="da-DK" sz="1800" dirty="0"/>
          </a:p>
          <a:p>
            <a:pPr>
              <a:buFont typeface="Arial" panose="020B0604020202020204" pitchFamily="34" charset="0"/>
              <a:buChar char="•"/>
            </a:pPr>
            <a:r>
              <a:rPr lang="da-DK" sz="1800" b="1" dirty="0"/>
              <a:t>Konflikter som </a:t>
            </a:r>
            <a:r>
              <a:rPr lang="da-DK" sz="1800" b="1" dirty="0" err="1"/>
              <a:t>øvebaner</a:t>
            </a:r>
            <a:r>
              <a:rPr lang="da-DK" sz="1800" b="1" dirty="0"/>
              <a:t> for empati</a:t>
            </a:r>
            <a:r>
              <a:rPr lang="da-DK" sz="1800" dirty="0"/>
              <a:t>: </a:t>
            </a:r>
          </a:p>
          <a:p>
            <a:pPr marL="0" indent="0">
              <a:buNone/>
            </a:pPr>
            <a:r>
              <a:rPr lang="da-DK" sz="1800" dirty="0"/>
              <a:t>I konflikter har barnet mulighed for at mærke og kommunikere egne følelser og for at få indblik i andres. </a:t>
            </a:r>
          </a:p>
          <a:p>
            <a:pPr marL="0" indent="0">
              <a:buNone/>
            </a:pPr>
            <a:r>
              <a:rPr lang="da-DK" sz="1800" dirty="0"/>
              <a:t>Vi understøtter, at empati vokser gennem konflikter, når vi fx hjælper deltagerne i en konflikt med at forstå konflikten ved fx at spørge til deres egen oplevelse, og hvad de tror, det andet barn oplever.</a:t>
            </a:r>
          </a:p>
          <a:p>
            <a:endParaRPr lang="da-DK" sz="1800" dirty="0"/>
          </a:p>
        </p:txBody>
      </p:sp>
      <p:pic>
        <p:nvPicPr>
          <p:cNvPr id="4" name="Billede 3"/>
          <p:cNvPicPr>
            <a:picLocks noChangeAspect="1"/>
          </p:cNvPicPr>
          <p:nvPr/>
        </p:nvPicPr>
        <p:blipFill rotWithShape="1">
          <a:blip r:embed="rId2" cstate="hqprint">
            <a:extLst>
              <a:ext uri="{28A0092B-C50C-407E-A947-70E740481C1C}">
                <a14:useLocalDpi xmlns:a14="http://schemas.microsoft.com/office/drawing/2010/main"/>
              </a:ext>
            </a:extLst>
          </a:blip>
          <a:srcRect r="8431"/>
          <a:stretch/>
        </p:blipFill>
        <p:spPr>
          <a:xfrm>
            <a:off x="7008867" y="2851484"/>
            <a:ext cx="5167091" cy="3687428"/>
          </a:xfrm>
          <a:prstGeom prst="rect">
            <a:avLst/>
          </a:prstGeom>
        </p:spPr>
      </p:pic>
    </p:spTree>
    <p:extLst>
      <p:ext uri="{BB962C8B-B14F-4D97-AF65-F5344CB8AC3E}">
        <p14:creationId xmlns:p14="http://schemas.microsoft.com/office/powerpoint/2010/main" val="3080851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F994A">
            <a:alpha val="20000"/>
          </a:srgb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solidFill>
                  <a:schemeClr val="tx2"/>
                </a:solidFill>
                <a:latin typeface="+mn-lt"/>
              </a:rPr>
              <a:t>Billede fra hverdagen: </a:t>
            </a:r>
            <a:br>
              <a:rPr lang="da-DK" sz="3200" dirty="0">
                <a:solidFill>
                  <a:schemeClr val="tx2"/>
                </a:solidFill>
                <a:latin typeface="+mn-lt"/>
              </a:rPr>
            </a:br>
            <a:r>
              <a:rPr lang="da-DK" sz="3200" dirty="0">
                <a:solidFill>
                  <a:schemeClr val="tx2"/>
                </a:solidFill>
                <a:latin typeface="+mn-lt"/>
              </a:rPr>
              <a:t>Inddragelse af forældre i arbejdet med relationer i børnegruppen</a:t>
            </a:r>
          </a:p>
        </p:txBody>
      </p:sp>
      <p:sp>
        <p:nvSpPr>
          <p:cNvPr id="3" name="Pladsholder til indhold 2"/>
          <p:cNvSpPr>
            <a:spLocks noGrp="1"/>
          </p:cNvSpPr>
          <p:nvPr>
            <p:ph idx="1"/>
          </p:nvPr>
        </p:nvSpPr>
        <p:spPr>
          <a:xfrm>
            <a:off x="1080000" y="2036350"/>
            <a:ext cx="5417054" cy="4320000"/>
          </a:xfrm>
        </p:spPr>
        <p:txBody>
          <a:bodyPr/>
          <a:lstStyle/>
          <a:p>
            <a:pPr marL="0" indent="0">
              <a:buNone/>
            </a:pPr>
            <a:r>
              <a:rPr lang="da-DK" sz="1800" dirty="0"/>
              <a:t>Personalet i en vuggestue ønsker at styrke relationerne i børnegruppen. </a:t>
            </a:r>
          </a:p>
          <a:p>
            <a:pPr marL="0" indent="0">
              <a:buNone/>
            </a:pPr>
            <a:endParaRPr lang="da-DK" sz="1800" dirty="0"/>
          </a:p>
          <a:p>
            <a:pPr marL="0" indent="0">
              <a:buNone/>
            </a:pPr>
            <a:r>
              <a:rPr lang="da-DK" sz="1800" dirty="0"/>
              <a:t>De inddrager forældrene ved at udforme et </a:t>
            </a:r>
            <a:r>
              <a:rPr lang="da-DK" sz="1800" dirty="0" err="1"/>
              <a:t>memoryspil</a:t>
            </a:r>
            <a:r>
              <a:rPr lang="da-DK" sz="1800" dirty="0"/>
              <a:t> med fotos af og navne på alle stuens børn, som børnene får med hjem til deres forældre. </a:t>
            </a:r>
          </a:p>
          <a:p>
            <a:pPr marL="0" indent="0">
              <a:buNone/>
            </a:pPr>
            <a:endParaRPr lang="da-DK" sz="1800" dirty="0"/>
          </a:p>
          <a:p>
            <a:pPr marL="0" indent="0">
              <a:buNone/>
            </a:pPr>
            <a:r>
              <a:rPr lang="da-DK" sz="1800" dirty="0"/>
              <a:t>Forskning viser nemlig, at fællesskabet i børnegruppen styrkes, når forældre kender navne på de andre børn på barnets stue, så de fx kan hilse på dem, når de afleverer og henter. (Knudsen et. al. 2008).</a:t>
            </a:r>
          </a:p>
          <a:p>
            <a:endParaRPr lang="da-DK" dirty="0"/>
          </a:p>
        </p:txBody>
      </p:sp>
      <p:pic>
        <p:nvPicPr>
          <p:cNvPr id="4" name="Billede 3"/>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228399" y="325369"/>
            <a:ext cx="985034" cy="1921262"/>
          </a:xfrm>
          <a:prstGeom prst="rect">
            <a:avLst/>
          </a:prstGeom>
        </p:spPr>
      </p:pic>
      <p:pic>
        <p:nvPicPr>
          <p:cNvPr id="6" name="Billed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662652" y="2510944"/>
            <a:ext cx="5305926" cy="4030579"/>
          </a:xfrm>
          <a:prstGeom prst="rect">
            <a:avLst/>
          </a:prstGeom>
        </p:spPr>
      </p:pic>
    </p:spTree>
    <p:extLst>
      <p:ext uri="{BB962C8B-B14F-4D97-AF65-F5344CB8AC3E}">
        <p14:creationId xmlns:p14="http://schemas.microsoft.com/office/powerpoint/2010/main" val="1772850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50045"/>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chemeClr val="bg1"/>
                </a:solidFill>
                <a:latin typeface="+mn-lt"/>
              </a:rPr>
              <a:t>Øvelse: Empati</a:t>
            </a:r>
          </a:p>
        </p:txBody>
      </p:sp>
      <p:pic>
        <p:nvPicPr>
          <p:cNvPr id="7" name="Billede 6"/>
          <p:cNvPicPr>
            <a:picLocks noChangeAspect="1"/>
          </p:cNvPicPr>
          <p:nvPr/>
        </p:nvPicPr>
        <p:blipFill>
          <a:blip r:embed="rId3"/>
          <a:stretch>
            <a:fillRect/>
          </a:stretch>
        </p:blipFill>
        <p:spPr>
          <a:xfrm>
            <a:off x="10085743" y="556483"/>
            <a:ext cx="719106" cy="1438212"/>
          </a:xfrm>
          <a:prstGeom prst="rect">
            <a:avLst/>
          </a:prstGeom>
        </p:spPr>
      </p:pic>
      <p:sp>
        <p:nvSpPr>
          <p:cNvPr id="11" name="Tekstfelt 10"/>
          <p:cNvSpPr txBox="1"/>
          <p:nvPr/>
        </p:nvSpPr>
        <p:spPr>
          <a:xfrm>
            <a:off x="1080000" y="1975329"/>
            <a:ext cx="8395855" cy="4093428"/>
          </a:xfrm>
          <a:prstGeom prst="rect">
            <a:avLst/>
          </a:prstGeom>
          <a:noFill/>
        </p:spPr>
        <p:txBody>
          <a:bodyPr wrap="square" rtlCol="0">
            <a:spAutoFit/>
          </a:bodyPr>
          <a:lstStyle/>
          <a:p>
            <a:r>
              <a:rPr lang="da-DK" sz="2000" dirty="0">
                <a:solidFill>
                  <a:schemeClr val="bg1"/>
                </a:solidFill>
              </a:rPr>
              <a:t>Hurtigskrivning individuelt i 5 min.:</a:t>
            </a:r>
          </a:p>
          <a:p>
            <a:endParaRPr lang="da-DK" sz="2000" dirty="0">
              <a:solidFill>
                <a:schemeClr val="bg1"/>
              </a:solidFill>
            </a:endParaRPr>
          </a:p>
          <a:p>
            <a:pPr marL="457200" indent="-457200">
              <a:buFont typeface="+mj-lt"/>
              <a:buAutoNum type="arabicPeriod"/>
            </a:pPr>
            <a:r>
              <a:rPr lang="da-DK" sz="2000" dirty="0">
                <a:solidFill>
                  <a:schemeClr val="bg1"/>
                </a:solidFill>
              </a:rPr>
              <a:t>Find et eksempel på en situation, hvor du lykkedes med at være en empatisk rollemodel.</a:t>
            </a:r>
          </a:p>
          <a:p>
            <a:pPr marL="457200" indent="-457200">
              <a:buFont typeface="+mj-lt"/>
              <a:buAutoNum type="arabicPeriod"/>
            </a:pPr>
            <a:endParaRPr lang="da-DK" sz="2000" dirty="0">
              <a:solidFill>
                <a:schemeClr val="bg1"/>
              </a:solidFill>
            </a:endParaRPr>
          </a:p>
          <a:p>
            <a:pPr marL="457200" indent="-457200">
              <a:buFont typeface="+mj-lt"/>
              <a:buAutoNum type="arabicPeriod"/>
            </a:pPr>
            <a:r>
              <a:rPr lang="da-DK" sz="2000" dirty="0">
                <a:solidFill>
                  <a:schemeClr val="bg1"/>
                </a:solidFill>
              </a:rPr>
              <a:t>Find et eksempel på en situation, hvor det var svært at være en empatisk rollemodel. </a:t>
            </a:r>
          </a:p>
          <a:p>
            <a:pPr marL="457200" indent="-457200">
              <a:buFont typeface="+mj-lt"/>
              <a:buAutoNum type="arabicPeriod"/>
            </a:pPr>
            <a:endParaRPr lang="da-DK" sz="2000" dirty="0">
              <a:solidFill>
                <a:schemeClr val="bg1"/>
              </a:solidFill>
            </a:endParaRPr>
          </a:p>
          <a:p>
            <a:r>
              <a:rPr lang="da-DK" sz="2000" dirty="0">
                <a:solidFill>
                  <a:schemeClr val="bg1"/>
                </a:solidFill>
              </a:rPr>
              <a:t>Del og drøft i plenum:</a:t>
            </a:r>
          </a:p>
          <a:p>
            <a:endParaRPr lang="da-DK" sz="2000" dirty="0">
              <a:solidFill>
                <a:schemeClr val="bg1"/>
              </a:solidFill>
            </a:endParaRPr>
          </a:p>
          <a:p>
            <a:r>
              <a:rPr lang="da-DK" sz="2000" dirty="0">
                <a:solidFill>
                  <a:schemeClr val="bg1"/>
                </a:solidFill>
              </a:rPr>
              <a:t>3. Hvordan kan I hjælpe hinanden i lignende situationer?</a:t>
            </a:r>
          </a:p>
          <a:p>
            <a:endParaRPr lang="da-DK" sz="2000" dirty="0">
              <a:solidFill>
                <a:schemeClr val="bg1"/>
              </a:solidFill>
            </a:endParaRPr>
          </a:p>
          <a:p>
            <a:r>
              <a:rPr lang="da-DK" sz="2000" dirty="0">
                <a:solidFill>
                  <a:schemeClr val="bg1"/>
                </a:solidFill>
              </a:rPr>
              <a:t>Brug </a:t>
            </a:r>
            <a:r>
              <a:rPr lang="da-DK" sz="2000" dirty="0" err="1">
                <a:solidFill>
                  <a:schemeClr val="bg1"/>
                </a:solidFill>
              </a:rPr>
              <a:t>ca</a:t>
            </a:r>
            <a:r>
              <a:rPr lang="da-DK" sz="2000" dirty="0">
                <a:solidFill>
                  <a:schemeClr val="bg1"/>
                </a:solidFill>
              </a:rPr>
              <a:t> 10 min. </a:t>
            </a:r>
          </a:p>
        </p:txBody>
      </p:sp>
      <p:pic>
        <p:nvPicPr>
          <p:cNvPr id="6" name="Billed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54188" y="3732017"/>
            <a:ext cx="3300991" cy="2624333"/>
          </a:xfrm>
          <a:prstGeom prst="rect">
            <a:avLst/>
          </a:prstGeom>
        </p:spPr>
      </p:pic>
    </p:spTree>
    <p:extLst>
      <p:ext uri="{BB962C8B-B14F-4D97-AF65-F5344CB8AC3E}">
        <p14:creationId xmlns:p14="http://schemas.microsoft.com/office/powerpoint/2010/main" val="152297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a:solidFill>
            <a:srgbClr val="C4E3F8"/>
          </a:solidFill>
        </p:spPr>
      </p:pic>
      <p:sp>
        <p:nvSpPr>
          <p:cNvPr id="2" name="Titel 1"/>
          <p:cNvSpPr>
            <a:spLocks noGrp="1"/>
          </p:cNvSpPr>
          <p:nvPr>
            <p:ph type="ctrTitle"/>
          </p:nvPr>
        </p:nvSpPr>
        <p:spPr>
          <a:xfrm>
            <a:off x="360001" y="364784"/>
            <a:ext cx="2951999" cy="6228000"/>
          </a:xfrm>
          <a:solidFill>
            <a:srgbClr val="C4E3F8"/>
          </a:solidFill>
        </p:spPr>
        <p:txBody>
          <a:bodyPr>
            <a:normAutofit/>
          </a:bodyPr>
          <a:lstStyle/>
          <a:p>
            <a:r>
              <a:rPr lang="da-DK" sz="2700" dirty="0">
                <a:solidFill>
                  <a:schemeClr val="tx2"/>
                </a:solidFill>
                <a:latin typeface="+mn-lt"/>
              </a:rPr>
              <a:t>Legens betydning for social læring</a:t>
            </a:r>
          </a:p>
        </p:txBody>
      </p:sp>
      <p:pic>
        <p:nvPicPr>
          <p:cNvPr id="7" name="Billede 6"/>
          <p:cNvPicPr>
            <a:picLocks noChangeAspect="1"/>
          </p:cNvPicPr>
          <p:nvPr/>
        </p:nvPicPr>
        <p:blipFill>
          <a:blip r:embed="rId4"/>
          <a:stretch>
            <a:fillRect/>
          </a:stretch>
        </p:blipFill>
        <p:spPr>
          <a:xfrm>
            <a:off x="866767" y="3667674"/>
            <a:ext cx="1938465" cy="1861147"/>
          </a:xfrm>
          <a:prstGeom prst="rect">
            <a:avLst/>
          </a:prstGeom>
          <a:solidFill>
            <a:srgbClr val="C4E3F8"/>
          </a:solidFill>
        </p:spPr>
      </p:pic>
      <p:sp>
        <p:nvSpPr>
          <p:cNvPr id="8" name="TextBox 2"/>
          <p:cNvSpPr txBox="1"/>
          <p:nvPr/>
        </p:nvSpPr>
        <p:spPr>
          <a:xfrm>
            <a:off x="3544711" y="364784"/>
            <a:ext cx="8294276" cy="2585323"/>
          </a:xfrm>
          <a:prstGeom prst="rect">
            <a:avLst/>
          </a:prstGeom>
          <a:solidFill>
            <a:srgbClr val="C4E3F8"/>
          </a:solidFill>
          <a:ln>
            <a:noFill/>
          </a:ln>
        </p:spPr>
        <p:txBody>
          <a:bodyPr wrap="square" rtlCol="0">
            <a:spAutoFit/>
          </a:bodyPr>
          <a:lstStyle/>
          <a:p>
            <a:pPr>
              <a:spcAft>
                <a:spcPts val="0"/>
              </a:spcAft>
            </a:pPr>
            <a:r>
              <a:rPr lang="da-DK" dirty="0">
                <a:solidFill>
                  <a:schemeClr val="tx2"/>
                </a:solidFill>
                <a:ea typeface="Arial" charset="0"/>
                <a:cs typeface="Arial" charset="0"/>
              </a:rPr>
              <a:t>Nu skal vi fokusere på to nedslag, der begge handler om at understøtte, at alle børn er med i legen i vores dagtilbud:</a:t>
            </a:r>
          </a:p>
          <a:p>
            <a:pPr>
              <a:spcAft>
                <a:spcPts val="0"/>
              </a:spcAft>
            </a:pPr>
            <a:endParaRPr lang="da-DK" dirty="0">
              <a:solidFill>
                <a:schemeClr val="tx2"/>
              </a:solidFill>
              <a:ea typeface="Arial" charset="0"/>
              <a:cs typeface="Arial" charset="0"/>
            </a:endParaRPr>
          </a:p>
          <a:p>
            <a:pPr marL="342900" indent="-342900">
              <a:spcAft>
                <a:spcPts val="0"/>
              </a:spcAft>
              <a:buFont typeface="+mj-lt"/>
              <a:buAutoNum type="arabicPeriod"/>
            </a:pPr>
            <a:r>
              <a:rPr lang="da-DK" b="1" dirty="0">
                <a:solidFill>
                  <a:schemeClr val="tx2"/>
                </a:solidFill>
                <a:ea typeface="Arial" charset="0"/>
                <a:cs typeface="Arial" charset="0"/>
              </a:rPr>
              <a:t>Legemuligheder for alle børn</a:t>
            </a:r>
          </a:p>
          <a:p>
            <a:pPr marL="342900" indent="-342900">
              <a:spcAft>
                <a:spcPts val="0"/>
              </a:spcAft>
              <a:buFont typeface="+mj-lt"/>
              <a:buAutoNum type="arabicPeriod"/>
            </a:pPr>
            <a:r>
              <a:rPr lang="da-DK" b="1" dirty="0">
                <a:solidFill>
                  <a:schemeClr val="tx2"/>
                </a:solidFill>
                <a:ea typeface="Arial" charset="0"/>
                <a:cs typeface="Arial" charset="0"/>
              </a:rPr>
              <a:t>Personalets ansvar for legen</a:t>
            </a:r>
          </a:p>
          <a:p>
            <a:pPr marL="342900" indent="-342900">
              <a:spcAft>
                <a:spcPts val="0"/>
              </a:spcAft>
              <a:buFont typeface="Arial" panose="020B0604020202020204" pitchFamily="34" charset="0"/>
              <a:buChar char="•"/>
            </a:pPr>
            <a:endParaRPr lang="da-DK" dirty="0">
              <a:solidFill>
                <a:schemeClr val="tx2"/>
              </a:solidFill>
              <a:ea typeface="Arial" charset="0"/>
              <a:cs typeface="Arial" charset="0"/>
            </a:endParaRPr>
          </a:p>
          <a:p>
            <a:pPr>
              <a:spcAft>
                <a:spcPts val="0"/>
              </a:spcAft>
            </a:pPr>
            <a:r>
              <a:rPr lang="da-DK" dirty="0">
                <a:solidFill>
                  <a:schemeClr val="tx2"/>
                </a:solidFill>
                <a:ea typeface="Arial" charset="0"/>
                <a:cs typeface="Arial" charset="0"/>
              </a:rPr>
              <a:t>Leg er en særligt vigtig kilde til social udvikling, fordi der i legen opstår, </a:t>
            </a:r>
            <a:r>
              <a:rPr lang="da-DK" dirty="0" err="1">
                <a:solidFill>
                  <a:schemeClr val="tx2"/>
                </a:solidFill>
                <a:ea typeface="Arial" charset="0"/>
                <a:cs typeface="Arial" charset="0"/>
              </a:rPr>
              <a:t>for-handles</a:t>
            </a:r>
            <a:r>
              <a:rPr lang="da-DK" dirty="0">
                <a:solidFill>
                  <a:schemeClr val="tx2"/>
                </a:solidFill>
                <a:ea typeface="Arial" charset="0"/>
                <a:cs typeface="Arial" charset="0"/>
              </a:rPr>
              <a:t>, nedbrydes og udvikles fællesskaber og relationer. Samtidig har leg har værdi i sig selv, og igennem leg opdager og udforsker børn verden og sig selv. </a:t>
            </a:r>
          </a:p>
        </p:txBody>
      </p:sp>
    </p:spTree>
    <p:extLst>
      <p:ext uri="{BB962C8B-B14F-4D97-AF65-F5344CB8AC3E}">
        <p14:creationId xmlns:p14="http://schemas.microsoft.com/office/powerpoint/2010/main" val="2733199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chemeClr val="tx2"/>
                </a:solidFill>
                <a:latin typeface="+mn-lt"/>
              </a:rPr>
              <a:t>Legemuligheder for alle børn</a:t>
            </a:r>
          </a:p>
        </p:txBody>
      </p:sp>
      <p:sp>
        <p:nvSpPr>
          <p:cNvPr id="4" name="Pladsholder til indhold 3"/>
          <p:cNvSpPr>
            <a:spLocks noGrp="1"/>
          </p:cNvSpPr>
          <p:nvPr>
            <p:ph sz="half" idx="2"/>
          </p:nvPr>
        </p:nvSpPr>
        <p:spPr>
          <a:xfrm>
            <a:off x="1080000" y="2000250"/>
            <a:ext cx="4917575" cy="4308681"/>
          </a:xfrm>
        </p:spPr>
        <p:txBody>
          <a:bodyPr>
            <a:normAutofit fontScale="92500"/>
          </a:bodyPr>
          <a:lstStyle/>
          <a:p>
            <a:pPr marL="0" indent="0">
              <a:buNone/>
            </a:pPr>
            <a:r>
              <a:rPr lang="da-DK" sz="2400" dirty="0"/>
              <a:t>Leg bidrager til børns sociale udvikling, men kræver også, at barnet har visse sociale færdigheder. </a:t>
            </a:r>
          </a:p>
          <a:p>
            <a:pPr marL="0" indent="0">
              <a:buNone/>
            </a:pPr>
            <a:r>
              <a:rPr lang="da-DK" sz="2400" dirty="0"/>
              <a:t>For at sikre at alle børn har gode legemuligheder, er det nødvendigt, at vi ved, </a:t>
            </a:r>
            <a:r>
              <a:rPr lang="da-DK" sz="2400" i="1" dirty="0"/>
              <a:t>hvad det kræver at være med</a:t>
            </a:r>
            <a:r>
              <a:rPr lang="da-DK" sz="2400" dirty="0"/>
              <a:t>, især i den selvorganiserede leg.</a:t>
            </a:r>
          </a:p>
          <a:p>
            <a:pPr marL="0" indent="0">
              <a:buNone/>
            </a:pPr>
            <a:r>
              <a:rPr lang="da-DK" sz="2400" dirty="0"/>
              <a:t>Vær opmærksom på:</a:t>
            </a:r>
          </a:p>
          <a:p>
            <a:pPr marL="457200" indent="-457200">
              <a:buFont typeface="+mj-lt"/>
              <a:buAutoNum type="alphaUcPeriod"/>
            </a:pPr>
            <a:r>
              <a:rPr lang="da-DK" sz="2400" dirty="0"/>
              <a:t>Leg stiller krav til alle</a:t>
            </a:r>
          </a:p>
          <a:p>
            <a:pPr marL="457200" indent="-457200">
              <a:buFont typeface="+mj-lt"/>
              <a:buAutoNum type="alphaUcPeriod"/>
            </a:pPr>
            <a:r>
              <a:rPr lang="da-DK" sz="2400" dirty="0"/>
              <a:t>Leg kan udfordre nogle særligt</a:t>
            </a:r>
          </a:p>
        </p:txBody>
      </p:sp>
      <p:pic>
        <p:nvPicPr>
          <p:cNvPr id="5" name="Pladsholder til indhold 4"/>
          <p:cNvPicPr>
            <a:picLocks noGrp="1" noChangeAspect="1"/>
          </p:cNvPicPr>
          <p:nvPr>
            <p:ph sz="quarter" idx="4"/>
          </p:nvPr>
        </p:nvPicPr>
        <p:blipFill>
          <a:blip r:embed="rId2" cstate="hqprint">
            <a:extLst>
              <a:ext uri="{28A0092B-C50C-407E-A947-70E740481C1C}">
                <a14:useLocalDpi xmlns:a14="http://schemas.microsoft.com/office/drawing/2010/main"/>
              </a:ext>
            </a:extLst>
          </a:blip>
          <a:stretch>
            <a:fillRect/>
          </a:stretch>
        </p:blipFill>
        <p:spPr>
          <a:xfrm>
            <a:off x="6365456" y="1912636"/>
            <a:ext cx="4769686" cy="3179791"/>
          </a:xfrm>
        </p:spPr>
      </p:pic>
      <p:grpSp>
        <p:nvGrpSpPr>
          <p:cNvPr id="9" name="Gruppe 8"/>
          <p:cNvGrpSpPr/>
          <p:nvPr/>
        </p:nvGrpSpPr>
        <p:grpSpPr>
          <a:xfrm rot="19275375">
            <a:off x="5246326" y="4052963"/>
            <a:ext cx="3006876" cy="2337676"/>
            <a:chOff x="3824642" y="-623251"/>
            <a:chExt cx="8773425" cy="7384071"/>
          </a:xfrm>
        </p:grpSpPr>
        <p:sp>
          <p:nvSpPr>
            <p:cNvPr id="10" name="Ligebenet trekant 9"/>
            <p:cNvSpPr/>
            <p:nvPr/>
          </p:nvSpPr>
          <p:spPr>
            <a:xfrm rot="7290281">
              <a:off x="5349759" y="490595"/>
              <a:ext cx="5059242" cy="674086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2818506">
              <a:off x="8873403" y="4916776"/>
              <a:ext cx="3724664" cy="1844044"/>
            </a:xfrm>
            <a:prstGeom prst="rect">
              <a:avLst/>
            </a:prstGeom>
          </p:spPr>
        </p:pic>
        <p:sp>
          <p:nvSpPr>
            <p:cNvPr id="12" name="Ellipse 11"/>
            <p:cNvSpPr/>
            <p:nvPr/>
          </p:nvSpPr>
          <p:spPr>
            <a:xfrm rot="18218696">
              <a:off x="2283952" y="917439"/>
              <a:ext cx="5149157" cy="206777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3" name="Tekstfelt 12"/>
          <p:cNvSpPr txBox="1"/>
          <p:nvPr/>
        </p:nvSpPr>
        <p:spPr>
          <a:xfrm>
            <a:off x="7185459" y="5664761"/>
            <a:ext cx="3282705" cy="523220"/>
          </a:xfrm>
          <a:prstGeom prst="rect">
            <a:avLst/>
          </a:prstGeom>
          <a:noFill/>
        </p:spPr>
        <p:txBody>
          <a:bodyPr wrap="square" rtlCol="0">
            <a:spAutoFit/>
          </a:bodyPr>
          <a:lstStyle/>
          <a:p>
            <a:r>
              <a:rPr lang="da-DK" sz="1400" dirty="0">
                <a:solidFill>
                  <a:schemeClr val="tx2"/>
                </a:solidFill>
              </a:rPr>
              <a:t>På de næste to slides stiller vi skarpt på legens krav og udfordringer</a:t>
            </a:r>
          </a:p>
        </p:txBody>
      </p:sp>
    </p:spTree>
    <p:extLst>
      <p:ext uri="{BB962C8B-B14F-4D97-AF65-F5344CB8AC3E}">
        <p14:creationId xmlns:p14="http://schemas.microsoft.com/office/powerpoint/2010/main" val="808574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chemeClr val="tx2"/>
                </a:solidFill>
                <a:latin typeface="+mn-lt"/>
              </a:rPr>
              <a:t>Legemuligheder: Leg stiller krav til alle</a:t>
            </a:r>
          </a:p>
        </p:txBody>
      </p:sp>
      <p:sp>
        <p:nvSpPr>
          <p:cNvPr id="4" name="Pladsholder til indhold 3"/>
          <p:cNvSpPr>
            <a:spLocks noGrp="1"/>
          </p:cNvSpPr>
          <p:nvPr>
            <p:ph sz="half" idx="2"/>
          </p:nvPr>
        </p:nvSpPr>
        <p:spPr>
          <a:xfrm>
            <a:off x="1080000" y="1986844"/>
            <a:ext cx="4917575" cy="4322087"/>
          </a:xfrm>
        </p:spPr>
        <p:txBody>
          <a:bodyPr>
            <a:noAutofit/>
          </a:bodyPr>
          <a:lstStyle/>
          <a:p>
            <a:pPr marL="0" indent="0">
              <a:lnSpc>
                <a:spcPct val="110000"/>
              </a:lnSpc>
              <a:buNone/>
            </a:pPr>
            <a:r>
              <a:rPr lang="da-DK" sz="1600" dirty="0"/>
              <a:t>At deltage i fælles lege stiller krav til børns sociale færdigheder, bl.a. fordi:</a:t>
            </a:r>
          </a:p>
          <a:p>
            <a:pPr marL="0" indent="0">
              <a:lnSpc>
                <a:spcPct val="110000"/>
              </a:lnSpc>
              <a:buNone/>
            </a:pPr>
            <a:r>
              <a:rPr lang="da-DK" sz="1600" b="1" dirty="0"/>
              <a:t>…lege er præget af normer og er indlejret i en kultur.</a:t>
            </a:r>
            <a:r>
              <a:rPr lang="da-DK" sz="1600" dirty="0"/>
              <a:t> Børn skal kende legefællesskabets normer, det vil sige de forventninger, som opstår og udvikler sig i det pædagogiske læringsmiljø. Normerne har blandt andet betydning for, hvordan lege åbnes og lukkes for deltagelse. </a:t>
            </a:r>
          </a:p>
          <a:p>
            <a:pPr marL="0" indent="0">
              <a:lnSpc>
                <a:spcPct val="110000"/>
              </a:lnSpc>
              <a:buNone/>
            </a:pPr>
            <a:r>
              <a:rPr lang="da-DK" sz="1600" b="1" dirty="0"/>
              <a:t>…lege skabes ved forhandling: </a:t>
            </a:r>
            <a:r>
              <a:rPr lang="da-DK" sz="1600" dirty="0"/>
              <a:t>Børnene skal mestrer at forhandle både egne og andres legeudspil, dvs. forslag til legen. </a:t>
            </a:r>
          </a:p>
        </p:txBody>
      </p:sp>
      <p:sp>
        <p:nvSpPr>
          <p:cNvPr id="11" name="Ellipse 10"/>
          <p:cNvSpPr/>
          <p:nvPr/>
        </p:nvSpPr>
        <p:spPr>
          <a:xfrm>
            <a:off x="6073775" y="2231739"/>
            <a:ext cx="2497313" cy="2415752"/>
          </a:xfrm>
          <a:prstGeom prst="ellipse">
            <a:avLst/>
          </a:prstGeom>
          <a:solidFill>
            <a:srgbClr val="0F994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tx2"/>
                </a:solidFill>
              </a:rPr>
              <a:t>I ét dagtilbud kan en </a:t>
            </a:r>
            <a:r>
              <a:rPr lang="da-DK" sz="1600" b="1" dirty="0">
                <a:solidFill>
                  <a:schemeClr val="tx2"/>
                </a:solidFill>
              </a:rPr>
              <a:t>norm</a:t>
            </a:r>
            <a:r>
              <a:rPr lang="da-DK" sz="1600" dirty="0">
                <a:solidFill>
                  <a:schemeClr val="tx2"/>
                </a:solidFill>
              </a:rPr>
              <a:t> være, at man ikke må sige nej til nogen, der vil med i legen, for ”alle skal være med.”</a:t>
            </a:r>
          </a:p>
        </p:txBody>
      </p:sp>
      <p:sp>
        <p:nvSpPr>
          <p:cNvPr id="12" name="Ellipse 11"/>
          <p:cNvSpPr/>
          <p:nvPr/>
        </p:nvSpPr>
        <p:spPr>
          <a:xfrm>
            <a:off x="8071505" y="3879953"/>
            <a:ext cx="3160939" cy="2987276"/>
          </a:xfrm>
          <a:prstGeom prst="ellipse">
            <a:avLst/>
          </a:prstGeom>
          <a:solidFill>
            <a:srgbClr val="0F994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00" dirty="0">
              <a:solidFill>
                <a:schemeClr val="tx2"/>
              </a:solidFill>
            </a:endParaRPr>
          </a:p>
          <a:p>
            <a:pPr algn="ctr"/>
            <a:r>
              <a:rPr lang="da-DK" sz="1600" dirty="0">
                <a:solidFill>
                  <a:schemeClr val="tx2"/>
                </a:solidFill>
              </a:rPr>
              <a:t>Der er tale om </a:t>
            </a:r>
            <a:r>
              <a:rPr lang="da-DK" sz="1600" b="1" dirty="0">
                <a:solidFill>
                  <a:schemeClr val="tx2"/>
                </a:solidFill>
              </a:rPr>
              <a:t>forhandling</a:t>
            </a:r>
            <a:r>
              <a:rPr lang="da-DK" sz="1600" dirty="0">
                <a:solidFill>
                  <a:schemeClr val="tx2"/>
                </a:solidFill>
              </a:rPr>
              <a:t> i legen, når et barn siger: ”Så legede vi, at faren var kommet hjem fra arbejde.” Og når det andet barn svarer: ”Nej, det kan han ikke, for han var jo lige blevet syg og var hos lægen.”</a:t>
            </a:r>
          </a:p>
        </p:txBody>
      </p:sp>
      <p:pic>
        <p:nvPicPr>
          <p:cNvPr id="13" name="Billede 12"/>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411795" y="3781778"/>
            <a:ext cx="314046" cy="612532"/>
          </a:xfrm>
          <a:prstGeom prst="rect">
            <a:avLst/>
          </a:prstGeom>
        </p:spPr>
      </p:pic>
      <p:pic>
        <p:nvPicPr>
          <p:cNvPr id="15" name="Billede 1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776810" y="2002998"/>
            <a:ext cx="314046" cy="612532"/>
          </a:xfrm>
          <a:prstGeom prst="rect">
            <a:avLst/>
          </a:prstGeom>
        </p:spPr>
      </p:pic>
      <p:grpSp>
        <p:nvGrpSpPr>
          <p:cNvPr id="17" name="Gruppe 16"/>
          <p:cNvGrpSpPr/>
          <p:nvPr/>
        </p:nvGrpSpPr>
        <p:grpSpPr>
          <a:xfrm rot="17054497">
            <a:off x="9221823" y="57396"/>
            <a:ext cx="2693991" cy="2093516"/>
            <a:chOff x="3769729" y="-734711"/>
            <a:chExt cx="8828338" cy="7495531"/>
          </a:xfrm>
        </p:grpSpPr>
        <p:sp>
          <p:nvSpPr>
            <p:cNvPr id="18" name="Ligebenet trekant 17"/>
            <p:cNvSpPr/>
            <p:nvPr/>
          </p:nvSpPr>
          <p:spPr>
            <a:xfrm rot="7290281">
              <a:off x="5124854" y="328147"/>
              <a:ext cx="5059243" cy="67408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9" name="Billede 1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2818506">
              <a:off x="8873403" y="4916776"/>
              <a:ext cx="3724664" cy="1844044"/>
            </a:xfrm>
            <a:prstGeom prst="rect">
              <a:avLst/>
            </a:prstGeom>
          </p:spPr>
        </p:pic>
        <p:sp>
          <p:nvSpPr>
            <p:cNvPr id="20" name="Ellipse 19"/>
            <p:cNvSpPr/>
            <p:nvPr/>
          </p:nvSpPr>
          <p:spPr>
            <a:xfrm rot="18218696">
              <a:off x="2277350" y="757668"/>
              <a:ext cx="5052533" cy="206777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21" name="Billede 20"/>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18262" y="4531307"/>
            <a:ext cx="2858548" cy="2279584"/>
          </a:xfrm>
          <a:prstGeom prst="rect">
            <a:avLst/>
          </a:prstGeom>
        </p:spPr>
      </p:pic>
    </p:spTree>
    <p:extLst>
      <p:ext uri="{BB962C8B-B14F-4D97-AF65-F5344CB8AC3E}">
        <p14:creationId xmlns:p14="http://schemas.microsoft.com/office/powerpoint/2010/main" val="3514083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99880" y="325369"/>
            <a:ext cx="10055142" cy="1325563"/>
          </a:xfrm>
        </p:spPr>
        <p:txBody>
          <a:bodyPr/>
          <a:lstStyle/>
          <a:p>
            <a:r>
              <a:rPr lang="da-DK" dirty="0">
                <a:solidFill>
                  <a:schemeClr val="tx2"/>
                </a:solidFill>
                <a:latin typeface="+mn-lt"/>
              </a:rPr>
              <a:t>Legemuligheder: Leg udfordrer nogle særligt</a:t>
            </a:r>
          </a:p>
        </p:txBody>
      </p:sp>
      <p:sp>
        <p:nvSpPr>
          <p:cNvPr id="6" name="Pladsholder til indhold 5"/>
          <p:cNvSpPr>
            <a:spLocks noGrp="1"/>
          </p:cNvSpPr>
          <p:nvPr>
            <p:ph sz="quarter" idx="4"/>
          </p:nvPr>
        </p:nvSpPr>
        <p:spPr>
          <a:xfrm>
            <a:off x="1080000" y="2059899"/>
            <a:ext cx="3153333" cy="4408634"/>
          </a:xfrm>
        </p:spPr>
        <p:txBody>
          <a:bodyPr>
            <a:normAutofit/>
          </a:bodyPr>
          <a:lstStyle/>
          <a:p>
            <a:pPr marL="0" indent="0">
              <a:buNone/>
            </a:pPr>
            <a:r>
              <a:rPr lang="da-DK" sz="1600" dirty="0"/>
              <a:t>Nogle børn oplever større vanskeligheder end andre med at indgå i lege med andre børn. Det gælder bl.a. for:</a:t>
            </a:r>
          </a:p>
          <a:p>
            <a:pPr>
              <a:buFont typeface="Arial" panose="020B0604020202020204" pitchFamily="34" charset="0"/>
              <a:buChar char="•"/>
            </a:pPr>
            <a:r>
              <a:rPr lang="da-DK" sz="1600" dirty="0"/>
              <a:t>Børn med </a:t>
            </a:r>
            <a:r>
              <a:rPr lang="da-DK" sz="1600" b="1" dirty="0"/>
              <a:t>svage sprogfærdigheder</a:t>
            </a:r>
            <a:r>
              <a:rPr lang="da-DK" sz="1600" dirty="0"/>
              <a:t>, som kan have sværere ved at holde lege i gang og fx indgå i forhandlinger. Især kan de have vanskeligt ved at indgå i komplekse lege som fx rolleleg. </a:t>
            </a:r>
          </a:p>
          <a:p>
            <a:pPr>
              <a:buFont typeface="Arial" panose="020B0604020202020204" pitchFamily="34" charset="0"/>
              <a:buChar char="•"/>
            </a:pPr>
            <a:r>
              <a:rPr lang="da-DK" sz="1600" dirty="0"/>
              <a:t>Børn, der har vanskeligt ved at </a:t>
            </a:r>
            <a:r>
              <a:rPr lang="da-DK" sz="1600" b="1" dirty="0"/>
              <a:t>afstemme deres energiniveau </a:t>
            </a:r>
            <a:r>
              <a:rPr lang="da-DK" sz="1600" dirty="0"/>
              <a:t>i forhold til de andre, kan blive udfordret. </a:t>
            </a:r>
          </a:p>
        </p:txBody>
      </p:sp>
      <p:sp>
        <p:nvSpPr>
          <p:cNvPr id="11" name="Ellipse 10"/>
          <p:cNvSpPr/>
          <p:nvPr/>
        </p:nvSpPr>
        <p:spPr>
          <a:xfrm>
            <a:off x="4560711" y="3307644"/>
            <a:ext cx="3544710" cy="3469273"/>
          </a:xfrm>
          <a:prstGeom prst="ellipse">
            <a:avLst/>
          </a:prstGeom>
          <a:solidFill>
            <a:srgbClr val="0F994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tx2"/>
                </a:solidFill>
              </a:rPr>
              <a:t>Hvis et barn fx kommer højlydt hoppende ind i en leg, hvor bjørnene sover, fordi det er vinter, kan det afbryde legens flow og stemning. Sker det ofte, vil barnet måske opleve, at andre ikke synes, at det er en attraktiv legekammerat, og det kan være svært at få lov til at være med i lege.</a:t>
            </a:r>
          </a:p>
        </p:txBody>
      </p:sp>
      <p:pic>
        <p:nvPicPr>
          <p:cNvPr id="12" name="Billede 1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805420" y="2966045"/>
            <a:ext cx="314046" cy="612532"/>
          </a:xfrm>
          <a:prstGeom prst="rect">
            <a:avLst/>
          </a:prstGeom>
        </p:spPr>
      </p:pic>
      <p:grpSp>
        <p:nvGrpSpPr>
          <p:cNvPr id="13" name="Gruppe 12"/>
          <p:cNvGrpSpPr/>
          <p:nvPr/>
        </p:nvGrpSpPr>
        <p:grpSpPr>
          <a:xfrm rot="16927659">
            <a:off x="9339070" y="430339"/>
            <a:ext cx="2693991" cy="2093516"/>
            <a:chOff x="3769729" y="-734711"/>
            <a:chExt cx="8828338" cy="7495531"/>
          </a:xfrm>
        </p:grpSpPr>
        <p:sp>
          <p:nvSpPr>
            <p:cNvPr id="14" name="Ligebenet trekant 13"/>
            <p:cNvSpPr/>
            <p:nvPr/>
          </p:nvSpPr>
          <p:spPr>
            <a:xfrm rot="7290281">
              <a:off x="5124854" y="328147"/>
              <a:ext cx="5059243" cy="67408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 name="Billede 1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2818506">
              <a:off x="8873403" y="4916776"/>
              <a:ext cx="3724664" cy="1844044"/>
            </a:xfrm>
            <a:prstGeom prst="rect">
              <a:avLst/>
            </a:prstGeom>
          </p:spPr>
        </p:pic>
        <p:sp>
          <p:nvSpPr>
            <p:cNvPr id="16" name="Ellipse 15"/>
            <p:cNvSpPr/>
            <p:nvPr/>
          </p:nvSpPr>
          <p:spPr>
            <a:xfrm rot="18218696">
              <a:off x="2277350" y="757668"/>
              <a:ext cx="5052533" cy="206777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18" name="Billede 1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500029" y="4087010"/>
            <a:ext cx="3560354" cy="2539215"/>
          </a:xfrm>
          <a:prstGeom prst="rect">
            <a:avLst/>
          </a:prstGeom>
        </p:spPr>
      </p:pic>
    </p:spTree>
    <p:extLst>
      <p:ext uri="{BB962C8B-B14F-4D97-AF65-F5344CB8AC3E}">
        <p14:creationId xmlns:p14="http://schemas.microsoft.com/office/powerpoint/2010/main" val="133010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50045">
            <a:alpha val="20000"/>
          </a:srgb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chemeClr val="tx2"/>
                </a:solidFill>
                <a:latin typeface="+mn-lt"/>
              </a:rPr>
              <a:t>Personalets ansvar for legen</a:t>
            </a:r>
          </a:p>
        </p:txBody>
      </p:sp>
      <p:sp>
        <p:nvSpPr>
          <p:cNvPr id="3" name="Pladsholder til indhold 2"/>
          <p:cNvSpPr>
            <a:spLocks noGrp="1"/>
          </p:cNvSpPr>
          <p:nvPr>
            <p:ph idx="1"/>
          </p:nvPr>
        </p:nvSpPr>
        <p:spPr>
          <a:xfrm>
            <a:off x="1080000" y="1980000"/>
            <a:ext cx="6156178" cy="4320000"/>
          </a:xfrm>
        </p:spPr>
        <p:txBody>
          <a:bodyPr/>
          <a:lstStyle/>
          <a:p>
            <a:pPr marL="1800" indent="0">
              <a:buNone/>
            </a:pPr>
            <a:r>
              <a:rPr lang="da-DK" dirty="0"/>
              <a:t>Fordi legen stiller krav og kan udfordre, er personalets rolle i og omkring legen vigtig. Det handler om:</a:t>
            </a:r>
          </a:p>
          <a:p>
            <a:pPr marL="1800" indent="0">
              <a:buNone/>
            </a:pPr>
            <a:endParaRPr lang="da-DK" dirty="0"/>
          </a:p>
          <a:p>
            <a:pPr marL="459000" indent="-457200">
              <a:buFont typeface="+mj-lt"/>
              <a:buAutoNum type="arabicPeriod"/>
            </a:pPr>
            <a:r>
              <a:rPr lang="da-DK" dirty="0"/>
              <a:t>at legen får gode betingelser, bl.a. i den måde, vi organiserer os på </a:t>
            </a:r>
          </a:p>
          <a:p>
            <a:pPr marL="459000" indent="-457200">
              <a:buFont typeface="+mj-lt"/>
              <a:buAutoNum type="arabicPeriod"/>
            </a:pPr>
            <a:r>
              <a:rPr lang="da-DK" dirty="0"/>
              <a:t>at alle børn støttes i at være med, trives og udvikle sig i legen. </a:t>
            </a:r>
          </a:p>
          <a:p>
            <a:pPr marL="459000" indent="-457200">
              <a:buFont typeface="+mj-lt"/>
              <a:buAutoNum type="arabicPeriod"/>
            </a:pPr>
            <a:endParaRPr lang="da-DK" dirty="0"/>
          </a:p>
          <a:p>
            <a:pPr marL="1800" indent="0">
              <a:buNone/>
            </a:pPr>
            <a:r>
              <a:rPr lang="da-DK" dirty="0"/>
              <a:t>På de næste slides fokuserer vi på punkt 2: At understøtte børnenes leg.</a:t>
            </a:r>
          </a:p>
          <a:p>
            <a:pPr marL="1800" indent="0">
              <a:buNone/>
            </a:pPr>
            <a:endParaRPr lang="da-DK" dirty="0"/>
          </a:p>
        </p:txBody>
      </p:sp>
      <p:pic>
        <p:nvPicPr>
          <p:cNvPr id="11" name="Billede 10"/>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391682" y="1980000"/>
            <a:ext cx="2723579" cy="4080933"/>
          </a:xfrm>
          <a:prstGeom prst="rect">
            <a:avLst/>
          </a:prstGeom>
        </p:spPr>
      </p:pic>
    </p:spTree>
    <p:extLst>
      <p:ext uri="{BB962C8B-B14F-4D97-AF65-F5344CB8AC3E}">
        <p14:creationId xmlns:p14="http://schemas.microsoft.com/office/powerpoint/2010/main" val="1924378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50045">
            <a:alpha val="20000"/>
          </a:srgb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solidFill>
                  <a:schemeClr val="tx2"/>
                </a:solidFill>
                <a:latin typeface="+mn-lt"/>
              </a:rPr>
              <a:t>Stof til eftertanke: </a:t>
            </a:r>
            <a:br>
              <a:rPr lang="da-DK" sz="2400" dirty="0">
                <a:solidFill>
                  <a:schemeClr val="tx2"/>
                </a:solidFill>
                <a:latin typeface="+mn-lt"/>
              </a:rPr>
            </a:br>
            <a:r>
              <a:rPr lang="da-DK" dirty="0">
                <a:solidFill>
                  <a:schemeClr val="tx2"/>
                </a:solidFill>
                <a:latin typeface="+mn-lt"/>
              </a:rPr>
              <a:t>Hvor meget skal vi ”blande os”?</a:t>
            </a:r>
          </a:p>
        </p:txBody>
      </p:sp>
      <p:pic>
        <p:nvPicPr>
          <p:cNvPr id="9" name="Billede 8"/>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270989" y="325369"/>
            <a:ext cx="842211" cy="1720515"/>
          </a:xfrm>
          <a:prstGeom prst="rect">
            <a:avLst/>
          </a:prstGeom>
        </p:spPr>
      </p:pic>
      <p:sp>
        <p:nvSpPr>
          <p:cNvPr id="5" name="Rektangel 4"/>
          <p:cNvSpPr/>
          <p:nvPr/>
        </p:nvSpPr>
        <p:spPr>
          <a:xfrm>
            <a:off x="4515557" y="2216983"/>
            <a:ext cx="6176538" cy="4524315"/>
          </a:xfrm>
          <a:prstGeom prst="rect">
            <a:avLst/>
          </a:prstGeom>
        </p:spPr>
        <p:txBody>
          <a:bodyPr wrap="square">
            <a:spAutoFit/>
          </a:bodyPr>
          <a:lstStyle/>
          <a:p>
            <a:r>
              <a:rPr lang="da-DK" dirty="0">
                <a:solidFill>
                  <a:schemeClr val="tx2"/>
                </a:solidFill>
              </a:rPr>
              <a:t>Leg er traditionelt en prioriteret del af dagligdagen i danske dagtilbud. Den gives plads og tillægges stor værdi. </a:t>
            </a:r>
          </a:p>
          <a:p>
            <a:endParaRPr lang="da-DK" dirty="0">
              <a:solidFill>
                <a:schemeClr val="tx2"/>
              </a:solidFill>
            </a:endParaRPr>
          </a:p>
          <a:p>
            <a:r>
              <a:rPr lang="da-DK" dirty="0">
                <a:solidFill>
                  <a:schemeClr val="tx2"/>
                </a:solidFill>
              </a:rPr>
              <a:t>Samtidig indebærer den danske tradition, at personalet typisk holder sig i baggrunden, når børnene leger. </a:t>
            </a:r>
          </a:p>
          <a:p>
            <a:endParaRPr lang="da-DK" dirty="0">
              <a:solidFill>
                <a:schemeClr val="tx2"/>
              </a:solidFill>
            </a:endParaRPr>
          </a:p>
          <a:p>
            <a:r>
              <a:rPr lang="da-DK" dirty="0">
                <a:solidFill>
                  <a:schemeClr val="tx2"/>
                </a:solidFill>
              </a:rPr>
              <a:t>Det kan der være gode pædagogiske begrundelser for, men det er også personalets ansvar nogle gange at blande sig i legen. </a:t>
            </a:r>
          </a:p>
          <a:p>
            <a:endParaRPr lang="da-DK" dirty="0">
              <a:solidFill>
                <a:schemeClr val="tx2"/>
              </a:solidFill>
            </a:endParaRPr>
          </a:p>
          <a:p>
            <a:r>
              <a:rPr lang="da-DK" dirty="0">
                <a:solidFill>
                  <a:schemeClr val="tx2"/>
                </a:solidFill>
              </a:rPr>
              <a:t>Når I er til stede i børns selvorganiserede leg, viser I, at legen er vigtig, og I har mulighed for at understøtte legen på måder, der tager hensyn til, hvad børnene har behov for. Desuden opnår I vigtig viden og indblik i, hvad børnene er optagede af.</a:t>
            </a:r>
          </a:p>
          <a:p>
            <a:endParaRPr lang="da-DK" dirty="0">
              <a:solidFill>
                <a:schemeClr val="tx2"/>
              </a:solidFill>
            </a:endParaRPr>
          </a:p>
        </p:txBody>
      </p:sp>
      <p:pic>
        <p:nvPicPr>
          <p:cNvPr id="3" name="Billede 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42569" y="2045884"/>
            <a:ext cx="3010150" cy="4509911"/>
          </a:xfrm>
          <a:prstGeom prst="rect">
            <a:avLst/>
          </a:prstGeom>
        </p:spPr>
      </p:pic>
    </p:spTree>
    <p:extLst>
      <p:ext uri="{BB962C8B-B14F-4D97-AF65-F5344CB8AC3E}">
        <p14:creationId xmlns:p14="http://schemas.microsoft.com/office/powerpoint/2010/main" val="3808872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Formål og anvendelse</a:t>
            </a:r>
          </a:p>
        </p:txBody>
      </p:sp>
      <p:sp>
        <p:nvSpPr>
          <p:cNvPr id="3" name="Pladsholder til indhold 2"/>
          <p:cNvSpPr>
            <a:spLocks noGrp="1"/>
          </p:cNvSpPr>
          <p:nvPr>
            <p:ph idx="1"/>
          </p:nvPr>
        </p:nvSpPr>
        <p:spPr>
          <a:xfrm>
            <a:off x="1080000" y="2166067"/>
            <a:ext cx="5540933" cy="3608200"/>
          </a:xfrm>
        </p:spPr>
        <p:txBody>
          <a:bodyPr/>
          <a:lstStyle/>
          <a:p>
            <a:pPr marL="0" indent="0">
              <a:buNone/>
            </a:pPr>
            <a:r>
              <a:rPr lang="da-DK" dirty="0"/>
              <a:t>Modul om social udvikling:</a:t>
            </a:r>
          </a:p>
          <a:p>
            <a:pPr marL="342900" indent="-342900">
              <a:buFont typeface="Arial" panose="020B0604020202020204" pitchFamily="34" charset="0"/>
              <a:buChar char="•"/>
            </a:pPr>
            <a:r>
              <a:rPr lang="da-DK" dirty="0"/>
              <a:t>er oplæg og øvelser målrettet det pædagogiske personale</a:t>
            </a:r>
          </a:p>
          <a:p>
            <a:pPr marL="342900" indent="-342900">
              <a:buFont typeface="Arial" panose="020B0604020202020204" pitchFamily="34" charset="0"/>
              <a:buChar char="•"/>
            </a:pPr>
            <a:r>
              <a:rPr lang="da-DK" dirty="0"/>
              <a:t>kan anvendes, som det er. Eller du kan tilpasse og bygge videre på modulet</a:t>
            </a:r>
          </a:p>
          <a:p>
            <a:pPr marL="342900" indent="-342900">
              <a:buFont typeface="Arial" panose="020B0604020202020204" pitchFamily="34" charset="0"/>
              <a:buChar char="•"/>
            </a:pPr>
            <a:r>
              <a:rPr lang="da-DK" dirty="0"/>
              <a:t>bidrager til at I bliver klogere på læreplanstemaet social udvikling </a:t>
            </a:r>
          </a:p>
          <a:p>
            <a:pPr marL="342900" indent="-342900">
              <a:buFont typeface="Arial" panose="020B0604020202020204" pitchFamily="34" charset="0"/>
              <a:buChar char="•"/>
            </a:pPr>
            <a:r>
              <a:rPr lang="da-DK" dirty="0"/>
              <a:t>giver jer en ramme for at reflektere over og udvikle på jeres arbejde med social udvikling</a:t>
            </a:r>
          </a:p>
        </p:txBody>
      </p:sp>
      <p:pic>
        <p:nvPicPr>
          <p:cNvPr id="6" name="Billede 5">
            <a:extLst>
              <a:ext uri="{FF2B5EF4-FFF2-40B4-BE49-F238E27FC236}">
                <a16:creationId xmlns:a16="http://schemas.microsoft.com/office/drawing/2014/main" id="{C3810601-CC41-5B4E-9E37-AC1A001415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05301" y="467880"/>
            <a:ext cx="755960" cy="1511920"/>
          </a:xfrm>
          <a:prstGeom prst="rect">
            <a:avLst/>
          </a:prstGeom>
        </p:spPr>
      </p:pic>
      <p:grpSp>
        <p:nvGrpSpPr>
          <p:cNvPr id="9" name="Gruppe 8"/>
          <p:cNvGrpSpPr/>
          <p:nvPr/>
        </p:nvGrpSpPr>
        <p:grpSpPr>
          <a:xfrm>
            <a:off x="7429635" y="2760134"/>
            <a:ext cx="2787673" cy="2827866"/>
            <a:chOff x="6858000" y="490998"/>
            <a:chExt cx="2506133" cy="2319867"/>
          </a:xfrm>
        </p:grpSpPr>
        <p:sp>
          <p:nvSpPr>
            <p:cNvPr id="4" name="Ellipse 3"/>
            <p:cNvSpPr/>
            <p:nvPr/>
          </p:nvSpPr>
          <p:spPr>
            <a:xfrm>
              <a:off x="6858000" y="490998"/>
              <a:ext cx="2506133" cy="2319867"/>
            </a:xfrm>
            <a:prstGeom prst="ellipse">
              <a:avLst/>
            </a:prstGeom>
            <a:solidFill>
              <a:srgbClr val="C4E3F8"/>
            </a:solidFill>
            <a:ln>
              <a:solidFill>
                <a:srgbClr val="3A42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Pladsholder til indhold 2">
              <a:extLst>
                <a:ext uri="{FF2B5EF4-FFF2-40B4-BE49-F238E27FC236}">
                  <a16:creationId xmlns:a16="http://schemas.microsoft.com/office/drawing/2014/main" id="{D228DC12-DE63-B749-ACFA-28D65240C11F}"/>
                </a:ext>
              </a:extLst>
            </p:cNvPr>
            <p:cNvSpPr txBox="1">
              <a:spLocks/>
            </p:cNvSpPr>
            <p:nvPr/>
          </p:nvSpPr>
          <p:spPr>
            <a:xfrm>
              <a:off x="7242265" y="1258977"/>
              <a:ext cx="1720216" cy="968448"/>
            </a:xfrm>
            <a:prstGeom prst="rect">
              <a:avLst/>
            </a:prstGeom>
            <a:solidFill>
              <a:srgbClr val="C4E3F8"/>
            </a:solidFill>
            <a:ln>
              <a:solidFill>
                <a:srgbClr val="C4E3F8"/>
              </a:solidFill>
            </a:ln>
          </p:spPr>
          <p:txBody>
            <a:bodyPr vert="horz" lIns="0" tIns="0" rIns="0" bIns="0" rtlCol="0">
              <a:noAutofit/>
            </a:bodyPr>
            <a:lstStyle>
              <a:lvl1pPr marL="230400" indent="-228600" algn="l" defTabSz="914400" rtl="0" eaLnBrk="1" latinLnBrk="0" hangingPunct="1">
                <a:lnSpc>
                  <a:spcPct val="100000"/>
                </a:lnSpc>
                <a:spcBef>
                  <a:spcPts val="0"/>
                </a:spcBef>
                <a:spcAft>
                  <a:spcPts val="1000"/>
                </a:spcAft>
                <a:buFont typeface="Wingdings"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000"/>
                </a:spcAft>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da-DK" sz="1600" dirty="0">
                  <a:solidFill>
                    <a:schemeClr val="tx2"/>
                  </a:solidFill>
                </a:rPr>
                <a:t>Modulet kan gennemføres på ca. </a:t>
              </a:r>
            </a:p>
            <a:p>
              <a:pPr marL="0" indent="0" algn="ctr">
                <a:buFont typeface="Wingdings" pitchFamily="2" charset="2"/>
                <a:buNone/>
              </a:pPr>
              <a:r>
                <a:rPr lang="da-DK" sz="1600" dirty="0">
                  <a:solidFill>
                    <a:schemeClr val="tx2"/>
                  </a:solidFill>
                </a:rPr>
                <a:t>1 ½ time</a:t>
              </a:r>
            </a:p>
          </p:txBody>
        </p:sp>
      </p:grpSp>
    </p:spTree>
    <p:extLst>
      <p:ext uri="{BB962C8B-B14F-4D97-AF65-F5344CB8AC3E}">
        <p14:creationId xmlns:p14="http://schemas.microsoft.com/office/powerpoint/2010/main" val="2073064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50045">
            <a:alpha val="20000"/>
          </a:srgb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chemeClr val="tx2"/>
                </a:solidFill>
                <a:latin typeface="+mn-lt"/>
              </a:rPr>
              <a:t>Personalets understøttelse af legen</a:t>
            </a:r>
          </a:p>
        </p:txBody>
      </p:sp>
      <p:sp>
        <p:nvSpPr>
          <p:cNvPr id="3" name="Pladsholder til indhold 2"/>
          <p:cNvSpPr>
            <a:spLocks noGrp="1"/>
          </p:cNvSpPr>
          <p:nvPr>
            <p:ph sz="half" idx="1"/>
          </p:nvPr>
        </p:nvSpPr>
        <p:spPr/>
        <p:txBody>
          <a:bodyPr/>
          <a:lstStyle/>
          <a:p>
            <a:pPr marL="0" indent="0">
              <a:buNone/>
            </a:pPr>
            <a:r>
              <a:rPr lang="da-DK" dirty="0"/>
              <a:t>Vi understøtter legen, når vi:</a:t>
            </a:r>
          </a:p>
          <a:p>
            <a:pPr marL="457200" indent="-457200">
              <a:buFont typeface="+mj-lt"/>
              <a:buAutoNum type="arabicPeriod"/>
            </a:pPr>
            <a:r>
              <a:rPr lang="da-DK" dirty="0"/>
              <a:t>Leger med - på børnenes præmisser</a:t>
            </a:r>
          </a:p>
          <a:p>
            <a:pPr marL="457200" indent="-457200">
              <a:buFont typeface="+mj-lt"/>
              <a:buAutoNum type="arabicPeriod"/>
            </a:pPr>
            <a:r>
              <a:rPr lang="da-DK" dirty="0"/>
              <a:t>Guider og udvider leg</a:t>
            </a:r>
          </a:p>
          <a:p>
            <a:pPr marL="457200" indent="-457200">
              <a:buFont typeface="+mj-lt"/>
              <a:buAutoNum type="arabicPeriod"/>
            </a:pPr>
            <a:r>
              <a:rPr lang="da-DK" dirty="0"/>
              <a:t>Hjælper børn ind i leg</a:t>
            </a:r>
          </a:p>
          <a:p>
            <a:endParaRPr lang="da-DK" dirty="0"/>
          </a:p>
        </p:txBody>
      </p:sp>
      <p:grpSp>
        <p:nvGrpSpPr>
          <p:cNvPr id="7" name="Gruppe 6"/>
          <p:cNvGrpSpPr/>
          <p:nvPr/>
        </p:nvGrpSpPr>
        <p:grpSpPr>
          <a:xfrm rot="19275375">
            <a:off x="4418437" y="1965711"/>
            <a:ext cx="3006876" cy="2337676"/>
            <a:chOff x="3824642" y="-623251"/>
            <a:chExt cx="8773425" cy="7384071"/>
          </a:xfrm>
        </p:grpSpPr>
        <p:sp>
          <p:nvSpPr>
            <p:cNvPr id="8" name="Ligebenet trekant 7"/>
            <p:cNvSpPr/>
            <p:nvPr/>
          </p:nvSpPr>
          <p:spPr>
            <a:xfrm rot="7290281">
              <a:off x="5349759" y="490595"/>
              <a:ext cx="5059242" cy="674086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2"/>
                </a:solidFill>
              </a:endParaRPr>
            </a:p>
          </p:txBody>
        </p:sp>
        <p:pic>
          <p:nvPicPr>
            <p:cNvPr id="9" name="Billede 8"/>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2818506">
              <a:off x="8873403" y="4916776"/>
              <a:ext cx="3724664" cy="1844044"/>
            </a:xfrm>
            <a:prstGeom prst="rect">
              <a:avLst/>
            </a:prstGeom>
          </p:spPr>
        </p:pic>
        <p:sp>
          <p:nvSpPr>
            <p:cNvPr id="10" name="Ellipse 9"/>
            <p:cNvSpPr/>
            <p:nvPr/>
          </p:nvSpPr>
          <p:spPr>
            <a:xfrm rot="18218696">
              <a:off x="2283952" y="917439"/>
              <a:ext cx="5149157" cy="206777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2"/>
                </a:solidFill>
              </a:endParaRPr>
            </a:p>
          </p:txBody>
        </p:sp>
      </p:grpSp>
      <p:sp>
        <p:nvSpPr>
          <p:cNvPr id="11" name="Tekstfelt 10"/>
          <p:cNvSpPr txBox="1"/>
          <p:nvPr/>
        </p:nvSpPr>
        <p:spPr>
          <a:xfrm>
            <a:off x="6096600" y="3694004"/>
            <a:ext cx="3282705" cy="923330"/>
          </a:xfrm>
          <a:prstGeom prst="rect">
            <a:avLst/>
          </a:prstGeom>
          <a:noFill/>
        </p:spPr>
        <p:txBody>
          <a:bodyPr wrap="square" rtlCol="0">
            <a:spAutoFit/>
          </a:bodyPr>
          <a:lstStyle/>
          <a:p>
            <a:r>
              <a:rPr lang="da-DK" dirty="0">
                <a:solidFill>
                  <a:schemeClr val="tx2"/>
                </a:solidFill>
              </a:rPr>
              <a:t>På de næste to slides stiller vi skarpt på at guide og udvide leg samt hjælpe børn ind i leg</a:t>
            </a:r>
          </a:p>
        </p:txBody>
      </p:sp>
      <p:pic>
        <p:nvPicPr>
          <p:cNvPr id="15" name="Billed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31132" y="3816269"/>
            <a:ext cx="3745563" cy="3332450"/>
          </a:xfrm>
          <a:prstGeom prst="rect">
            <a:avLst/>
          </a:prstGeom>
        </p:spPr>
      </p:pic>
    </p:spTree>
    <p:extLst>
      <p:ext uri="{BB962C8B-B14F-4D97-AF65-F5344CB8AC3E}">
        <p14:creationId xmlns:p14="http://schemas.microsoft.com/office/powerpoint/2010/main" val="134708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50045">
            <a:alpha val="20000"/>
          </a:srgb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chemeClr val="tx2"/>
                </a:solidFill>
                <a:latin typeface="+mn-lt"/>
              </a:rPr>
              <a:t>Om at guide og udvide leg</a:t>
            </a:r>
          </a:p>
        </p:txBody>
      </p:sp>
      <p:sp>
        <p:nvSpPr>
          <p:cNvPr id="7" name="TextBox 9"/>
          <p:cNvSpPr txBox="1">
            <a:spLocks noGrp="1"/>
          </p:cNvSpPr>
          <p:nvPr>
            <p:ph sz="half" idx="1"/>
          </p:nvPr>
        </p:nvSpPr>
        <p:spPr>
          <a:xfrm>
            <a:off x="1079500" y="2030413"/>
            <a:ext cx="4940300" cy="3898503"/>
          </a:xfrm>
          <a:prstGeom prst="rect">
            <a:avLst/>
          </a:prstGeom>
          <a:noFill/>
          <a:ln>
            <a:noFill/>
          </a:ln>
        </p:spPr>
        <p:txBody>
          <a:bodyPr wrap="square" rtlCol="0">
            <a:spAutoFit/>
          </a:bodyPr>
          <a:lstStyle/>
          <a:p>
            <a:pPr marL="0" indent="0">
              <a:spcAft>
                <a:spcPts val="0"/>
              </a:spcAft>
              <a:buNone/>
            </a:pPr>
            <a:r>
              <a:rPr lang="da-DK" sz="2200" dirty="0">
                <a:ea typeface="Arial" charset="0"/>
                <a:cs typeface="Arial" charset="0"/>
              </a:rPr>
              <a:t>Vi guider og udvider leg, når vi:</a:t>
            </a:r>
          </a:p>
          <a:p>
            <a:pPr>
              <a:spcAft>
                <a:spcPts val="0"/>
              </a:spcAft>
            </a:pPr>
            <a:endParaRPr lang="da-DK" sz="2200" dirty="0">
              <a:ea typeface="Arial" charset="0"/>
              <a:cs typeface="Arial" charset="0"/>
            </a:endParaRPr>
          </a:p>
          <a:p>
            <a:pPr marL="342900" lvl="0" indent="-342900">
              <a:buFont typeface="Arial" charset="0"/>
              <a:buChar char="•"/>
            </a:pPr>
            <a:r>
              <a:rPr lang="da-DK" sz="2200" dirty="0"/>
              <a:t>Byder ind med </a:t>
            </a:r>
            <a:r>
              <a:rPr lang="da-DK" sz="2200" b="1" dirty="0"/>
              <a:t>nye ideer </a:t>
            </a:r>
          </a:p>
          <a:p>
            <a:pPr marL="342900" lvl="0" indent="-342900">
              <a:buFont typeface="Arial" charset="0"/>
              <a:buChar char="•"/>
            </a:pPr>
            <a:r>
              <a:rPr lang="da-DK" sz="2200" dirty="0"/>
              <a:t>Retter børnenes </a:t>
            </a:r>
            <a:r>
              <a:rPr lang="da-DK" sz="2200" b="1" dirty="0"/>
              <a:t>opmærksomhed på noget fælles </a:t>
            </a:r>
            <a:r>
              <a:rPr lang="da-DK" sz="2200" dirty="0"/>
              <a:t>i legen</a:t>
            </a:r>
          </a:p>
          <a:p>
            <a:pPr marL="342900" lvl="0" indent="-342900">
              <a:buFont typeface="Arial" charset="0"/>
              <a:buChar char="•"/>
            </a:pPr>
            <a:r>
              <a:rPr lang="da-DK" sz="2200" b="1" dirty="0"/>
              <a:t>Støtter</a:t>
            </a:r>
            <a:r>
              <a:rPr lang="da-DK" sz="2200" dirty="0"/>
              <a:t> børnene i samspil – fx konflikter</a:t>
            </a:r>
            <a:endParaRPr lang="en-US" sz="2200" dirty="0"/>
          </a:p>
          <a:p>
            <a:pPr marL="342900" lvl="0" indent="-342900">
              <a:buFont typeface="Arial" charset="0"/>
              <a:buChar char="•"/>
            </a:pPr>
            <a:r>
              <a:rPr lang="da-DK" sz="2200" b="1" dirty="0"/>
              <a:t>Beskytter mod opløsning </a:t>
            </a:r>
            <a:r>
              <a:rPr lang="da-DK" sz="2200" dirty="0"/>
              <a:t>–fx giver et ”skud energi” gennem entusiasme</a:t>
            </a:r>
            <a:endParaRPr lang="da-DK" sz="2200" dirty="0">
              <a:ea typeface="Arial" charset="0"/>
              <a:cs typeface="Arial" charset="0"/>
            </a:endParaRPr>
          </a:p>
          <a:p>
            <a:pPr>
              <a:spcAft>
                <a:spcPts val="0"/>
              </a:spcAft>
            </a:pPr>
            <a:endParaRPr lang="da-DK" sz="2200" dirty="0">
              <a:ea typeface="Arial" charset="0"/>
              <a:cs typeface="Arial" charset="0"/>
            </a:endParaRPr>
          </a:p>
        </p:txBody>
      </p:sp>
      <p:pic>
        <p:nvPicPr>
          <p:cNvPr id="8" name="Billed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096600" y="2240855"/>
            <a:ext cx="5209303" cy="3477617"/>
          </a:xfrm>
          <a:prstGeom prst="rect">
            <a:avLst/>
          </a:prstGeom>
        </p:spPr>
      </p:pic>
      <p:grpSp>
        <p:nvGrpSpPr>
          <p:cNvPr id="10" name="Gruppe 9"/>
          <p:cNvGrpSpPr/>
          <p:nvPr/>
        </p:nvGrpSpPr>
        <p:grpSpPr>
          <a:xfrm rot="17054497">
            <a:off x="9221823" y="57396"/>
            <a:ext cx="2693991" cy="2093516"/>
            <a:chOff x="3769729" y="-734711"/>
            <a:chExt cx="8828338" cy="7495531"/>
          </a:xfrm>
        </p:grpSpPr>
        <p:sp>
          <p:nvSpPr>
            <p:cNvPr id="11" name="Ligebenet trekant 10"/>
            <p:cNvSpPr/>
            <p:nvPr/>
          </p:nvSpPr>
          <p:spPr>
            <a:xfrm rot="7290281">
              <a:off x="5124854" y="328147"/>
              <a:ext cx="5059243" cy="67408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Billede 1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2818506">
              <a:off x="8873403" y="4916776"/>
              <a:ext cx="3724664" cy="1844044"/>
            </a:xfrm>
            <a:prstGeom prst="rect">
              <a:avLst/>
            </a:prstGeom>
          </p:spPr>
        </p:pic>
        <p:sp>
          <p:nvSpPr>
            <p:cNvPr id="13" name="Ellipse 12"/>
            <p:cNvSpPr/>
            <p:nvPr/>
          </p:nvSpPr>
          <p:spPr>
            <a:xfrm rot="18218696">
              <a:off x="2277350" y="757668"/>
              <a:ext cx="5052533" cy="206777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577283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50045">
            <a:alpha val="20000"/>
          </a:srgb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chemeClr val="tx2"/>
                </a:solidFill>
                <a:latin typeface="+mn-lt"/>
              </a:rPr>
              <a:t>Om at hjælpe børn ind i legen</a:t>
            </a:r>
          </a:p>
        </p:txBody>
      </p:sp>
      <p:sp>
        <p:nvSpPr>
          <p:cNvPr id="4" name="Pladsholder til indhold 3"/>
          <p:cNvSpPr>
            <a:spLocks noGrp="1"/>
          </p:cNvSpPr>
          <p:nvPr>
            <p:ph sz="half" idx="2"/>
          </p:nvPr>
        </p:nvSpPr>
        <p:spPr/>
        <p:txBody>
          <a:bodyPr/>
          <a:lstStyle/>
          <a:p>
            <a:pPr marL="0" indent="0">
              <a:spcAft>
                <a:spcPts val="0"/>
              </a:spcAft>
              <a:buNone/>
            </a:pPr>
            <a:endParaRPr lang="da-DK" dirty="0">
              <a:ea typeface="Arial" charset="0"/>
              <a:cs typeface="Arial" charset="0"/>
            </a:endParaRPr>
          </a:p>
          <a:p>
            <a:pPr marL="0" indent="0">
              <a:spcAft>
                <a:spcPts val="0"/>
              </a:spcAft>
              <a:buNone/>
            </a:pPr>
            <a:endParaRPr lang="da-DK" dirty="0">
              <a:ea typeface="Arial" charset="0"/>
              <a:cs typeface="Arial" charset="0"/>
            </a:endParaRPr>
          </a:p>
          <a:p>
            <a:pPr marL="0" indent="0">
              <a:spcAft>
                <a:spcPts val="0"/>
              </a:spcAft>
              <a:buNone/>
            </a:pPr>
            <a:r>
              <a:rPr lang="da-DK" dirty="0">
                <a:ea typeface="Arial" charset="0"/>
                <a:cs typeface="Arial" charset="0"/>
              </a:rPr>
              <a:t>Vi hjælper børn ind i lege, når vi:</a:t>
            </a:r>
            <a:endParaRPr lang="da-DK" dirty="0"/>
          </a:p>
          <a:p>
            <a:pPr marL="342900" indent="-342900">
              <a:spcAft>
                <a:spcPts val="0"/>
              </a:spcAft>
              <a:buFont typeface="Arial" charset="0"/>
              <a:buChar char="•"/>
            </a:pPr>
            <a:endParaRPr lang="da-DK" dirty="0"/>
          </a:p>
          <a:p>
            <a:pPr marL="342900" indent="-342900">
              <a:spcAft>
                <a:spcPts val="0"/>
              </a:spcAft>
              <a:buFont typeface="Arial" charset="0"/>
              <a:buChar char="•"/>
            </a:pPr>
            <a:r>
              <a:rPr lang="da-DK" dirty="0"/>
              <a:t>Hjælper dem med at lære, hvilke </a:t>
            </a:r>
            <a:r>
              <a:rPr lang="da-DK" b="1" dirty="0"/>
              <a:t>strategier for at komme med </a:t>
            </a:r>
            <a:r>
              <a:rPr lang="da-DK" dirty="0"/>
              <a:t>i leg, der er effektive i børnegruppen og støtter børnene i at mestre dem</a:t>
            </a:r>
          </a:p>
          <a:p>
            <a:pPr marL="342900" indent="-342900">
              <a:spcAft>
                <a:spcPts val="0"/>
              </a:spcAft>
              <a:buFont typeface="Arial" charset="0"/>
              <a:buChar char="•"/>
            </a:pPr>
            <a:endParaRPr lang="da-DK" dirty="0"/>
          </a:p>
          <a:p>
            <a:pPr marL="342900" indent="-342900">
              <a:spcAft>
                <a:spcPts val="0"/>
              </a:spcAft>
              <a:buFont typeface="Arial" charset="0"/>
              <a:buChar char="•"/>
            </a:pPr>
            <a:r>
              <a:rPr lang="da-DK" dirty="0"/>
              <a:t>Laver oplæg til nye </a:t>
            </a:r>
            <a:r>
              <a:rPr lang="da-DK" b="1" dirty="0"/>
              <a:t>legefællesskaber</a:t>
            </a:r>
            <a:endParaRPr lang="da-DK" dirty="0"/>
          </a:p>
          <a:p>
            <a:pPr marL="342900" indent="-342900">
              <a:spcAft>
                <a:spcPts val="0"/>
              </a:spcAft>
              <a:buFont typeface="Arial" charset="0"/>
              <a:buChar char="•"/>
            </a:pPr>
            <a:endParaRPr lang="da-DK" dirty="0"/>
          </a:p>
          <a:p>
            <a:pPr marL="342900" indent="-342900">
              <a:spcAft>
                <a:spcPts val="0"/>
              </a:spcAft>
              <a:buFont typeface="Arial" charset="0"/>
              <a:buChar char="•"/>
            </a:pPr>
            <a:r>
              <a:rPr lang="da-DK" dirty="0"/>
              <a:t>Støtter børnene i at komme med relevante </a:t>
            </a:r>
            <a:r>
              <a:rPr lang="da-DK" b="1" dirty="0"/>
              <a:t>legeudspil</a:t>
            </a:r>
            <a:endParaRPr lang="da-DK" dirty="0">
              <a:ea typeface="Arial" charset="0"/>
              <a:cs typeface="Arial" charset="0"/>
            </a:endParaRPr>
          </a:p>
          <a:p>
            <a:endParaRPr lang="da-DK" dirty="0"/>
          </a:p>
        </p:txBody>
      </p:sp>
      <p:pic>
        <p:nvPicPr>
          <p:cNvPr id="9" name="Billede 8"/>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29038" y="2531624"/>
            <a:ext cx="5167904" cy="3450075"/>
          </a:xfrm>
          <a:prstGeom prst="rect">
            <a:avLst/>
          </a:prstGeom>
        </p:spPr>
      </p:pic>
      <p:grpSp>
        <p:nvGrpSpPr>
          <p:cNvPr id="10" name="Gruppe 9"/>
          <p:cNvGrpSpPr/>
          <p:nvPr/>
        </p:nvGrpSpPr>
        <p:grpSpPr>
          <a:xfrm rot="17054497">
            <a:off x="9221823" y="57396"/>
            <a:ext cx="2693991" cy="2093516"/>
            <a:chOff x="3769729" y="-734711"/>
            <a:chExt cx="8828338" cy="7495531"/>
          </a:xfrm>
        </p:grpSpPr>
        <p:sp>
          <p:nvSpPr>
            <p:cNvPr id="11" name="Ligebenet trekant 10"/>
            <p:cNvSpPr/>
            <p:nvPr/>
          </p:nvSpPr>
          <p:spPr>
            <a:xfrm rot="7290281">
              <a:off x="5124854" y="328147"/>
              <a:ext cx="5059243" cy="67408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Billede 1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2818506">
              <a:off x="8873403" y="4916776"/>
              <a:ext cx="3724664" cy="1844044"/>
            </a:xfrm>
            <a:prstGeom prst="rect">
              <a:avLst/>
            </a:prstGeom>
          </p:spPr>
        </p:pic>
        <p:sp>
          <p:nvSpPr>
            <p:cNvPr id="13" name="Ellipse 12"/>
            <p:cNvSpPr/>
            <p:nvPr/>
          </p:nvSpPr>
          <p:spPr>
            <a:xfrm rot="18218696">
              <a:off x="2277350" y="757668"/>
              <a:ext cx="5052533" cy="206777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2918873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50045"/>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solidFill>
                  <a:schemeClr val="bg1"/>
                </a:solidFill>
                <a:latin typeface="Arial" charset="0"/>
                <a:ea typeface="Arial" charset="0"/>
                <a:cs typeface="Arial" charset="0"/>
              </a:rPr>
              <a:t>Øvelse: Legens betydning for social læring</a:t>
            </a:r>
            <a:endParaRPr lang="da-DK" dirty="0"/>
          </a:p>
        </p:txBody>
      </p:sp>
      <p:sp>
        <p:nvSpPr>
          <p:cNvPr id="3" name="Pladsholder til indhold 2"/>
          <p:cNvSpPr>
            <a:spLocks noGrp="1"/>
          </p:cNvSpPr>
          <p:nvPr>
            <p:ph idx="1"/>
          </p:nvPr>
        </p:nvSpPr>
        <p:spPr>
          <a:xfrm>
            <a:off x="1080000" y="1980000"/>
            <a:ext cx="8143022" cy="4320000"/>
          </a:xfrm>
        </p:spPr>
        <p:txBody>
          <a:bodyPr/>
          <a:lstStyle/>
          <a:p>
            <a:pPr marL="457200" lvl="1" indent="0">
              <a:buClr>
                <a:schemeClr val="bg1"/>
              </a:buClr>
              <a:buNone/>
            </a:pPr>
            <a:r>
              <a:rPr lang="da-DK" sz="2200" dirty="0">
                <a:solidFill>
                  <a:schemeClr val="bg1"/>
                </a:solidFill>
                <a:latin typeface="Arial" charset="0"/>
                <a:ea typeface="Arial" charset="0"/>
                <a:cs typeface="Arial" charset="0"/>
              </a:rPr>
              <a:t>Snak med din sidemand:</a:t>
            </a:r>
          </a:p>
          <a:p>
            <a:pPr marL="914400" lvl="1" indent="-457200">
              <a:buClr>
                <a:schemeClr val="bg1"/>
              </a:buClr>
              <a:buFont typeface="Arial" panose="020B0604020202020204" pitchFamily="34" charset="0"/>
              <a:buChar char="•"/>
            </a:pPr>
            <a:r>
              <a:rPr lang="da-DK" sz="2200" dirty="0">
                <a:solidFill>
                  <a:schemeClr val="bg1"/>
                </a:solidFill>
                <a:latin typeface="Arial" charset="0"/>
                <a:ea typeface="Arial" charset="0"/>
                <a:cs typeface="Arial" charset="0"/>
              </a:rPr>
              <a:t>Find et eksempel på, at du succesfuldt guidede og udvidede en leg. Hvad virkede godt?</a:t>
            </a:r>
          </a:p>
          <a:p>
            <a:pPr marL="457200" lvl="1" indent="0">
              <a:buClr>
                <a:schemeClr val="bg1"/>
              </a:buClr>
              <a:buNone/>
            </a:pPr>
            <a:endParaRPr lang="da-DK" sz="2200" dirty="0">
              <a:solidFill>
                <a:schemeClr val="bg1"/>
              </a:solidFill>
              <a:latin typeface="Arial" charset="0"/>
              <a:ea typeface="Arial" charset="0"/>
              <a:cs typeface="Arial" charset="0"/>
            </a:endParaRPr>
          </a:p>
          <a:p>
            <a:pPr marL="914400" lvl="1" indent="-457200">
              <a:buClr>
                <a:schemeClr val="bg1"/>
              </a:buClr>
              <a:buFont typeface="Arial" panose="020B0604020202020204" pitchFamily="34" charset="0"/>
              <a:buChar char="•"/>
            </a:pPr>
            <a:r>
              <a:rPr lang="da-DK" sz="2200" dirty="0">
                <a:solidFill>
                  <a:schemeClr val="bg1"/>
                </a:solidFill>
                <a:latin typeface="Arial" charset="0"/>
                <a:ea typeface="Arial" charset="0"/>
                <a:cs typeface="Arial" charset="0"/>
              </a:rPr>
              <a:t>Hvordan understøtter vi, at alle børn lærer de strategier til at komme med i lege, som fungerer hos os? </a:t>
            </a:r>
          </a:p>
          <a:p>
            <a:pPr marL="457200" lvl="1" indent="0">
              <a:buClr>
                <a:schemeClr val="bg1"/>
              </a:buClr>
              <a:buNone/>
            </a:pPr>
            <a:endParaRPr lang="da-DK" sz="2200" dirty="0">
              <a:solidFill>
                <a:schemeClr val="bg1"/>
              </a:solidFill>
              <a:latin typeface="Arial" charset="0"/>
              <a:ea typeface="Arial" charset="0"/>
              <a:cs typeface="Arial" charset="0"/>
            </a:endParaRPr>
          </a:p>
          <a:p>
            <a:pPr marL="914400" lvl="1" indent="-457200">
              <a:buClr>
                <a:schemeClr val="bg1"/>
              </a:buClr>
              <a:buFont typeface="Arial" panose="020B0604020202020204" pitchFamily="34" charset="0"/>
              <a:buChar char="•"/>
            </a:pPr>
            <a:r>
              <a:rPr lang="da-DK" sz="2200" dirty="0">
                <a:solidFill>
                  <a:schemeClr val="bg1"/>
                </a:solidFill>
                <a:latin typeface="Arial" charset="0"/>
                <a:ea typeface="Arial" charset="0"/>
                <a:cs typeface="Arial" charset="0"/>
              </a:rPr>
              <a:t>Find et eksempel på, at du har leget sammen med børnene på en god måde. Hvorfor fungerede det godt?</a:t>
            </a:r>
          </a:p>
          <a:p>
            <a:pPr marL="914400" lvl="1" indent="-457200">
              <a:buClr>
                <a:schemeClr val="bg1"/>
              </a:buClr>
              <a:buFont typeface="Arial" panose="020B0604020202020204" pitchFamily="34" charset="0"/>
              <a:buChar char="•"/>
            </a:pPr>
            <a:endParaRPr lang="da-DK" sz="2200" dirty="0">
              <a:solidFill>
                <a:schemeClr val="bg1"/>
              </a:solidFill>
              <a:latin typeface="Arial" charset="0"/>
              <a:ea typeface="Arial" charset="0"/>
              <a:cs typeface="Arial" charset="0"/>
            </a:endParaRPr>
          </a:p>
          <a:p>
            <a:pPr marL="457200" lvl="1" indent="0">
              <a:buClr>
                <a:schemeClr val="bg1"/>
              </a:buClr>
              <a:buNone/>
            </a:pPr>
            <a:r>
              <a:rPr lang="da-DK" sz="2200" dirty="0">
                <a:solidFill>
                  <a:schemeClr val="bg1"/>
                </a:solidFill>
                <a:latin typeface="Arial" charset="0"/>
                <a:ea typeface="Arial" charset="0"/>
                <a:cs typeface="Arial" charset="0"/>
              </a:rPr>
              <a:t>Brug ca. 10 min. </a:t>
            </a:r>
          </a:p>
          <a:p>
            <a:endParaRPr lang="da-DK" dirty="0"/>
          </a:p>
        </p:txBody>
      </p:sp>
      <p:pic>
        <p:nvPicPr>
          <p:cNvPr id="6" name="Billede 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054106" y="531382"/>
            <a:ext cx="724309" cy="1448618"/>
          </a:xfrm>
          <a:prstGeom prst="rect">
            <a:avLst/>
          </a:prstGeom>
        </p:spPr>
      </p:pic>
      <p:pic>
        <p:nvPicPr>
          <p:cNvPr id="7" name="Billed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91009" y="3818363"/>
            <a:ext cx="3300991" cy="2624333"/>
          </a:xfrm>
          <a:prstGeom prst="rect">
            <a:avLst/>
          </a:prstGeom>
        </p:spPr>
      </p:pic>
    </p:spTree>
    <p:extLst>
      <p:ext uri="{BB962C8B-B14F-4D97-AF65-F5344CB8AC3E}">
        <p14:creationId xmlns:p14="http://schemas.microsoft.com/office/powerpoint/2010/main" val="941443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40242" y="322255"/>
            <a:ext cx="2951999" cy="6228000"/>
          </a:xfrm>
          <a:prstGeom prst="rect">
            <a:avLst/>
          </a:prstGeom>
          <a:solidFill>
            <a:srgbClr val="C4E3F8"/>
          </a:solidFill>
        </p:spPr>
        <p:txBody>
          <a:bodyPr vert="horz" lIns="0" tIns="0" rIns="0" bIns="0" rtlCol="0" anchor="t" anchorCtr="0">
            <a:normAutofit/>
          </a:bodyPr>
          <a:lstStyle>
            <a:lvl1pPr algn="l" defTabSz="914400" rtl="0" eaLnBrk="1" latinLnBrk="0" hangingPunct="1">
              <a:lnSpc>
                <a:spcPct val="90000"/>
              </a:lnSpc>
              <a:spcBef>
                <a:spcPct val="0"/>
              </a:spcBef>
              <a:buNone/>
              <a:defRPr sz="3600" b="1" i="0" kern="1200" baseline="0">
                <a:solidFill>
                  <a:schemeClr val="tx1"/>
                </a:solidFill>
                <a:latin typeface="Arial" panose="020B0604020202020204" pitchFamily="34" charset="0"/>
                <a:ea typeface="+mj-ea"/>
                <a:cs typeface="Arial" panose="020B0604020202020204" pitchFamily="34" charset="0"/>
              </a:defRPr>
            </a:lvl1pPr>
          </a:lstStyle>
          <a:p>
            <a:pPr lvl="1"/>
            <a:br>
              <a:rPr lang="da-DK" sz="900" dirty="0">
                <a:solidFill>
                  <a:schemeClr val="tx2"/>
                </a:solidFill>
              </a:rPr>
            </a:br>
            <a:br>
              <a:rPr lang="da-DK" sz="900" dirty="0">
                <a:solidFill>
                  <a:schemeClr val="tx2"/>
                </a:solidFill>
              </a:rPr>
            </a:br>
            <a:r>
              <a:rPr lang="da-DK" sz="2700" b="1" dirty="0">
                <a:solidFill>
                  <a:schemeClr val="tx2"/>
                </a:solidFill>
              </a:rPr>
              <a:t>Opsamling</a:t>
            </a:r>
          </a:p>
        </p:txBody>
      </p:sp>
      <p:sp>
        <p:nvSpPr>
          <p:cNvPr id="8" name="Rectangle 5"/>
          <p:cNvSpPr/>
          <p:nvPr/>
        </p:nvSpPr>
        <p:spPr>
          <a:xfrm>
            <a:off x="4087656" y="480943"/>
            <a:ext cx="6383144" cy="2420301"/>
          </a:xfrm>
          <a:prstGeom prst="rect">
            <a:avLst/>
          </a:prstGeom>
          <a:solidFill>
            <a:srgbClr val="E50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600"/>
              </a:spcAft>
            </a:pPr>
            <a:r>
              <a:rPr lang="da-DK" b="1" dirty="0">
                <a:solidFill>
                  <a:schemeClr val="bg1"/>
                </a:solidFill>
              </a:rPr>
              <a:t>Reflektér over:</a:t>
            </a:r>
          </a:p>
          <a:p>
            <a:pPr marL="514350" indent="-514350">
              <a:spcAft>
                <a:spcPts val="1600"/>
              </a:spcAft>
              <a:buFont typeface="+mj-lt"/>
              <a:buAutoNum type="arabicPeriod"/>
            </a:pPr>
            <a:r>
              <a:rPr lang="da-DK" dirty="0">
                <a:solidFill>
                  <a:schemeClr val="bg1"/>
                </a:solidFill>
              </a:rPr>
              <a:t>Hvilke nye indsigter har vi fået om læreplanstemaet social udvikling? </a:t>
            </a:r>
          </a:p>
          <a:p>
            <a:pPr marL="514350" indent="-514350">
              <a:spcAft>
                <a:spcPts val="1600"/>
              </a:spcAft>
              <a:buFont typeface="+mj-lt"/>
              <a:buAutoNum type="arabicPeriod"/>
            </a:pPr>
            <a:r>
              <a:rPr lang="da-DK" dirty="0">
                <a:solidFill>
                  <a:schemeClr val="bg1"/>
                </a:solidFill>
              </a:rPr>
              <a:t>Hvilke nye perspektiver har vi fået på vores egen praksis?</a:t>
            </a:r>
          </a:p>
          <a:p>
            <a:pPr marL="514350" indent="-514350">
              <a:spcAft>
                <a:spcPts val="1600"/>
              </a:spcAft>
              <a:buFont typeface="+mj-lt"/>
              <a:buAutoNum type="arabicPeriod"/>
            </a:pPr>
            <a:r>
              <a:rPr lang="da-DK" dirty="0">
                <a:solidFill>
                  <a:schemeClr val="bg1"/>
                </a:solidFill>
              </a:rPr>
              <a:t>Hvad vil vi gerne arbejde videre med? </a:t>
            </a:r>
          </a:p>
        </p:txBody>
      </p:sp>
      <p:pic>
        <p:nvPicPr>
          <p:cNvPr id="12" name="Billede 11"/>
          <p:cNvPicPr>
            <a:picLocks noChangeAspect="1"/>
          </p:cNvPicPr>
          <p:nvPr/>
        </p:nvPicPr>
        <p:blipFill>
          <a:blip r:embed="rId3"/>
          <a:stretch>
            <a:fillRect/>
          </a:stretch>
        </p:blipFill>
        <p:spPr>
          <a:xfrm>
            <a:off x="866767" y="2764565"/>
            <a:ext cx="1938465" cy="1861147"/>
          </a:xfrm>
          <a:prstGeom prst="rect">
            <a:avLst/>
          </a:prstGeom>
        </p:spPr>
      </p:pic>
      <p:pic>
        <p:nvPicPr>
          <p:cNvPr id="7" name="Billede 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988428" y="70430"/>
            <a:ext cx="410513" cy="821026"/>
          </a:xfrm>
          <a:prstGeom prst="rect">
            <a:avLst/>
          </a:prstGeom>
        </p:spPr>
      </p:pic>
      <p:pic>
        <p:nvPicPr>
          <p:cNvPr id="3" name="Billede 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087656" y="2959145"/>
            <a:ext cx="6383144" cy="3591110"/>
          </a:xfrm>
          <a:prstGeom prst="rect">
            <a:avLst/>
          </a:prstGeom>
        </p:spPr>
      </p:pic>
    </p:spTree>
    <p:extLst>
      <p:ext uri="{BB962C8B-B14F-4D97-AF65-F5344CB8AC3E}">
        <p14:creationId xmlns:p14="http://schemas.microsoft.com/office/powerpoint/2010/main" val="3969337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22E377-8B28-F948-B9DA-4DCA9AEF2F82}"/>
              </a:ext>
            </a:extLst>
          </p:cNvPr>
          <p:cNvSpPr>
            <a:spLocks noGrp="1"/>
          </p:cNvSpPr>
          <p:nvPr>
            <p:ph type="title"/>
          </p:nvPr>
        </p:nvSpPr>
        <p:spPr>
          <a:xfrm>
            <a:off x="1080000" y="325369"/>
            <a:ext cx="8976560" cy="1325563"/>
          </a:xfrm>
          <a:solidFill>
            <a:schemeClr val="bg1"/>
          </a:solidFill>
        </p:spPr>
        <p:txBody>
          <a:bodyPr/>
          <a:lstStyle/>
          <a:p>
            <a:r>
              <a:rPr lang="da-DK" dirty="0">
                <a:solidFill>
                  <a:schemeClr val="tx2"/>
                </a:solidFill>
                <a:latin typeface="+mn-lt"/>
              </a:rPr>
              <a:t>Program</a:t>
            </a:r>
          </a:p>
        </p:txBody>
      </p:sp>
      <p:sp>
        <p:nvSpPr>
          <p:cNvPr id="3" name="Pladsholder til indhold 2">
            <a:extLst>
              <a:ext uri="{FF2B5EF4-FFF2-40B4-BE49-F238E27FC236}">
                <a16:creationId xmlns:a16="http://schemas.microsoft.com/office/drawing/2014/main" id="{44D40400-E972-9A4D-8428-32055F16E016}"/>
              </a:ext>
            </a:extLst>
          </p:cNvPr>
          <p:cNvSpPr>
            <a:spLocks noGrp="1"/>
          </p:cNvSpPr>
          <p:nvPr>
            <p:ph idx="1"/>
          </p:nvPr>
        </p:nvSpPr>
        <p:spPr>
          <a:xfrm>
            <a:off x="1080000" y="1980000"/>
            <a:ext cx="7955143" cy="415461"/>
          </a:xfrm>
          <a:solidFill>
            <a:srgbClr val="C4E3F8"/>
          </a:solidFill>
        </p:spPr>
        <p:txBody>
          <a:bodyPr/>
          <a:lstStyle/>
          <a:p>
            <a:pPr marL="0" indent="0">
              <a:spcAft>
                <a:spcPts val="1600"/>
              </a:spcAft>
              <a:buNone/>
            </a:pPr>
            <a:r>
              <a:rPr lang="da-DK" sz="2400" dirty="0"/>
              <a:t>Introduktion: Social udvikling i dagtilbud</a:t>
            </a:r>
            <a:endParaRPr lang="da-DK" dirty="0"/>
          </a:p>
        </p:txBody>
      </p:sp>
      <p:sp>
        <p:nvSpPr>
          <p:cNvPr id="8" name="Pladsholder til indhold 2">
            <a:extLst>
              <a:ext uri="{FF2B5EF4-FFF2-40B4-BE49-F238E27FC236}">
                <a16:creationId xmlns:a16="http://schemas.microsoft.com/office/drawing/2014/main" id="{44D40400-E972-9A4D-8428-32055F16E016}"/>
              </a:ext>
            </a:extLst>
          </p:cNvPr>
          <p:cNvSpPr txBox="1">
            <a:spLocks/>
          </p:cNvSpPr>
          <p:nvPr/>
        </p:nvSpPr>
        <p:spPr>
          <a:xfrm>
            <a:off x="1080000" y="2565875"/>
            <a:ext cx="7955143" cy="431325"/>
          </a:xfrm>
          <a:prstGeom prst="rect">
            <a:avLst/>
          </a:prstGeom>
          <a:solidFill>
            <a:srgbClr val="C4E3F8"/>
          </a:solidFill>
        </p:spPr>
        <p:txBody>
          <a:bodyPr vert="horz" lIns="0" tIns="0" rIns="0" bIns="0" rtlCol="0">
            <a:noAutofit/>
          </a:bodyPr>
          <a:lstStyle>
            <a:lvl1pPr marL="230400" indent="-228600" algn="l" defTabSz="914400" rtl="0" eaLnBrk="1" latinLnBrk="0" hangingPunct="1">
              <a:lnSpc>
                <a:spcPct val="100000"/>
              </a:lnSpc>
              <a:spcBef>
                <a:spcPts val="0"/>
              </a:spcBef>
              <a:spcAft>
                <a:spcPts val="1000"/>
              </a:spcAft>
              <a:buFont typeface="Wingdings"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000"/>
              </a:spcAft>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600"/>
              </a:spcAft>
              <a:buFont typeface="Wingdings" pitchFamily="2" charset="2"/>
              <a:buNone/>
            </a:pPr>
            <a:r>
              <a:rPr lang="da-DK" sz="2400" dirty="0">
                <a:solidFill>
                  <a:schemeClr val="tx2"/>
                </a:solidFill>
              </a:rPr>
              <a:t>Emne 1: Deltagelse og medindflydelse </a:t>
            </a:r>
          </a:p>
        </p:txBody>
      </p:sp>
      <p:sp>
        <p:nvSpPr>
          <p:cNvPr id="9" name="Pladsholder til indhold 2">
            <a:extLst>
              <a:ext uri="{FF2B5EF4-FFF2-40B4-BE49-F238E27FC236}">
                <a16:creationId xmlns:a16="http://schemas.microsoft.com/office/drawing/2014/main" id="{44D40400-E972-9A4D-8428-32055F16E016}"/>
              </a:ext>
            </a:extLst>
          </p:cNvPr>
          <p:cNvSpPr txBox="1">
            <a:spLocks/>
          </p:cNvSpPr>
          <p:nvPr/>
        </p:nvSpPr>
        <p:spPr>
          <a:xfrm>
            <a:off x="1080000" y="3188340"/>
            <a:ext cx="7955143" cy="422114"/>
          </a:xfrm>
          <a:prstGeom prst="rect">
            <a:avLst/>
          </a:prstGeom>
          <a:solidFill>
            <a:srgbClr val="C4E3F8"/>
          </a:solidFill>
        </p:spPr>
        <p:txBody>
          <a:bodyPr vert="horz" lIns="0" tIns="0" rIns="0" bIns="0" rtlCol="0">
            <a:noAutofit/>
          </a:bodyPr>
          <a:lstStyle>
            <a:lvl1pPr marL="230400" indent="-228600" algn="l" defTabSz="914400" rtl="0" eaLnBrk="1" latinLnBrk="0" hangingPunct="1">
              <a:lnSpc>
                <a:spcPct val="100000"/>
              </a:lnSpc>
              <a:spcBef>
                <a:spcPts val="0"/>
              </a:spcBef>
              <a:spcAft>
                <a:spcPts val="1000"/>
              </a:spcAft>
              <a:buFont typeface="Wingdings"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000"/>
              </a:spcAft>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600"/>
              </a:spcAft>
              <a:buFont typeface="Wingdings" pitchFamily="2" charset="2"/>
              <a:buNone/>
            </a:pPr>
            <a:r>
              <a:rPr lang="da-DK" sz="2400" dirty="0">
                <a:solidFill>
                  <a:schemeClr val="tx2"/>
                </a:solidFill>
              </a:rPr>
              <a:t>Emne 2: Empati</a:t>
            </a:r>
            <a:endParaRPr lang="da-DK" dirty="0">
              <a:solidFill>
                <a:schemeClr val="tx2"/>
              </a:solidFill>
            </a:endParaRPr>
          </a:p>
        </p:txBody>
      </p:sp>
      <p:sp>
        <p:nvSpPr>
          <p:cNvPr id="10" name="Pladsholder til indhold 2">
            <a:extLst>
              <a:ext uri="{FF2B5EF4-FFF2-40B4-BE49-F238E27FC236}">
                <a16:creationId xmlns:a16="http://schemas.microsoft.com/office/drawing/2014/main" id="{44D40400-E972-9A4D-8428-32055F16E016}"/>
              </a:ext>
            </a:extLst>
          </p:cNvPr>
          <p:cNvSpPr txBox="1">
            <a:spLocks/>
          </p:cNvSpPr>
          <p:nvPr/>
        </p:nvSpPr>
        <p:spPr>
          <a:xfrm>
            <a:off x="1080000" y="3801594"/>
            <a:ext cx="7955143" cy="436629"/>
          </a:xfrm>
          <a:prstGeom prst="rect">
            <a:avLst/>
          </a:prstGeom>
          <a:solidFill>
            <a:srgbClr val="C4E3F8"/>
          </a:solidFill>
        </p:spPr>
        <p:txBody>
          <a:bodyPr vert="horz" lIns="0" tIns="0" rIns="0" bIns="0" rtlCol="0">
            <a:noAutofit/>
          </a:bodyPr>
          <a:lstStyle>
            <a:lvl1pPr marL="230400" indent="-228600" algn="l" defTabSz="914400" rtl="0" eaLnBrk="1" latinLnBrk="0" hangingPunct="1">
              <a:lnSpc>
                <a:spcPct val="100000"/>
              </a:lnSpc>
              <a:spcBef>
                <a:spcPts val="0"/>
              </a:spcBef>
              <a:spcAft>
                <a:spcPts val="1000"/>
              </a:spcAft>
              <a:buFont typeface="Wingdings"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000"/>
              </a:spcAft>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600"/>
              </a:spcAft>
              <a:buFont typeface="Wingdings" pitchFamily="2" charset="2"/>
              <a:buNone/>
            </a:pPr>
            <a:r>
              <a:rPr lang="da-DK" sz="2400" dirty="0">
                <a:solidFill>
                  <a:schemeClr val="tx2"/>
                </a:solidFill>
              </a:rPr>
              <a:t>Emne 3: Legens betydning for social læring</a:t>
            </a:r>
            <a:endParaRPr lang="da-DK" dirty="0">
              <a:solidFill>
                <a:schemeClr val="tx2"/>
              </a:solidFill>
            </a:endParaRPr>
          </a:p>
        </p:txBody>
      </p:sp>
      <p:sp>
        <p:nvSpPr>
          <p:cNvPr id="11" name="Pladsholder til indhold 2">
            <a:extLst>
              <a:ext uri="{FF2B5EF4-FFF2-40B4-BE49-F238E27FC236}">
                <a16:creationId xmlns:a16="http://schemas.microsoft.com/office/drawing/2014/main" id="{44D40400-E972-9A4D-8428-32055F16E016}"/>
              </a:ext>
            </a:extLst>
          </p:cNvPr>
          <p:cNvSpPr txBox="1">
            <a:spLocks/>
          </p:cNvSpPr>
          <p:nvPr/>
        </p:nvSpPr>
        <p:spPr>
          <a:xfrm>
            <a:off x="1079999" y="4412675"/>
            <a:ext cx="7955143" cy="400343"/>
          </a:xfrm>
          <a:prstGeom prst="rect">
            <a:avLst/>
          </a:prstGeom>
          <a:solidFill>
            <a:srgbClr val="C4E3F8"/>
          </a:solidFill>
        </p:spPr>
        <p:txBody>
          <a:bodyPr vert="horz" lIns="0" tIns="0" rIns="0" bIns="0" rtlCol="0">
            <a:noAutofit/>
          </a:bodyPr>
          <a:lstStyle>
            <a:lvl1pPr marL="230400" indent="-228600" algn="l" defTabSz="914400" rtl="0" eaLnBrk="1" latinLnBrk="0" hangingPunct="1">
              <a:lnSpc>
                <a:spcPct val="100000"/>
              </a:lnSpc>
              <a:spcBef>
                <a:spcPts val="0"/>
              </a:spcBef>
              <a:spcAft>
                <a:spcPts val="1000"/>
              </a:spcAft>
              <a:buFont typeface="Wingdings"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000"/>
              </a:spcAft>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000"/>
              </a:spcAft>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600"/>
              </a:spcAft>
              <a:buFont typeface="Wingdings" pitchFamily="2" charset="2"/>
              <a:buNone/>
            </a:pPr>
            <a:r>
              <a:rPr lang="da-DK" sz="2400" dirty="0">
                <a:solidFill>
                  <a:schemeClr val="tx2"/>
                </a:solidFill>
              </a:rPr>
              <a:t>Opsamling</a:t>
            </a:r>
            <a:endParaRPr lang="da-DK" dirty="0">
              <a:solidFill>
                <a:schemeClr val="tx2"/>
              </a:solidFill>
            </a:endParaRPr>
          </a:p>
        </p:txBody>
      </p:sp>
      <p:sp>
        <p:nvSpPr>
          <p:cNvPr id="4" name="Ellipse 3"/>
          <p:cNvSpPr/>
          <p:nvPr/>
        </p:nvSpPr>
        <p:spPr>
          <a:xfrm>
            <a:off x="9190598" y="4019908"/>
            <a:ext cx="2583008" cy="2543874"/>
          </a:xfrm>
          <a:prstGeom prst="ellipse">
            <a:avLst/>
          </a:prstGeom>
          <a:solidFill>
            <a:srgbClr val="C4E3F8"/>
          </a:solidFill>
          <a:ln>
            <a:solidFill>
              <a:srgbClr val="0F4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2"/>
                </a:solidFill>
              </a:rPr>
              <a:t>For mere viden og referencer til litteratur se </a:t>
            </a:r>
            <a:r>
              <a:rPr lang="da-DK" i="1" dirty="0">
                <a:solidFill>
                  <a:schemeClr val="tx2"/>
                </a:solidFill>
              </a:rPr>
              <a:t>Kort om social udvikling </a:t>
            </a:r>
            <a:r>
              <a:rPr lang="da-DK" dirty="0">
                <a:solidFill>
                  <a:schemeClr val="tx2"/>
                </a:solidFill>
              </a:rPr>
              <a:t>på www.emu.dk</a:t>
            </a:r>
          </a:p>
        </p:txBody>
      </p:sp>
    </p:spTree>
    <p:extLst>
      <p:ext uri="{BB962C8B-B14F-4D97-AF65-F5344CB8AC3E}">
        <p14:creationId xmlns:p14="http://schemas.microsoft.com/office/powerpoint/2010/main" val="1469742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solidFill>
            <a:srgbClr val="C4E3F8"/>
          </a:solidFill>
        </p:spPr>
        <p:txBody>
          <a:bodyPr/>
          <a:lstStyle/>
          <a:p>
            <a:r>
              <a:rPr lang="da-DK" dirty="0">
                <a:solidFill>
                  <a:schemeClr val="tx2"/>
                </a:solidFill>
                <a:latin typeface="+mn-lt"/>
              </a:rPr>
              <a:t>Social udvikling i dagtilbud</a:t>
            </a:r>
          </a:p>
        </p:txBody>
      </p:sp>
      <p:sp>
        <p:nvSpPr>
          <p:cNvPr id="4" name="Undertitel 3"/>
          <p:cNvSpPr>
            <a:spLocks noGrp="1"/>
          </p:cNvSpPr>
          <p:nvPr>
            <p:ph type="subTitle" idx="1"/>
          </p:nvPr>
        </p:nvSpPr>
        <p:spPr>
          <a:solidFill>
            <a:srgbClr val="C4E3F8"/>
          </a:solidFill>
        </p:spPr>
        <p:txBody>
          <a:bodyPr/>
          <a:lstStyle/>
          <a:p>
            <a:r>
              <a:rPr lang="da-DK" dirty="0">
                <a:solidFill>
                  <a:schemeClr val="tx2"/>
                </a:solidFill>
              </a:rPr>
              <a:t>INTRODUKTION</a:t>
            </a:r>
          </a:p>
        </p:txBody>
      </p:sp>
      <p:sp>
        <p:nvSpPr>
          <p:cNvPr id="6" name="Rectangle 5"/>
          <p:cNvSpPr/>
          <p:nvPr/>
        </p:nvSpPr>
        <p:spPr>
          <a:xfrm>
            <a:off x="3775388" y="359999"/>
            <a:ext cx="3890685" cy="4513753"/>
          </a:xfrm>
          <a:prstGeom prst="rect">
            <a:avLst/>
          </a:prstGeom>
          <a:solidFill>
            <a:srgbClr val="C4E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2000" dirty="0">
                <a:solidFill>
                  <a:schemeClr val="tx2"/>
                </a:solidFill>
              </a:rPr>
              <a:t>Social udvikling er ét af seks læreplanstemaer.</a:t>
            </a:r>
          </a:p>
          <a:p>
            <a:endParaRPr lang="da-DK" sz="2000" dirty="0">
              <a:solidFill>
                <a:schemeClr val="tx2"/>
              </a:solidFill>
            </a:endParaRPr>
          </a:p>
          <a:p>
            <a:r>
              <a:rPr lang="da-DK" sz="2000" dirty="0">
                <a:solidFill>
                  <a:schemeClr val="tx2"/>
                </a:solidFill>
              </a:rPr>
              <a:t>I den styrkede pædagogiske læreplan er der beskrevet tre centrale emner i arbejdet med social udvikling:</a:t>
            </a:r>
          </a:p>
          <a:p>
            <a:endParaRPr lang="da-DK" sz="2000" dirty="0">
              <a:solidFill>
                <a:schemeClr val="tx2"/>
              </a:solidFill>
            </a:endParaRPr>
          </a:p>
          <a:p>
            <a:pPr marL="342900" indent="-342900">
              <a:buAutoNum type="arabicPeriod"/>
            </a:pPr>
            <a:r>
              <a:rPr lang="da-DK" sz="2000" dirty="0">
                <a:solidFill>
                  <a:schemeClr val="tx2"/>
                </a:solidFill>
              </a:rPr>
              <a:t>Deltagelse og medindflydelse</a:t>
            </a:r>
          </a:p>
          <a:p>
            <a:pPr marL="457200" indent="-457200">
              <a:buFont typeface="+mj-lt"/>
              <a:buAutoNum type="arabicPeriod"/>
            </a:pPr>
            <a:endParaRPr lang="da-DK" sz="2000" dirty="0">
              <a:solidFill>
                <a:schemeClr val="tx2"/>
              </a:solidFill>
            </a:endParaRPr>
          </a:p>
          <a:p>
            <a:pPr marL="342900" indent="-342900">
              <a:buAutoNum type="arabicPeriod"/>
            </a:pPr>
            <a:r>
              <a:rPr lang="da-DK" sz="2000" dirty="0">
                <a:solidFill>
                  <a:schemeClr val="tx2"/>
                </a:solidFill>
              </a:rPr>
              <a:t>Empati</a:t>
            </a:r>
          </a:p>
          <a:p>
            <a:pPr marL="457200" indent="-457200">
              <a:buFont typeface="+mj-lt"/>
              <a:buAutoNum type="arabicPeriod"/>
            </a:pPr>
            <a:endParaRPr lang="da-DK" sz="2000" dirty="0">
              <a:solidFill>
                <a:schemeClr val="tx2"/>
              </a:solidFill>
            </a:endParaRPr>
          </a:p>
          <a:p>
            <a:pPr marL="342900" indent="-342900">
              <a:buAutoNum type="arabicPeriod"/>
            </a:pPr>
            <a:r>
              <a:rPr lang="da-DK" sz="2000" dirty="0">
                <a:solidFill>
                  <a:schemeClr val="tx2"/>
                </a:solidFill>
              </a:rPr>
              <a:t>Legens betydning for social læring</a:t>
            </a:r>
          </a:p>
        </p:txBody>
      </p:sp>
      <p:sp>
        <p:nvSpPr>
          <p:cNvPr id="8" name="Rectangle 7"/>
          <p:cNvSpPr/>
          <p:nvPr/>
        </p:nvSpPr>
        <p:spPr>
          <a:xfrm>
            <a:off x="3775388" y="5486400"/>
            <a:ext cx="3890685" cy="1101600"/>
          </a:xfrm>
          <a:prstGeom prst="rect">
            <a:avLst/>
          </a:prstGeom>
          <a:solidFill>
            <a:srgbClr val="C4E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b="1" dirty="0" err="1">
                <a:solidFill>
                  <a:schemeClr val="tx2"/>
                </a:solidFill>
              </a:rPr>
              <a:t>Læs</a:t>
            </a:r>
            <a:r>
              <a:rPr lang="en-US" b="1" dirty="0">
                <a:solidFill>
                  <a:schemeClr val="tx2"/>
                </a:solidFill>
              </a:rPr>
              <a:t> mere: </a:t>
            </a:r>
          </a:p>
          <a:p>
            <a:pPr algn="ctr"/>
            <a:r>
              <a:rPr lang="en-US" dirty="0" err="1">
                <a:solidFill>
                  <a:schemeClr val="tx2"/>
                </a:solidFill>
              </a:rPr>
              <a:t>www.emu.dk</a:t>
            </a:r>
            <a:r>
              <a:rPr lang="en-US" dirty="0">
                <a:solidFill>
                  <a:schemeClr val="tx2"/>
                </a:solidFill>
              </a:rPr>
              <a:t>/</a:t>
            </a:r>
            <a:r>
              <a:rPr lang="en-US" dirty="0" err="1">
                <a:solidFill>
                  <a:schemeClr val="tx2"/>
                </a:solidFill>
              </a:rPr>
              <a:t>dagtilbud</a:t>
            </a:r>
            <a:endParaRPr lang="en-US" dirty="0">
              <a:solidFill>
                <a:schemeClr val="tx2"/>
              </a:solidFill>
            </a:endParaRPr>
          </a:p>
        </p:txBody>
      </p:sp>
      <p:pic>
        <p:nvPicPr>
          <p:cNvPr id="12" name="Billede 11"/>
          <p:cNvPicPr>
            <a:picLocks noChangeAspect="1"/>
          </p:cNvPicPr>
          <p:nvPr/>
        </p:nvPicPr>
        <p:blipFill>
          <a:blip r:embed="rId3"/>
          <a:stretch>
            <a:fillRect/>
          </a:stretch>
        </p:blipFill>
        <p:spPr>
          <a:xfrm>
            <a:off x="956767" y="2945318"/>
            <a:ext cx="1938465" cy="1861147"/>
          </a:xfrm>
          <a:prstGeom prst="rect">
            <a:avLst/>
          </a:prstGeom>
          <a:solidFill>
            <a:srgbClr val="C4E3F8"/>
          </a:solidFill>
        </p:spPr>
      </p:pic>
      <p:pic>
        <p:nvPicPr>
          <p:cNvPr id="7" name="Billede 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928609" y="373711"/>
            <a:ext cx="4091086" cy="6135880"/>
          </a:xfrm>
          <a:prstGeom prst="rect">
            <a:avLst/>
          </a:prstGeom>
          <a:solidFill>
            <a:srgbClr val="C4E3F8"/>
          </a:solidFill>
        </p:spPr>
      </p:pic>
    </p:spTree>
    <p:extLst>
      <p:ext uri="{BB962C8B-B14F-4D97-AF65-F5344CB8AC3E}">
        <p14:creationId xmlns:p14="http://schemas.microsoft.com/office/powerpoint/2010/main" val="639525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solidFill>
            <a:srgbClr val="C4E3F8"/>
          </a:solidFill>
        </p:spPr>
        <p:txBody>
          <a:bodyPr/>
          <a:lstStyle/>
          <a:p>
            <a:r>
              <a:rPr lang="da-DK" dirty="0">
                <a:solidFill>
                  <a:schemeClr val="tx2"/>
                </a:solidFill>
                <a:latin typeface="+mn-lt"/>
              </a:rPr>
              <a:t>Social udvikling i dagtilbud</a:t>
            </a:r>
          </a:p>
        </p:txBody>
      </p:sp>
      <p:sp>
        <p:nvSpPr>
          <p:cNvPr id="4" name="Undertitel 3"/>
          <p:cNvSpPr>
            <a:spLocks noGrp="1"/>
          </p:cNvSpPr>
          <p:nvPr>
            <p:ph type="subTitle" idx="1"/>
          </p:nvPr>
        </p:nvSpPr>
        <p:spPr>
          <a:solidFill>
            <a:srgbClr val="C4E3F8"/>
          </a:solidFill>
        </p:spPr>
        <p:txBody>
          <a:bodyPr/>
          <a:lstStyle/>
          <a:p>
            <a:r>
              <a:rPr lang="da-DK" dirty="0">
                <a:solidFill>
                  <a:schemeClr val="tx2"/>
                </a:solidFill>
              </a:rPr>
              <a:t>INTRODUKTION</a:t>
            </a:r>
          </a:p>
        </p:txBody>
      </p:sp>
      <p:sp>
        <p:nvSpPr>
          <p:cNvPr id="6" name="Rectangle 5"/>
          <p:cNvSpPr/>
          <p:nvPr/>
        </p:nvSpPr>
        <p:spPr>
          <a:xfrm>
            <a:off x="3775388" y="359998"/>
            <a:ext cx="3890685" cy="6228001"/>
          </a:xfrm>
          <a:prstGeom prst="rect">
            <a:avLst/>
          </a:prstGeom>
          <a:solidFill>
            <a:srgbClr val="C4E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2000" b="1" dirty="0">
                <a:solidFill>
                  <a:schemeClr val="tx2"/>
                </a:solidFill>
              </a:rPr>
              <a:t>To pædagogiske læringsmål:</a:t>
            </a:r>
          </a:p>
          <a:p>
            <a:endParaRPr lang="da-DK" sz="2000" b="1" dirty="0">
              <a:solidFill>
                <a:schemeClr val="tx2"/>
              </a:solidFill>
            </a:endParaRPr>
          </a:p>
          <a:p>
            <a:endParaRPr lang="da-DK" sz="2000" dirty="0">
              <a:solidFill>
                <a:schemeClr val="tx2"/>
              </a:solidFill>
            </a:endParaRPr>
          </a:p>
          <a:p>
            <a:pPr marL="342900" indent="-342900">
              <a:buFont typeface="Arial" panose="020B0604020202020204" pitchFamily="34" charset="0"/>
              <a:buChar char="•"/>
            </a:pPr>
            <a:r>
              <a:rPr lang="da-DK" sz="2000" dirty="0">
                <a:solidFill>
                  <a:schemeClr val="tx2"/>
                </a:solidFill>
              </a:rPr>
              <a:t>Det pædagogiske læringsmiljø skal understøtte, at alle børn trives og indgår i sociale fællesskaber, og at alle børn udvikler empati og relationer.</a:t>
            </a:r>
          </a:p>
          <a:p>
            <a:endParaRPr lang="da-DK" sz="2000" dirty="0">
              <a:solidFill>
                <a:schemeClr val="tx2"/>
              </a:solidFill>
            </a:endParaRPr>
          </a:p>
          <a:p>
            <a:pPr marL="342900" indent="-342900">
              <a:buFont typeface="Arial" panose="020B0604020202020204" pitchFamily="34" charset="0"/>
              <a:buChar char="•"/>
            </a:pPr>
            <a:r>
              <a:rPr lang="da-DK" sz="2000" dirty="0">
                <a:solidFill>
                  <a:schemeClr val="tx2"/>
                </a:solidFill>
              </a:rPr>
              <a:t>Det pædagogiske læringsmiljø skal understøtte fællesskaber, hvor forskellighed ses som en ressource, og som bidrager til demokratisk dannelse.</a:t>
            </a:r>
          </a:p>
          <a:p>
            <a:endParaRPr lang="da-DK" sz="2000" dirty="0">
              <a:solidFill>
                <a:schemeClr val="tx2"/>
              </a:solidFill>
            </a:endParaRPr>
          </a:p>
          <a:p>
            <a:endParaRPr lang="da-DK" sz="2000" dirty="0">
              <a:solidFill>
                <a:schemeClr val="tx2"/>
              </a:solidFill>
            </a:endParaRPr>
          </a:p>
          <a:p>
            <a:endParaRPr lang="da-DK" sz="2000" dirty="0">
              <a:solidFill>
                <a:schemeClr val="tx2"/>
              </a:solidFill>
            </a:endParaRPr>
          </a:p>
          <a:p>
            <a:r>
              <a:rPr lang="da-DK" sz="1100" dirty="0">
                <a:solidFill>
                  <a:schemeClr val="tx2"/>
                </a:solidFill>
              </a:rPr>
              <a:t>Børne- </a:t>
            </a:r>
            <a:r>
              <a:rPr lang="da-DK" sz="1100">
                <a:solidFill>
                  <a:schemeClr val="tx2"/>
                </a:solidFill>
              </a:rPr>
              <a:t>og socialministeriet </a:t>
            </a:r>
            <a:r>
              <a:rPr lang="da-DK" sz="1100" dirty="0">
                <a:solidFill>
                  <a:schemeClr val="tx2"/>
                </a:solidFill>
              </a:rPr>
              <a:t>(2018): Bekendtgørelse om pædagogiske mål og indhold i seks læreplanstemaer.</a:t>
            </a:r>
          </a:p>
        </p:txBody>
      </p:sp>
      <p:pic>
        <p:nvPicPr>
          <p:cNvPr id="12" name="Billede 11"/>
          <p:cNvPicPr>
            <a:picLocks noChangeAspect="1"/>
          </p:cNvPicPr>
          <p:nvPr/>
        </p:nvPicPr>
        <p:blipFill>
          <a:blip r:embed="rId3"/>
          <a:stretch>
            <a:fillRect/>
          </a:stretch>
        </p:blipFill>
        <p:spPr>
          <a:xfrm>
            <a:off x="736423" y="2945318"/>
            <a:ext cx="1938465" cy="1861147"/>
          </a:xfrm>
          <a:prstGeom prst="rect">
            <a:avLst/>
          </a:prstGeom>
          <a:solidFill>
            <a:srgbClr val="C4E3F8"/>
          </a:solidFill>
        </p:spPr>
      </p:pic>
      <p:pic>
        <p:nvPicPr>
          <p:cNvPr id="2" name="Billede 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950329" y="360000"/>
            <a:ext cx="3711093" cy="6227999"/>
          </a:xfrm>
          <a:prstGeom prst="rect">
            <a:avLst/>
          </a:prstGeom>
          <a:solidFill>
            <a:srgbClr val="C4E3F8"/>
          </a:solidFill>
        </p:spPr>
      </p:pic>
    </p:spTree>
    <p:extLst>
      <p:ext uri="{BB962C8B-B14F-4D97-AF65-F5344CB8AC3E}">
        <p14:creationId xmlns:p14="http://schemas.microsoft.com/office/powerpoint/2010/main" val="2180127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solidFill>
            <a:srgbClr val="C4E3F8"/>
          </a:solidFill>
        </p:spPr>
        <p:txBody>
          <a:bodyPr/>
          <a:lstStyle/>
          <a:p>
            <a:r>
              <a:rPr lang="da-DK" dirty="0">
                <a:solidFill>
                  <a:schemeClr val="tx2"/>
                </a:solidFill>
                <a:latin typeface="+mn-lt"/>
              </a:rPr>
              <a:t>Social udvikling i dagtilbud</a:t>
            </a:r>
          </a:p>
        </p:txBody>
      </p:sp>
      <p:sp>
        <p:nvSpPr>
          <p:cNvPr id="4" name="Undertitel 3"/>
          <p:cNvSpPr>
            <a:spLocks noGrp="1"/>
          </p:cNvSpPr>
          <p:nvPr>
            <p:ph type="subTitle" idx="1"/>
          </p:nvPr>
        </p:nvSpPr>
        <p:spPr>
          <a:solidFill>
            <a:srgbClr val="C4E3F8"/>
          </a:solidFill>
        </p:spPr>
        <p:txBody>
          <a:bodyPr/>
          <a:lstStyle/>
          <a:p>
            <a:r>
              <a:rPr lang="da-DK" dirty="0">
                <a:solidFill>
                  <a:schemeClr val="tx2"/>
                </a:solidFill>
              </a:rPr>
              <a:t>INTRODUKTION</a:t>
            </a:r>
          </a:p>
        </p:txBody>
      </p:sp>
      <p:sp>
        <p:nvSpPr>
          <p:cNvPr id="6" name="Rectangle 5"/>
          <p:cNvSpPr/>
          <p:nvPr/>
        </p:nvSpPr>
        <p:spPr>
          <a:xfrm>
            <a:off x="3775387" y="360000"/>
            <a:ext cx="7621956" cy="1162704"/>
          </a:xfrm>
          <a:prstGeom prst="rect">
            <a:avLst/>
          </a:prstGeom>
          <a:solidFill>
            <a:srgbClr val="C4E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2000" b="1" dirty="0">
                <a:solidFill>
                  <a:schemeClr val="tx2"/>
                </a:solidFill>
              </a:rPr>
              <a:t>Sammenhæng i den styrkede pædagogiske læreplan</a:t>
            </a:r>
          </a:p>
          <a:p>
            <a:endParaRPr lang="da-DK" sz="2000" dirty="0">
              <a:solidFill>
                <a:schemeClr val="tx2"/>
              </a:solidFill>
            </a:endParaRPr>
          </a:p>
          <a:p>
            <a:r>
              <a:rPr lang="da-DK" sz="2000" dirty="0">
                <a:solidFill>
                  <a:schemeClr val="tx2"/>
                </a:solidFill>
              </a:rPr>
              <a:t>Social udvikling er ét aspekt af børns brede læring. </a:t>
            </a:r>
          </a:p>
          <a:p>
            <a:endParaRPr lang="da-DK" sz="2000" dirty="0">
              <a:solidFill>
                <a:schemeClr val="tx2"/>
              </a:solidFill>
            </a:endParaRPr>
          </a:p>
          <a:p>
            <a:endParaRPr lang="da-DK" sz="2000" dirty="0">
              <a:solidFill>
                <a:schemeClr val="tx2"/>
              </a:solidFill>
            </a:endParaRPr>
          </a:p>
          <a:p>
            <a:endParaRPr lang="da-DK" sz="2000" dirty="0">
              <a:solidFill>
                <a:schemeClr val="tx2"/>
              </a:solidFill>
            </a:endParaRPr>
          </a:p>
        </p:txBody>
      </p:sp>
      <p:pic>
        <p:nvPicPr>
          <p:cNvPr id="12" name="Billede 11"/>
          <p:cNvPicPr>
            <a:picLocks noChangeAspect="1"/>
          </p:cNvPicPr>
          <p:nvPr/>
        </p:nvPicPr>
        <p:blipFill>
          <a:blip r:embed="rId3"/>
          <a:stretch>
            <a:fillRect/>
          </a:stretch>
        </p:blipFill>
        <p:spPr>
          <a:xfrm>
            <a:off x="736423" y="2945318"/>
            <a:ext cx="1938465" cy="1861147"/>
          </a:xfrm>
          <a:prstGeom prst="rect">
            <a:avLst/>
          </a:prstGeom>
          <a:solidFill>
            <a:srgbClr val="C4E3F8"/>
          </a:solidFill>
        </p:spPr>
      </p:pic>
      <p:pic>
        <p:nvPicPr>
          <p:cNvPr id="7" name="Picture 4"/>
          <p:cNvPicPr/>
          <p:nvPr/>
        </p:nvPicPr>
        <p:blipFill>
          <a:blip r:embed="rId4" cstate="print">
            <a:extLst>
              <a:ext uri="{28A0092B-C50C-407E-A947-70E740481C1C}">
                <a14:useLocalDpi xmlns:a14="http://schemas.microsoft.com/office/drawing/2010/main"/>
              </a:ext>
            </a:extLst>
          </a:blip>
          <a:stretch>
            <a:fillRect/>
          </a:stretch>
        </p:blipFill>
        <p:spPr>
          <a:xfrm>
            <a:off x="6972300" y="1894135"/>
            <a:ext cx="4960597" cy="4499555"/>
          </a:xfrm>
          <a:prstGeom prst="rect">
            <a:avLst/>
          </a:prstGeom>
          <a:solidFill>
            <a:schemeClr val="bg1"/>
          </a:solidFill>
        </p:spPr>
      </p:pic>
      <p:sp>
        <p:nvSpPr>
          <p:cNvPr id="8" name="Rectangle 5"/>
          <p:cNvSpPr/>
          <p:nvPr/>
        </p:nvSpPr>
        <p:spPr>
          <a:xfrm>
            <a:off x="3775386" y="1668780"/>
            <a:ext cx="3196914" cy="4919219"/>
          </a:xfrm>
          <a:prstGeom prst="rect">
            <a:avLst/>
          </a:prstGeom>
          <a:solidFill>
            <a:srgbClr val="C4E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2000" dirty="0">
                <a:solidFill>
                  <a:schemeClr val="tx2"/>
                </a:solidFill>
              </a:rPr>
              <a:t>Der er sammenhæng:</a:t>
            </a:r>
          </a:p>
          <a:p>
            <a:endParaRPr lang="da-DK" sz="1000" b="1" dirty="0">
              <a:solidFill>
                <a:schemeClr val="tx2"/>
              </a:solidFill>
            </a:endParaRPr>
          </a:p>
          <a:p>
            <a:pPr marL="457200" indent="-457200">
              <a:buFont typeface="+mj-lt"/>
              <a:buAutoNum type="arabicPeriod"/>
            </a:pPr>
            <a:r>
              <a:rPr lang="da-DK" sz="2000" b="1" dirty="0">
                <a:solidFill>
                  <a:schemeClr val="tx2"/>
                </a:solidFill>
              </a:rPr>
              <a:t>mellem læreplanstemaerne</a:t>
            </a:r>
          </a:p>
          <a:p>
            <a:r>
              <a:rPr lang="da-DK" sz="2000" dirty="0">
                <a:solidFill>
                  <a:schemeClr val="tx2"/>
                </a:solidFill>
              </a:rPr>
              <a:t>De seks læreplanstemaer fletter sig tæt sammen i konkrete situationer i det pædagogiske læringsmiljø.</a:t>
            </a:r>
          </a:p>
          <a:p>
            <a:endParaRPr lang="da-DK" sz="2000" dirty="0">
              <a:solidFill>
                <a:schemeClr val="tx2"/>
              </a:solidFill>
            </a:endParaRPr>
          </a:p>
          <a:p>
            <a:pPr marL="457200" indent="-457200">
              <a:buFont typeface="+mj-lt"/>
              <a:buAutoNum type="arabicPeriod" startAt="2"/>
            </a:pPr>
            <a:r>
              <a:rPr lang="da-DK" sz="2000" b="1" dirty="0">
                <a:solidFill>
                  <a:schemeClr val="tx2"/>
                </a:solidFill>
              </a:rPr>
              <a:t>mellem temaer og grundlag</a:t>
            </a:r>
          </a:p>
          <a:p>
            <a:r>
              <a:rPr lang="da-DK" sz="2000" dirty="0">
                <a:solidFill>
                  <a:schemeClr val="tx2"/>
                </a:solidFill>
              </a:rPr>
              <a:t>Det pædagogiske grundlag skal tænkes ind i arbejdet med læreplanstemaerne.</a:t>
            </a:r>
          </a:p>
          <a:p>
            <a:endParaRPr lang="da-DK" sz="2000" dirty="0">
              <a:solidFill>
                <a:schemeClr val="tx2"/>
              </a:solidFill>
            </a:endParaRPr>
          </a:p>
          <a:p>
            <a:endParaRPr lang="da-DK" sz="2000" dirty="0">
              <a:solidFill>
                <a:schemeClr val="tx2"/>
              </a:solidFill>
            </a:endParaRPr>
          </a:p>
        </p:txBody>
      </p:sp>
    </p:spTree>
    <p:extLst>
      <p:ext uri="{BB962C8B-B14F-4D97-AF65-F5344CB8AC3E}">
        <p14:creationId xmlns:p14="http://schemas.microsoft.com/office/powerpoint/2010/main" val="3600970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ylinder 7"/>
          <p:cNvSpPr/>
          <p:nvPr/>
        </p:nvSpPr>
        <p:spPr>
          <a:xfrm rot="3702277">
            <a:off x="7568155" y="4738433"/>
            <a:ext cx="245540" cy="2729229"/>
          </a:xfrm>
          <a:prstGeom prst="can">
            <a:avLst/>
          </a:prstGeom>
          <a:solidFill>
            <a:srgbClr val="41328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Ellipse 1"/>
          <p:cNvSpPr/>
          <p:nvPr/>
        </p:nvSpPr>
        <p:spPr>
          <a:xfrm>
            <a:off x="8693728" y="3255854"/>
            <a:ext cx="3085522" cy="3101222"/>
          </a:xfrm>
          <a:prstGeom prst="ellipse">
            <a:avLst/>
          </a:prstGeom>
          <a:solidFill>
            <a:srgbClr val="E8F4FC"/>
          </a:solidFill>
          <a:ln w="177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p:cNvSpPr>
            <a:spLocks noGrp="1"/>
          </p:cNvSpPr>
          <p:nvPr>
            <p:ph type="ctrTitle"/>
          </p:nvPr>
        </p:nvSpPr>
        <p:spPr>
          <a:solidFill>
            <a:srgbClr val="C4E3F8"/>
          </a:solidFill>
        </p:spPr>
        <p:txBody>
          <a:bodyPr/>
          <a:lstStyle/>
          <a:p>
            <a:r>
              <a:rPr lang="da-DK" dirty="0">
                <a:solidFill>
                  <a:schemeClr val="tx2"/>
                </a:solidFill>
                <a:latin typeface="+mn-lt"/>
              </a:rPr>
              <a:t>Social udvikling i dagtilbud</a:t>
            </a:r>
          </a:p>
        </p:txBody>
      </p:sp>
      <p:sp>
        <p:nvSpPr>
          <p:cNvPr id="4" name="Undertitel 3"/>
          <p:cNvSpPr>
            <a:spLocks noGrp="1"/>
          </p:cNvSpPr>
          <p:nvPr>
            <p:ph type="subTitle" idx="1"/>
          </p:nvPr>
        </p:nvSpPr>
        <p:spPr/>
        <p:txBody>
          <a:bodyPr/>
          <a:lstStyle/>
          <a:p>
            <a:r>
              <a:rPr lang="da-DK" dirty="0">
                <a:solidFill>
                  <a:schemeClr val="tx2"/>
                </a:solidFill>
              </a:rPr>
              <a:t>INTRODUKTION</a:t>
            </a:r>
          </a:p>
        </p:txBody>
      </p:sp>
      <p:sp>
        <p:nvSpPr>
          <p:cNvPr id="6" name="Rectangle 5"/>
          <p:cNvSpPr/>
          <p:nvPr/>
        </p:nvSpPr>
        <p:spPr>
          <a:xfrm>
            <a:off x="3775388" y="360001"/>
            <a:ext cx="7597462" cy="2585318"/>
          </a:xfrm>
          <a:prstGeom prst="rect">
            <a:avLst/>
          </a:prstGeom>
          <a:solidFill>
            <a:srgbClr val="C4E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2000" b="1" dirty="0">
                <a:solidFill>
                  <a:schemeClr val="tx2"/>
                </a:solidFill>
              </a:rPr>
              <a:t>Det pædagogiske læringsmiljø er hele dagen</a:t>
            </a:r>
          </a:p>
          <a:p>
            <a:endParaRPr lang="da-DK" sz="2000" dirty="0">
              <a:solidFill>
                <a:schemeClr val="tx2"/>
              </a:solidFill>
            </a:endParaRPr>
          </a:p>
          <a:p>
            <a:r>
              <a:rPr lang="da-DK" sz="2000" dirty="0">
                <a:solidFill>
                  <a:schemeClr val="tx2"/>
                </a:solidFill>
              </a:rPr>
              <a:t>I det pædagogiske grundlag slås det fast, at det pædagogiske læringsmiljø skal være til stede hele dagen. </a:t>
            </a:r>
          </a:p>
          <a:p>
            <a:endParaRPr lang="da-DK" sz="2000" dirty="0">
              <a:solidFill>
                <a:schemeClr val="tx2"/>
              </a:solidFill>
            </a:endParaRPr>
          </a:p>
          <a:p>
            <a:r>
              <a:rPr lang="da-DK" sz="2000" dirty="0">
                <a:solidFill>
                  <a:schemeClr val="tx2"/>
                </a:solidFill>
              </a:rPr>
              <a:t>Det betyder, at det pædagogiske arbejde skal være bevidst og målrettet – både i leg, pædagogiske aktiviteter og i rutinerne.</a:t>
            </a:r>
          </a:p>
        </p:txBody>
      </p:sp>
      <p:pic>
        <p:nvPicPr>
          <p:cNvPr id="12" name="Billede 11"/>
          <p:cNvPicPr>
            <a:picLocks noChangeAspect="1"/>
          </p:cNvPicPr>
          <p:nvPr/>
        </p:nvPicPr>
        <p:blipFill>
          <a:blip r:embed="rId3"/>
          <a:stretch>
            <a:fillRect/>
          </a:stretch>
        </p:blipFill>
        <p:spPr>
          <a:xfrm>
            <a:off x="736423" y="2945318"/>
            <a:ext cx="1938465" cy="1861147"/>
          </a:xfrm>
          <a:prstGeom prst="rect">
            <a:avLst/>
          </a:prstGeom>
        </p:spPr>
      </p:pic>
      <p:pic>
        <p:nvPicPr>
          <p:cNvPr id="7" name="Pladsholder til indhold 9"/>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013476" y="3504210"/>
            <a:ext cx="2584615" cy="2332146"/>
          </a:xfrm>
          <a:prstGeom prst="rect">
            <a:avLst/>
          </a:prstGeom>
        </p:spPr>
      </p:pic>
      <p:sp>
        <p:nvSpPr>
          <p:cNvPr id="5" name="Rektangel 4"/>
          <p:cNvSpPr/>
          <p:nvPr/>
        </p:nvSpPr>
        <p:spPr>
          <a:xfrm>
            <a:off x="3775388" y="4425245"/>
            <a:ext cx="4686373" cy="998628"/>
          </a:xfrm>
          <a:prstGeom prst="rect">
            <a:avLst/>
          </a:prstGeom>
          <a:solidFill>
            <a:srgbClr val="E8F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dirty="0">
                <a:solidFill>
                  <a:schemeClr val="tx2"/>
                </a:solidFill>
              </a:rPr>
              <a:t>Et fokus på social udvikling er ét muligt blik, der kan kvalificere og målrette det pædagogiske arbejde.</a:t>
            </a:r>
          </a:p>
        </p:txBody>
      </p:sp>
    </p:spTree>
    <p:extLst>
      <p:ext uri="{BB962C8B-B14F-4D97-AF65-F5344CB8AC3E}">
        <p14:creationId xmlns:p14="http://schemas.microsoft.com/office/powerpoint/2010/main" val="1276381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p:cNvPicPr>
            <a:picLocks noGrp="1" noChangeAspect="1"/>
          </p:cNvPicPr>
          <p:nvPr>
            <p:ph type="pic" sz="quarter" idx="11"/>
          </p:nvPr>
        </p:nvPicPr>
        <p:blipFill rotWithShape="1">
          <a:blip r:embed="rId3" cstate="hqprint">
            <a:extLst>
              <a:ext uri="{28A0092B-C50C-407E-A947-70E740481C1C}">
                <a14:useLocalDpi xmlns:a14="http://schemas.microsoft.com/office/drawing/2010/main"/>
              </a:ext>
            </a:extLst>
          </a:blip>
          <a:srcRect/>
          <a:stretch/>
        </p:blipFill>
        <p:spPr>
          <a:xfrm>
            <a:off x="0" y="14513"/>
            <a:ext cx="12360129" cy="6939489"/>
          </a:xfrm>
        </p:spPr>
      </p:pic>
      <p:sp>
        <p:nvSpPr>
          <p:cNvPr id="2" name="Titel 1"/>
          <p:cNvSpPr>
            <a:spLocks noGrp="1"/>
          </p:cNvSpPr>
          <p:nvPr>
            <p:ph type="ctrTitle"/>
          </p:nvPr>
        </p:nvSpPr>
        <p:spPr>
          <a:solidFill>
            <a:srgbClr val="C4E3F8"/>
          </a:solidFill>
        </p:spPr>
        <p:txBody>
          <a:bodyPr>
            <a:normAutofit/>
          </a:bodyPr>
          <a:lstStyle/>
          <a:p>
            <a:r>
              <a:rPr lang="da-DK" sz="2700" dirty="0">
                <a:solidFill>
                  <a:schemeClr val="tx2"/>
                </a:solidFill>
                <a:latin typeface="+mn-lt"/>
              </a:rPr>
              <a:t>Deltagelse og medindflydelse</a:t>
            </a:r>
          </a:p>
        </p:txBody>
      </p:sp>
      <p:pic>
        <p:nvPicPr>
          <p:cNvPr id="7" name="Billede 6"/>
          <p:cNvPicPr>
            <a:picLocks noChangeAspect="1"/>
          </p:cNvPicPr>
          <p:nvPr/>
        </p:nvPicPr>
        <p:blipFill>
          <a:blip r:embed="rId4"/>
          <a:stretch>
            <a:fillRect/>
          </a:stretch>
        </p:blipFill>
        <p:spPr>
          <a:xfrm>
            <a:off x="866767" y="3690642"/>
            <a:ext cx="1938465" cy="1861147"/>
          </a:xfrm>
          <a:prstGeom prst="rect">
            <a:avLst/>
          </a:prstGeom>
        </p:spPr>
      </p:pic>
      <p:sp>
        <p:nvSpPr>
          <p:cNvPr id="11" name="TextBox 8"/>
          <p:cNvSpPr txBox="1"/>
          <p:nvPr/>
        </p:nvSpPr>
        <p:spPr>
          <a:xfrm>
            <a:off x="3767721" y="4536127"/>
            <a:ext cx="7968557" cy="2031325"/>
          </a:xfrm>
          <a:prstGeom prst="rect">
            <a:avLst/>
          </a:prstGeom>
          <a:solidFill>
            <a:srgbClr val="C4E3F8"/>
          </a:solidFill>
          <a:ln>
            <a:noFill/>
          </a:ln>
        </p:spPr>
        <p:txBody>
          <a:bodyPr wrap="square" rtlCol="0">
            <a:spAutoFit/>
          </a:bodyPr>
          <a:lstStyle/>
          <a:p>
            <a:pPr>
              <a:spcAft>
                <a:spcPts val="0"/>
              </a:spcAft>
            </a:pPr>
            <a:r>
              <a:rPr lang="da-DK" dirty="0">
                <a:solidFill>
                  <a:schemeClr val="tx2"/>
                </a:solidFill>
                <a:ea typeface="Arial" charset="0"/>
                <a:cs typeface="Arial" charset="0"/>
              </a:rPr>
              <a:t>Nu sætter vi fokus på to begreber, som er centrale for praksis, når det handler om at styrke børns muligheder for social udvikling gennem deltagelse og indflydelse:</a:t>
            </a:r>
          </a:p>
          <a:p>
            <a:pPr>
              <a:spcAft>
                <a:spcPts val="0"/>
              </a:spcAft>
            </a:pPr>
            <a:endParaRPr lang="da-DK" b="1" dirty="0">
              <a:solidFill>
                <a:schemeClr val="tx2"/>
              </a:solidFill>
              <a:ea typeface="Arial" charset="0"/>
              <a:cs typeface="Arial" charset="0"/>
            </a:endParaRPr>
          </a:p>
          <a:p>
            <a:pPr marL="342900" indent="-342900">
              <a:spcAft>
                <a:spcPts val="0"/>
              </a:spcAft>
              <a:buAutoNum type="arabicPeriod"/>
            </a:pPr>
            <a:r>
              <a:rPr lang="da-DK" b="1" dirty="0">
                <a:solidFill>
                  <a:schemeClr val="tx2"/>
                </a:solidFill>
                <a:ea typeface="Arial" charset="0"/>
                <a:cs typeface="Arial" charset="0"/>
              </a:rPr>
              <a:t>En inkluderende fællesskabskultur</a:t>
            </a:r>
          </a:p>
          <a:p>
            <a:pPr marL="342900" indent="-342900">
              <a:spcAft>
                <a:spcPts val="0"/>
              </a:spcAft>
              <a:buAutoNum type="arabicPeriod"/>
            </a:pPr>
            <a:r>
              <a:rPr lang="da-DK" b="1" dirty="0">
                <a:solidFill>
                  <a:schemeClr val="tx2"/>
                </a:solidFill>
                <a:ea typeface="Arial" charset="0"/>
                <a:cs typeface="Arial" charset="0"/>
              </a:rPr>
              <a:t>Medindflydelse</a:t>
            </a:r>
          </a:p>
          <a:p>
            <a:pPr marL="342900" indent="-342900">
              <a:spcAft>
                <a:spcPts val="0"/>
              </a:spcAft>
              <a:buAutoNum type="arabicPeriod"/>
            </a:pPr>
            <a:endParaRPr lang="da-DK" b="1" dirty="0">
              <a:solidFill>
                <a:schemeClr val="tx2"/>
              </a:solidFill>
              <a:ea typeface="Arial" charset="0"/>
              <a:cs typeface="Arial" charset="0"/>
            </a:endParaRPr>
          </a:p>
        </p:txBody>
      </p:sp>
    </p:spTree>
    <p:extLst>
      <p:ext uri="{BB962C8B-B14F-4D97-AF65-F5344CB8AC3E}">
        <p14:creationId xmlns:p14="http://schemas.microsoft.com/office/powerpoint/2010/main" val="2161971408"/>
      </p:ext>
    </p:extLst>
  </p:cSld>
  <p:clrMapOvr>
    <a:masterClrMapping/>
  </p:clrMapOvr>
</p:sld>
</file>

<file path=ppt/theme/theme1.xml><?xml version="1.0" encoding="utf-8"?>
<a:theme xmlns:a="http://schemas.openxmlformats.org/drawingml/2006/main" name="EVA_2017">
  <a:themeElements>
    <a:clrScheme name="EVA_2017_Farver">
      <a:dk1>
        <a:srgbClr val="413282"/>
      </a:dk1>
      <a:lt1>
        <a:srgbClr val="FFFFFF"/>
      </a:lt1>
      <a:dk2>
        <a:srgbClr val="000000"/>
      </a:dk2>
      <a:lt2>
        <a:srgbClr val="E2E2E2"/>
      </a:lt2>
      <a:accent1>
        <a:srgbClr val="413282"/>
      </a:accent1>
      <a:accent2>
        <a:srgbClr val="FF5050"/>
      </a:accent2>
      <a:accent3>
        <a:srgbClr val="82BEF5"/>
      </a:accent3>
      <a:accent4>
        <a:srgbClr val="FFD300"/>
      </a:accent4>
      <a:accent5>
        <a:srgbClr val="69BD54"/>
      </a:accent5>
      <a:accent6>
        <a:srgbClr val="A0A078"/>
      </a:accent6>
      <a:hlink>
        <a:srgbClr val="5996D7"/>
      </a:hlink>
      <a:folHlink>
        <a:srgbClr val="6B59AB"/>
      </a:folHlink>
    </a:clrScheme>
    <a:fontScheme name="EVA_2017_Skrifter">
      <a:majorFont>
        <a:latin typeface="Georgia"/>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VA_2017" id="{EB3A4363-268E-44CA-AF00-6590D22F3E03}" vid="{A0714751-B86F-49CC-A06E-BEBA40633959}"/>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EVA_2017</Template>
  <TotalTime>5242</TotalTime>
  <Words>2760</Words>
  <Application>Microsoft Macintosh PowerPoint</Application>
  <PresentationFormat>Widescreen</PresentationFormat>
  <Paragraphs>282</Paragraphs>
  <Slides>34</Slides>
  <Notes>19</Notes>
  <HiddenSlides>2</HiddenSlides>
  <MMClips>0</MMClips>
  <ScaleCrop>false</ScaleCrop>
  <HeadingPairs>
    <vt:vector size="10" baseType="variant">
      <vt:variant>
        <vt:lpstr>Benyttede skrifttyper</vt:lpstr>
      </vt:variant>
      <vt:variant>
        <vt:i4>4</vt:i4>
      </vt:variant>
      <vt:variant>
        <vt:lpstr>Tema</vt:lpstr>
      </vt:variant>
      <vt:variant>
        <vt:i4>1</vt:i4>
      </vt:variant>
      <vt:variant>
        <vt:lpstr>Integrerede OLE-servere</vt:lpstr>
      </vt:variant>
      <vt:variant>
        <vt:i4>1</vt:i4>
      </vt:variant>
      <vt:variant>
        <vt:lpstr>Slidetitler</vt:lpstr>
      </vt:variant>
      <vt:variant>
        <vt:i4>34</vt:i4>
      </vt:variant>
      <vt:variant>
        <vt:lpstr>Brugerdefinerede slideshow</vt:lpstr>
      </vt:variant>
      <vt:variant>
        <vt:i4>1</vt:i4>
      </vt:variant>
    </vt:vector>
  </HeadingPairs>
  <TitlesOfParts>
    <vt:vector size="41" baseType="lpstr">
      <vt:lpstr>Arial</vt:lpstr>
      <vt:lpstr>Calibri</vt:lpstr>
      <vt:lpstr>Georgia</vt:lpstr>
      <vt:lpstr>Wingdings</vt:lpstr>
      <vt:lpstr>EVA_2017</vt:lpstr>
      <vt:lpstr>Acrobat Document</vt:lpstr>
      <vt:lpstr>Modul om social udvikling  - oplæg og øvelser</vt:lpstr>
      <vt:lpstr>Til leder eller fagligt fyrtårn</vt:lpstr>
      <vt:lpstr>Formål og anvendelse</vt:lpstr>
      <vt:lpstr>Program</vt:lpstr>
      <vt:lpstr>Social udvikling i dagtilbud</vt:lpstr>
      <vt:lpstr>Social udvikling i dagtilbud</vt:lpstr>
      <vt:lpstr>Social udvikling i dagtilbud</vt:lpstr>
      <vt:lpstr>Social udvikling i dagtilbud</vt:lpstr>
      <vt:lpstr>Deltagelse og medindflydelse</vt:lpstr>
      <vt:lpstr> 1. Hvad er en inkluderende fællesskabskultur?</vt:lpstr>
      <vt:lpstr>Eksklusionsprocesser i dagtilbuddet</vt:lpstr>
      <vt:lpstr>Eksklusionsprocesser i dagtilbuddet</vt:lpstr>
      <vt:lpstr>2. Hvad er medindflydelse?</vt:lpstr>
      <vt:lpstr>Tre veje til at understøtte medindflydelse</vt:lpstr>
      <vt:lpstr>Stof til eftertanke:  Hæmmer regler medindflydelse?</vt:lpstr>
      <vt:lpstr>Øvelse: Deltagelse og medindflydelse</vt:lpstr>
      <vt:lpstr>Empati</vt:lpstr>
      <vt:lpstr>Personalet som empatiske rollemodeller </vt:lpstr>
      <vt:lpstr>Vær empatiske rollemodeller ved at sætte fokus på:</vt:lpstr>
      <vt:lpstr>Empati og relationer i børnegruppen</vt:lpstr>
      <vt:lpstr>Støt empatiens udvikling i børnegruppen ved at arbejde med:</vt:lpstr>
      <vt:lpstr>Billede fra hverdagen:  Inddragelse af forældre i arbejdet med relationer i børnegruppen</vt:lpstr>
      <vt:lpstr>Øvelse: Empati</vt:lpstr>
      <vt:lpstr>Legens betydning for social læring</vt:lpstr>
      <vt:lpstr>Legemuligheder for alle børn</vt:lpstr>
      <vt:lpstr>Legemuligheder: Leg stiller krav til alle</vt:lpstr>
      <vt:lpstr>Legemuligheder: Leg udfordrer nogle særligt</vt:lpstr>
      <vt:lpstr>Personalets ansvar for legen</vt:lpstr>
      <vt:lpstr>Stof til eftertanke:  Hvor meget skal vi ”blande os”?</vt:lpstr>
      <vt:lpstr>Personalets understøttelse af legen</vt:lpstr>
      <vt:lpstr>Om at guide og udvide leg</vt:lpstr>
      <vt:lpstr>Om at hjælpe børn ind i legen</vt:lpstr>
      <vt:lpstr>Øvelse: Legens betydning for social læring</vt:lpstr>
      <vt:lpstr>PowerPoint-præsentation</vt:lpstr>
      <vt:lpstr>Samspil og relationer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Microsoft Office-bruger</dc:creator>
  <cp:lastModifiedBy>Vivi Schack Andersen</cp:lastModifiedBy>
  <cp:revision>414</cp:revision>
  <cp:lastPrinted>2018-06-20T09:26:56Z</cp:lastPrinted>
  <dcterms:created xsi:type="dcterms:W3CDTF">2018-05-27T14:23:40Z</dcterms:created>
  <dcterms:modified xsi:type="dcterms:W3CDTF">2020-10-30T09:24:33Z</dcterms:modified>
</cp:coreProperties>
</file>