
<file path=[Content_Types].xml><?xml version="1.0" encoding="utf-8"?>
<Types xmlns="http://schemas.openxmlformats.org/package/2006/content-types">
  <Default Extension="png" ContentType="image/png"/>
  <Default Extension="bin" ContentType="image/x-emf"/>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9"/>
  </p:notesMasterIdLst>
  <p:handoutMasterIdLst>
    <p:handoutMasterId r:id="rId20"/>
  </p:handoutMasterIdLst>
  <p:sldIdLst>
    <p:sldId id="363" r:id="rId2"/>
    <p:sldId id="364" r:id="rId3"/>
    <p:sldId id="365" r:id="rId4"/>
    <p:sldId id="370" r:id="rId5"/>
    <p:sldId id="451" r:id="rId6"/>
    <p:sldId id="371" r:id="rId7"/>
    <p:sldId id="458" r:id="rId8"/>
    <p:sldId id="452" r:id="rId9"/>
    <p:sldId id="464" r:id="rId10"/>
    <p:sldId id="465" r:id="rId11"/>
    <p:sldId id="460" r:id="rId12"/>
    <p:sldId id="459" r:id="rId13"/>
    <p:sldId id="461" r:id="rId14"/>
    <p:sldId id="463" r:id="rId15"/>
    <p:sldId id="373" r:id="rId16"/>
    <p:sldId id="462" r:id="rId17"/>
    <p:sldId id="430" r:id="rId18"/>
  </p:sldIdLst>
  <p:sldSz cx="12192000" cy="6858000"/>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31F59"/>
    <a:srgbClr val="92D050"/>
    <a:srgbClr val="37B7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Mellemlayout 2 - Markerin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llemlayout 1 - Markering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5AB1C69-6EDB-4FF4-983F-18BD219EF322}" styleName="Mellemlayout 2 - Markerin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0467" autoAdjust="0"/>
  </p:normalViewPr>
  <p:slideViewPr>
    <p:cSldViewPr snapToGrid="0" showGuides="1">
      <p:cViewPr varScale="1">
        <p:scale>
          <a:sx n="93" d="100"/>
          <a:sy n="93" d="100"/>
        </p:scale>
        <p:origin x="1272" y="72"/>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1" d="100"/>
          <a:sy n="81" d="100"/>
        </p:scale>
        <p:origin x="389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Footer Placeholder 5"/>
          <p:cNvSpPr>
            <a:spLocks noGrp="1"/>
          </p:cNvSpPr>
          <p:nvPr>
            <p:ph type="ftr" sz="quarter" idx="2"/>
          </p:nvPr>
        </p:nvSpPr>
        <p:spPr>
          <a:xfrm>
            <a:off x="0" y="9443663"/>
            <a:ext cx="2951163" cy="49885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3"/>
          </p:nvPr>
        </p:nvSpPr>
        <p:spPr>
          <a:xfrm>
            <a:off x="3857637" y="9443663"/>
            <a:ext cx="2951163" cy="498851"/>
          </a:xfrm>
          <a:prstGeom prst="rect">
            <a:avLst/>
          </a:prstGeom>
        </p:spPr>
        <p:txBody>
          <a:bodyPr vert="horz" lIns="91440" tIns="45720" rIns="91440" bIns="45720" rtlCol="0" anchor="b"/>
          <a:lstStyle>
            <a:lvl1pPr algn="r">
              <a:defRPr sz="1200"/>
            </a:lvl1pPr>
          </a:lstStyle>
          <a:p>
            <a:fld id="{5D8382C0-1D05-4229-918E-CDD7B7E48B4A}" type="slidenum">
              <a:rPr lang="en-GB" smtClean="0"/>
              <a:t>‹nr.›</a:t>
            </a:fld>
            <a:endParaRPr lang="en-GB"/>
          </a:p>
        </p:txBody>
      </p:sp>
      <p:sp>
        <p:nvSpPr>
          <p:cNvPr id="8" name="Date Placeholder 7"/>
          <p:cNvSpPr>
            <a:spLocks noGrp="1"/>
          </p:cNvSpPr>
          <p:nvPr>
            <p:ph type="dt" sz="quarter" idx="1"/>
          </p:nvPr>
        </p:nvSpPr>
        <p:spPr>
          <a:xfrm>
            <a:off x="3857637" y="0"/>
            <a:ext cx="2951163" cy="498852"/>
          </a:xfrm>
          <a:prstGeom prst="rect">
            <a:avLst/>
          </a:prstGeom>
        </p:spPr>
        <p:txBody>
          <a:bodyPr vert="horz" lIns="91440" tIns="45720" rIns="91440" bIns="45720" rtlCol="0"/>
          <a:lstStyle>
            <a:lvl1pPr algn="r">
              <a:defRPr sz="1200"/>
            </a:lvl1pPr>
          </a:lstStyle>
          <a:p>
            <a:fld id="{13F6AEEE-E778-402E-8B8F-9A98AED26EB8}" type="datetimeFigureOut">
              <a:rPr lang="en-GB" smtClean="0"/>
              <a:t>22/03/2021</a:t>
            </a:fld>
            <a:endParaRPr lang="en-GB"/>
          </a:p>
        </p:txBody>
      </p:sp>
      <p:sp>
        <p:nvSpPr>
          <p:cNvPr id="9" name="Header Placeholder 8"/>
          <p:cNvSpPr>
            <a:spLocks noGrp="1"/>
          </p:cNvSpPr>
          <p:nvPr>
            <p:ph type="hdr" sz="quarter"/>
          </p:nvPr>
        </p:nvSpPr>
        <p:spPr>
          <a:xfrm>
            <a:off x="0" y="0"/>
            <a:ext cx="2951163" cy="498852"/>
          </a:xfrm>
          <a:prstGeom prst="rect">
            <a:avLst/>
          </a:prstGeom>
        </p:spPr>
        <p:txBody>
          <a:bodyPr vert="horz" lIns="91440" tIns="45720" rIns="91440" bIns="45720" rtlCol="0"/>
          <a:lstStyle>
            <a:lvl1pPr algn="l">
              <a:defRPr sz="1200"/>
            </a:lvl1pPr>
          </a:lstStyle>
          <a:p>
            <a:endParaRPr lang="en-GB"/>
          </a:p>
        </p:txBody>
      </p:sp>
    </p:spTree>
    <p:extLst>
      <p:ext uri="{BB962C8B-B14F-4D97-AF65-F5344CB8AC3E}">
        <p14:creationId xmlns:p14="http://schemas.microsoft.com/office/powerpoint/2010/main" val="1394799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Notes Placeholder 7"/>
          <p:cNvSpPr>
            <a:spLocks noGrp="1"/>
          </p:cNvSpPr>
          <p:nvPr>
            <p:ph type="body" sz="quarter" idx="3"/>
          </p:nvPr>
        </p:nvSpPr>
        <p:spPr>
          <a:xfrm>
            <a:off x="681038" y="4784835"/>
            <a:ext cx="5448300" cy="3914864"/>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Date Placeholder 8"/>
          <p:cNvSpPr>
            <a:spLocks noGrp="1"/>
          </p:cNvSpPr>
          <p:nvPr>
            <p:ph type="dt" idx="1"/>
          </p:nvPr>
        </p:nvSpPr>
        <p:spPr>
          <a:xfrm>
            <a:off x="3857637" y="0"/>
            <a:ext cx="2951163" cy="498852"/>
          </a:xfrm>
          <a:prstGeom prst="rect">
            <a:avLst/>
          </a:prstGeom>
        </p:spPr>
        <p:txBody>
          <a:bodyPr vert="horz" lIns="91440" tIns="45720" rIns="91440" bIns="45720" rtlCol="0"/>
          <a:lstStyle>
            <a:lvl1pPr algn="r">
              <a:defRPr sz="1000"/>
            </a:lvl1pPr>
          </a:lstStyle>
          <a:p>
            <a:fld id="{1386E511-D742-4EFE-90B5-C9FC42762E0F}" type="datetimeFigureOut">
              <a:rPr lang="en-GB" smtClean="0"/>
              <a:pPr/>
              <a:t>22/03/2021</a:t>
            </a:fld>
            <a:endParaRPr lang="en-GB"/>
          </a:p>
        </p:txBody>
      </p:sp>
      <p:sp>
        <p:nvSpPr>
          <p:cNvPr id="10" name="Slide Number Placeholder 9"/>
          <p:cNvSpPr>
            <a:spLocks noGrp="1"/>
          </p:cNvSpPr>
          <p:nvPr>
            <p:ph type="sldNum" sz="quarter" idx="5"/>
          </p:nvPr>
        </p:nvSpPr>
        <p:spPr>
          <a:xfrm>
            <a:off x="3857637" y="9443663"/>
            <a:ext cx="2951163" cy="498851"/>
          </a:xfrm>
          <a:prstGeom prst="rect">
            <a:avLst/>
          </a:prstGeom>
        </p:spPr>
        <p:txBody>
          <a:bodyPr vert="horz" lIns="91440" tIns="45720" rIns="91440" bIns="45720" rtlCol="0" anchor="b"/>
          <a:lstStyle>
            <a:lvl1pPr algn="r">
              <a:defRPr sz="1000"/>
            </a:lvl1pPr>
          </a:lstStyle>
          <a:p>
            <a:fld id="{A16CFAD1-D197-4A88-B173-A6412E995EE5}" type="slidenum">
              <a:rPr lang="en-GB" smtClean="0"/>
              <a:pPr/>
              <a:t>‹nr.›</a:t>
            </a:fld>
            <a:endParaRPr lang="en-GB"/>
          </a:p>
        </p:txBody>
      </p:sp>
      <p:sp>
        <p:nvSpPr>
          <p:cNvPr id="11" name="Footer Placeholder 10"/>
          <p:cNvSpPr>
            <a:spLocks noGrp="1"/>
          </p:cNvSpPr>
          <p:nvPr>
            <p:ph type="ftr" sz="quarter" idx="4"/>
          </p:nvPr>
        </p:nvSpPr>
        <p:spPr>
          <a:xfrm>
            <a:off x="0" y="9443663"/>
            <a:ext cx="2951163" cy="498851"/>
          </a:xfrm>
          <a:prstGeom prst="rect">
            <a:avLst/>
          </a:prstGeom>
        </p:spPr>
        <p:txBody>
          <a:bodyPr vert="horz" lIns="91440" tIns="45720" rIns="91440" bIns="45720" rtlCol="0" anchor="b"/>
          <a:lstStyle>
            <a:lvl1pPr algn="l">
              <a:defRPr sz="1000"/>
            </a:lvl1pPr>
          </a:lstStyle>
          <a:p>
            <a:endParaRPr lang="en-GB"/>
          </a:p>
        </p:txBody>
      </p:sp>
      <p:sp>
        <p:nvSpPr>
          <p:cNvPr id="12" name="Slide Image Placeholder 11"/>
          <p:cNvSpPr>
            <a:spLocks noGrp="1" noRot="1" noChangeAspect="1"/>
          </p:cNvSpPr>
          <p:nvPr>
            <p:ph type="sldImg" idx="2"/>
          </p:nvPr>
        </p:nvSpPr>
        <p:spPr>
          <a:xfrm>
            <a:off x="422275" y="1243013"/>
            <a:ext cx="5965825" cy="3355975"/>
          </a:xfrm>
          <a:prstGeom prst="rect">
            <a:avLst/>
          </a:prstGeom>
          <a:noFill/>
          <a:ln w="12700">
            <a:solidFill>
              <a:prstClr val="black"/>
            </a:solidFill>
          </a:ln>
        </p:spPr>
        <p:txBody>
          <a:bodyPr vert="horz" lIns="91440" tIns="45720" rIns="91440" bIns="45720" rtlCol="0" anchor="ctr"/>
          <a:lstStyle/>
          <a:p>
            <a:endParaRPr lang="en-GB"/>
          </a:p>
        </p:txBody>
      </p:sp>
      <p:sp>
        <p:nvSpPr>
          <p:cNvPr id="13" name="Header Placeholder 12"/>
          <p:cNvSpPr>
            <a:spLocks noGrp="1"/>
          </p:cNvSpPr>
          <p:nvPr>
            <p:ph type="hdr" sz="quarter"/>
          </p:nvPr>
        </p:nvSpPr>
        <p:spPr>
          <a:xfrm>
            <a:off x="0" y="0"/>
            <a:ext cx="2951163" cy="498852"/>
          </a:xfrm>
          <a:prstGeom prst="rect">
            <a:avLst/>
          </a:prstGeom>
        </p:spPr>
        <p:txBody>
          <a:bodyPr vert="horz" lIns="91440" tIns="45720" rIns="91440" bIns="45720" rtlCol="0"/>
          <a:lstStyle>
            <a:lvl1pPr algn="l">
              <a:defRPr sz="1000"/>
            </a:lvl1pPr>
          </a:lstStyle>
          <a:p>
            <a:endParaRPr lang="en-GB"/>
          </a:p>
        </p:txBody>
      </p:sp>
    </p:spTree>
    <p:extLst>
      <p:ext uri="{BB962C8B-B14F-4D97-AF65-F5344CB8AC3E}">
        <p14:creationId xmlns:p14="http://schemas.microsoft.com/office/powerpoint/2010/main" val="1200601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7" name="Google Shape;187;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8" name="Google Shape;188;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a-DK"/>
              <a:t>1</a:t>
            </a:fld>
            <a:endParaRPr/>
          </a:p>
        </p:txBody>
      </p:sp>
    </p:spTree>
    <p:extLst>
      <p:ext uri="{BB962C8B-B14F-4D97-AF65-F5344CB8AC3E}">
        <p14:creationId xmlns:p14="http://schemas.microsoft.com/office/powerpoint/2010/main" val="648327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0" name="Google Shape;240;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1" name="Google Shape;241;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a-DK"/>
              <a:t>10</a:t>
            </a:fld>
            <a:endParaRPr/>
          </a:p>
        </p:txBody>
      </p:sp>
    </p:spTree>
    <p:extLst>
      <p:ext uri="{BB962C8B-B14F-4D97-AF65-F5344CB8AC3E}">
        <p14:creationId xmlns:p14="http://schemas.microsoft.com/office/powerpoint/2010/main" val="20767394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g76a50e34f7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9" name="Google Shape;519;g76a50e34f7_1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7631198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g76a50e34f7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9" name="Google Shape;519;g76a50e34f7_1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8194441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g76a50e34f7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9" name="Google Shape;519;g76a50e34f7_1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2787348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g76a50e34f7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9" name="Google Shape;519;g76a50e34f7_1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463073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0" name="Google Shape;240;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1" name="Google Shape;241;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a-DK"/>
              <a:t>15</a:t>
            </a:fld>
            <a:endParaRPr/>
          </a:p>
        </p:txBody>
      </p:sp>
    </p:spTree>
    <p:extLst>
      <p:ext uri="{BB962C8B-B14F-4D97-AF65-F5344CB8AC3E}">
        <p14:creationId xmlns:p14="http://schemas.microsoft.com/office/powerpoint/2010/main" val="21910579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g76a50e34f7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9" name="Google Shape;519;g76a50e34f7_1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7986583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6"/>
        <p:cNvGrpSpPr/>
        <p:nvPr/>
      </p:nvGrpSpPr>
      <p:grpSpPr>
        <a:xfrm>
          <a:off x="0" y="0"/>
          <a:ext cx="0" cy="0"/>
          <a:chOff x="0" y="0"/>
          <a:chExt cx="0" cy="0"/>
        </a:xfrm>
      </p:grpSpPr>
      <p:sp>
        <p:nvSpPr>
          <p:cNvPr id="587" name="Google Shape;587;p10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88" name="Google Shape;588;p10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9887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8" name="Google Shape;198;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60885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8" name="Google Shape;198;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32049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0" name="Google Shape;240;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1" name="Google Shape;241;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a-DK"/>
              <a:t>4</a:t>
            </a:fld>
            <a:endParaRPr/>
          </a:p>
        </p:txBody>
      </p:sp>
    </p:spTree>
    <p:extLst>
      <p:ext uri="{BB962C8B-B14F-4D97-AF65-F5344CB8AC3E}">
        <p14:creationId xmlns:p14="http://schemas.microsoft.com/office/powerpoint/2010/main" val="454047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g76a50e34f7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9" name="Google Shape;519;g76a50e34f7_1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228535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g76a50e34f7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9" name="Google Shape;519;g76a50e34f7_1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36767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g76a50e34f7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9" name="Google Shape;519;g76a50e34f7_1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1299363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g76a50e34f7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9" name="Google Shape;519;g76a50e34f7_1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842090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g76a50e34f7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9" name="Google Shape;519;g76a50e34f7_1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2808979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orside m. bille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429999" y="3808800"/>
            <a:ext cx="7369639" cy="1378800"/>
          </a:xfrm>
        </p:spPr>
        <p:txBody>
          <a:bodyPr anchor="t" anchorCtr="0"/>
          <a:lstStyle>
            <a:lvl1pPr algn="l">
              <a:defRPr sz="5400"/>
            </a:lvl1pPr>
          </a:lstStyle>
          <a:p>
            <a:r>
              <a:rPr lang="da-DK" dirty="0"/>
              <a:t>Klik for at tilføje titel</a:t>
            </a:r>
          </a:p>
        </p:txBody>
      </p:sp>
      <p:sp>
        <p:nvSpPr>
          <p:cNvPr id="8" name="Picture Placeholder 7">
            <a:extLst>
              <a:ext uri="{FF2B5EF4-FFF2-40B4-BE49-F238E27FC236}">
                <a16:creationId xmlns:a16="http://schemas.microsoft.com/office/drawing/2014/main" id="{D071BC88-05E3-4DFA-898B-86BAC91629FA}"/>
              </a:ext>
            </a:extLst>
          </p:cNvPr>
          <p:cNvSpPr>
            <a:spLocks noGrp="1"/>
          </p:cNvSpPr>
          <p:nvPr>
            <p:ph type="pic" sz="quarter" idx="14" hasCustomPrompt="1"/>
          </p:nvPr>
        </p:nvSpPr>
        <p:spPr>
          <a:xfrm>
            <a:off x="0" y="0"/>
            <a:ext cx="12193200" cy="3430800"/>
          </a:xfrm>
          <a:solidFill>
            <a:schemeClr val="bg1"/>
          </a:solidFill>
        </p:spPr>
        <p:txBody>
          <a:bodyPr tIns="72000"/>
          <a:lstStyle>
            <a:lvl1pPr marL="0" indent="0" algn="ctr">
              <a:buNone/>
              <a:defRPr sz="1600"/>
            </a:lvl1pPr>
          </a:lstStyle>
          <a:p>
            <a:r>
              <a:rPr lang="da-DK" dirty="0"/>
              <a:t>Klik for at indsætte billede</a:t>
            </a:r>
          </a:p>
        </p:txBody>
      </p:sp>
      <p:sp>
        <p:nvSpPr>
          <p:cNvPr id="13" name="Freeform: Shape 12">
            <a:extLst>
              <a:ext uri="{FF2B5EF4-FFF2-40B4-BE49-F238E27FC236}">
                <a16:creationId xmlns:a16="http://schemas.microsoft.com/office/drawing/2014/main" id="{C72B30F0-001B-429B-BBCD-ED21173DC455}"/>
              </a:ext>
            </a:extLst>
          </p:cNvPr>
          <p:cNvSpPr/>
          <p:nvPr userDrawn="1"/>
        </p:nvSpPr>
        <p:spPr>
          <a:xfrm>
            <a:off x="-2" y="3841285"/>
            <a:ext cx="1838229" cy="2508669"/>
          </a:xfrm>
          <a:custGeom>
            <a:avLst/>
            <a:gdLst>
              <a:gd name="connsiteX0" fmla="*/ 1101611 w 4233836"/>
              <a:gd name="connsiteY0" fmla="*/ 5236163 h 5778004"/>
              <a:gd name="connsiteX1" fmla="*/ 3197072 w 4233836"/>
              <a:gd name="connsiteY1" fmla="*/ 5457238 h 5778004"/>
              <a:gd name="connsiteX2" fmla="*/ 3176906 w 4233836"/>
              <a:gd name="connsiteY2" fmla="*/ 5778004 h 5778004"/>
              <a:gd name="connsiteX3" fmla="*/ 1101611 w 4233836"/>
              <a:gd name="connsiteY3" fmla="*/ 5556929 h 5778004"/>
              <a:gd name="connsiteX4" fmla="*/ 141195 w 4233836"/>
              <a:gd name="connsiteY4" fmla="*/ 5591472 h 5778004"/>
              <a:gd name="connsiteX5" fmla="*/ 0 w 4233836"/>
              <a:gd name="connsiteY5" fmla="*/ 5603816 h 5778004"/>
              <a:gd name="connsiteX6" fmla="*/ 0 w 4233836"/>
              <a:gd name="connsiteY6" fmla="*/ 5282138 h 5778004"/>
              <a:gd name="connsiteX7" fmla="*/ 131995 w 4233836"/>
              <a:gd name="connsiteY7" fmla="*/ 5270706 h 5778004"/>
              <a:gd name="connsiteX8" fmla="*/ 1101611 w 4233836"/>
              <a:gd name="connsiteY8" fmla="*/ 5236163 h 5778004"/>
              <a:gd name="connsiteX9" fmla="*/ 3438739 w 4233836"/>
              <a:gd name="connsiteY9" fmla="*/ 2877474 h 5778004"/>
              <a:gd name="connsiteX10" fmla="*/ 3307797 w 4233836"/>
              <a:gd name="connsiteY10" fmla="*/ 2891475 h 5778004"/>
              <a:gd name="connsiteX11" fmla="*/ 2784981 w 4233836"/>
              <a:gd name="connsiteY11" fmla="*/ 4614031 h 5778004"/>
              <a:gd name="connsiteX12" fmla="*/ 2816183 w 4233836"/>
              <a:gd name="connsiteY12" fmla="*/ 4618979 h 5778004"/>
              <a:gd name="connsiteX13" fmla="*/ 3031548 w 4233836"/>
              <a:gd name="connsiteY13" fmla="*/ 4658551 h 5778004"/>
              <a:gd name="connsiteX14" fmla="*/ 3056283 w 4233836"/>
              <a:gd name="connsiteY14" fmla="*/ 4663877 h 5778004"/>
              <a:gd name="connsiteX15" fmla="*/ 3869425 w 4233836"/>
              <a:gd name="connsiteY15" fmla="*/ 2933714 h 5778004"/>
              <a:gd name="connsiteX16" fmla="*/ 3592752 w 4233836"/>
              <a:gd name="connsiteY16" fmla="*/ 2879062 h 5778004"/>
              <a:gd name="connsiteX17" fmla="*/ 3438739 w 4233836"/>
              <a:gd name="connsiteY17" fmla="*/ 2877474 h 5778004"/>
              <a:gd name="connsiteX18" fmla="*/ 2642826 w 4233836"/>
              <a:gd name="connsiteY18" fmla="*/ 2292382 h 5778004"/>
              <a:gd name="connsiteX19" fmla="*/ 1248489 w 4233836"/>
              <a:gd name="connsiteY19" fmla="*/ 2678394 h 5778004"/>
              <a:gd name="connsiteX20" fmla="*/ 1248489 w 4233836"/>
              <a:gd name="connsiteY20" fmla="*/ 4498358 h 5778004"/>
              <a:gd name="connsiteX21" fmla="*/ 1351229 w 4233836"/>
              <a:gd name="connsiteY21" fmla="*/ 4498358 h 5778004"/>
              <a:gd name="connsiteX22" fmla="*/ 2394580 w 4233836"/>
              <a:gd name="connsiteY22" fmla="*/ 4559999 h 5778004"/>
              <a:gd name="connsiteX23" fmla="*/ 2511013 w 4233836"/>
              <a:gd name="connsiteY23" fmla="*/ 4573318 h 5778004"/>
              <a:gd name="connsiteX24" fmla="*/ 2533087 w 4233836"/>
              <a:gd name="connsiteY24" fmla="*/ 4497976 h 5778004"/>
              <a:gd name="connsiteX25" fmla="*/ 3092813 w 4233836"/>
              <a:gd name="connsiteY25" fmla="*/ 2335178 h 5778004"/>
              <a:gd name="connsiteX26" fmla="*/ 2642826 w 4233836"/>
              <a:gd name="connsiteY26" fmla="*/ 2292382 h 5778004"/>
              <a:gd name="connsiteX27" fmla="*/ 2706216 w 4233836"/>
              <a:gd name="connsiteY27" fmla="*/ 1986631 h 5778004"/>
              <a:gd name="connsiteX28" fmla="*/ 3169295 w 4233836"/>
              <a:gd name="connsiteY28" fmla="*/ 2032670 h 5778004"/>
              <a:gd name="connsiteX29" fmla="*/ 3459244 w 4233836"/>
              <a:gd name="connsiteY29" fmla="*/ 2287231 h 5778004"/>
              <a:gd name="connsiteX30" fmla="*/ 3397978 w 4233836"/>
              <a:gd name="connsiteY30" fmla="*/ 2609523 h 5778004"/>
              <a:gd name="connsiteX31" fmla="*/ 3459617 w 4233836"/>
              <a:gd name="connsiteY31" fmla="*/ 2605717 h 5778004"/>
              <a:gd name="connsiteX32" fmla="*/ 3616773 w 4233836"/>
              <a:gd name="connsiteY32" fmla="*/ 2600391 h 5778004"/>
              <a:gd name="connsiteX33" fmla="*/ 4054736 w 4233836"/>
              <a:gd name="connsiteY33" fmla="*/ 2666975 h 5778004"/>
              <a:gd name="connsiteX34" fmla="*/ 4171934 w 4233836"/>
              <a:gd name="connsiteY34" fmla="*/ 3100757 h 5778004"/>
              <a:gd name="connsiteX35" fmla="*/ 3194790 w 4233836"/>
              <a:gd name="connsiteY35" fmla="*/ 4979697 h 5778004"/>
              <a:gd name="connsiteX36" fmla="*/ 3164346 w 4233836"/>
              <a:gd name="connsiteY36" fmla="*/ 4970948 h 5778004"/>
              <a:gd name="connsiteX37" fmla="*/ 1158693 w 4233836"/>
              <a:gd name="connsiteY37" fmla="*/ 4775368 h 5778004"/>
              <a:gd name="connsiteX38" fmla="*/ 1084114 w 4233836"/>
              <a:gd name="connsiteY38" fmla="*/ 4775368 h 5778004"/>
              <a:gd name="connsiteX39" fmla="*/ 1009533 w 4233836"/>
              <a:gd name="connsiteY39" fmla="*/ 4775368 h 5778004"/>
              <a:gd name="connsiteX40" fmla="*/ 19975 w 4233836"/>
              <a:gd name="connsiteY40" fmla="*/ 4815226 h 5778004"/>
              <a:gd name="connsiteX41" fmla="*/ 0 w 4233836"/>
              <a:gd name="connsiteY41" fmla="*/ 4817183 h 5778004"/>
              <a:gd name="connsiteX42" fmla="*/ 0 w 4233836"/>
              <a:gd name="connsiteY42" fmla="*/ 4536654 h 5778004"/>
              <a:gd name="connsiteX43" fmla="*/ 4637 w 4233836"/>
              <a:gd name="connsiteY43" fmla="*/ 4536182 h 5778004"/>
              <a:gd name="connsiteX44" fmla="*/ 817756 w 4233836"/>
              <a:gd name="connsiteY44" fmla="*/ 4497976 h 5778004"/>
              <a:gd name="connsiteX45" fmla="*/ 920492 w 4233836"/>
              <a:gd name="connsiteY45" fmla="*/ 4497976 h 5778004"/>
              <a:gd name="connsiteX46" fmla="*/ 920492 w 4233836"/>
              <a:gd name="connsiteY46" fmla="*/ 2678011 h 5778004"/>
              <a:gd name="connsiteX47" fmla="*/ 67724 w 4233836"/>
              <a:gd name="connsiteY47" fmla="*/ 2346280 h 5778004"/>
              <a:gd name="connsiteX48" fmla="*/ 0 w 4233836"/>
              <a:gd name="connsiteY48" fmla="*/ 2335047 h 5778004"/>
              <a:gd name="connsiteX49" fmla="*/ 0 w 4233836"/>
              <a:gd name="connsiteY49" fmla="*/ 2032971 h 5778004"/>
              <a:gd name="connsiteX50" fmla="*/ 70838 w 4233836"/>
              <a:gd name="connsiteY50" fmla="*/ 2044300 h 5778004"/>
              <a:gd name="connsiteX51" fmla="*/ 1084493 w 4233836"/>
              <a:gd name="connsiteY51" fmla="*/ 2442857 h 5778004"/>
              <a:gd name="connsiteX52" fmla="*/ 2706216 w 4233836"/>
              <a:gd name="connsiteY52" fmla="*/ 1986631 h 5778004"/>
              <a:gd name="connsiteX53" fmla="*/ 1079544 w 4233836"/>
              <a:gd name="connsiteY53" fmla="*/ 1176910 h 5778004"/>
              <a:gd name="connsiteX54" fmla="*/ 756491 w 4233836"/>
              <a:gd name="connsiteY54" fmla="*/ 1411303 h 5778004"/>
              <a:gd name="connsiteX55" fmla="*/ 1079544 w 4233836"/>
              <a:gd name="connsiteY55" fmla="*/ 1638465 h 5778004"/>
              <a:gd name="connsiteX56" fmla="*/ 1399930 w 4233836"/>
              <a:gd name="connsiteY56" fmla="*/ 1411303 h 5778004"/>
              <a:gd name="connsiteX57" fmla="*/ 1079544 w 4233836"/>
              <a:gd name="connsiteY57" fmla="*/ 1176910 h 5778004"/>
              <a:gd name="connsiteX58" fmla="*/ 946365 w 4233836"/>
              <a:gd name="connsiteY58" fmla="*/ 0 h 5778004"/>
              <a:gd name="connsiteX59" fmla="*/ 1222610 w 4233836"/>
              <a:gd name="connsiteY59" fmla="*/ 0 h 5778004"/>
              <a:gd name="connsiteX60" fmla="*/ 1222610 w 4233836"/>
              <a:gd name="connsiteY60" fmla="*/ 356156 h 5778004"/>
              <a:gd name="connsiteX61" fmla="*/ 1578390 w 4233836"/>
              <a:gd name="connsiteY61" fmla="*/ 356156 h 5778004"/>
              <a:gd name="connsiteX62" fmla="*/ 1578390 w 4233836"/>
              <a:gd name="connsiteY62" fmla="*/ 632024 h 5778004"/>
              <a:gd name="connsiteX63" fmla="*/ 1222610 w 4233836"/>
              <a:gd name="connsiteY63" fmla="*/ 632024 h 5778004"/>
              <a:gd name="connsiteX64" fmla="*/ 1222610 w 4233836"/>
              <a:gd name="connsiteY64" fmla="*/ 971817 h 5778004"/>
              <a:gd name="connsiteX65" fmla="*/ 1661718 w 4233836"/>
              <a:gd name="connsiteY65" fmla="*/ 1411683 h 5778004"/>
              <a:gd name="connsiteX66" fmla="*/ 1079544 w 4233836"/>
              <a:gd name="connsiteY66" fmla="*/ 1874000 h 5778004"/>
              <a:gd name="connsiteX67" fmla="*/ 507262 w 4233836"/>
              <a:gd name="connsiteY67" fmla="*/ 1411683 h 5778004"/>
              <a:gd name="connsiteX68" fmla="*/ 946365 w 4233836"/>
              <a:gd name="connsiteY68" fmla="*/ 971817 h 5778004"/>
              <a:gd name="connsiteX69" fmla="*/ 946365 w 4233836"/>
              <a:gd name="connsiteY69" fmla="*/ 632024 h 5778004"/>
              <a:gd name="connsiteX70" fmla="*/ 590591 w 4233836"/>
              <a:gd name="connsiteY70" fmla="*/ 632024 h 5778004"/>
              <a:gd name="connsiteX71" fmla="*/ 590591 w 4233836"/>
              <a:gd name="connsiteY71" fmla="*/ 356156 h 5778004"/>
              <a:gd name="connsiteX72" fmla="*/ 946365 w 4233836"/>
              <a:gd name="connsiteY72" fmla="*/ 356156 h 5778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233836" h="5778004">
                <a:moveTo>
                  <a:pt x="1101611" y="5236163"/>
                </a:moveTo>
                <a:cubicBezTo>
                  <a:pt x="2611471" y="5236163"/>
                  <a:pt x="3197072" y="5457238"/>
                  <a:pt x="3197072" y="5457238"/>
                </a:cubicBezTo>
                <a:lnTo>
                  <a:pt x="3176906" y="5778004"/>
                </a:lnTo>
                <a:cubicBezTo>
                  <a:pt x="3176906" y="5778004"/>
                  <a:pt x="2597009" y="5556929"/>
                  <a:pt x="1101611" y="5556929"/>
                </a:cubicBezTo>
                <a:cubicBezTo>
                  <a:pt x="727764" y="5556929"/>
                  <a:pt x="409018" y="5570746"/>
                  <a:pt x="141195" y="5591472"/>
                </a:cubicBezTo>
                <a:lnTo>
                  <a:pt x="0" y="5603816"/>
                </a:lnTo>
                <a:lnTo>
                  <a:pt x="0" y="5282138"/>
                </a:lnTo>
                <a:lnTo>
                  <a:pt x="131995" y="5270706"/>
                </a:lnTo>
                <a:cubicBezTo>
                  <a:pt x="402358" y="5249980"/>
                  <a:pt x="724148" y="5236163"/>
                  <a:pt x="1101611" y="5236163"/>
                </a:cubicBezTo>
                <a:close/>
                <a:moveTo>
                  <a:pt x="3438739" y="2877474"/>
                </a:moveTo>
                <a:cubicBezTo>
                  <a:pt x="3389846" y="2879609"/>
                  <a:pt x="3344803" y="2884340"/>
                  <a:pt x="3307797" y="2891475"/>
                </a:cubicBezTo>
                <a:lnTo>
                  <a:pt x="2784981" y="4614031"/>
                </a:lnTo>
                <a:lnTo>
                  <a:pt x="2816183" y="4618979"/>
                </a:lnTo>
                <a:cubicBezTo>
                  <a:pt x="2863366" y="4625450"/>
                  <a:pt x="2987411" y="4648280"/>
                  <a:pt x="3031548" y="4658551"/>
                </a:cubicBezTo>
                <a:lnTo>
                  <a:pt x="3056283" y="4663877"/>
                </a:lnTo>
                <a:lnTo>
                  <a:pt x="3869425" y="2933714"/>
                </a:lnTo>
                <a:cubicBezTo>
                  <a:pt x="3800934" y="2903271"/>
                  <a:pt x="3697531" y="2885577"/>
                  <a:pt x="3592752" y="2879062"/>
                </a:cubicBezTo>
                <a:cubicBezTo>
                  <a:pt x="3540361" y="2875803"/>
                  <a:pt x="3487627" y="2875340"/>
                  <a:pt x="3438739" y="2877474"/>
                </a:cubicBezTo>
                <a:close/>
                <a:moveTo>
                  <a:pt x="2642826" y="2292382"/>
                </a:moveTo>
                <a:cubicBezTo>
                  <a:pt x="2171412" y="2292418"/>
                  <a:pt x="1653444" y="2420981"/>
                  <a:pt x="1248489" y="2678394"/>
                </a:cubicBezTo>
                <a:lnTo>
                  <a:pt x="1248489" y="4498358"/>
                </a:lnTo>
                <a:lnTo>
                  <a:pt x="1351229" y="4498358"/>
                </a:lnTo>
                <a:cubicBezTo>
                  <a:pt x="1778537" y="4505208"/>
                  <a:pt x="2092841" y="4524614"/>
                  <a:pt x="2394580" y="4559999"/>
                </a:cubicBezTo>
                <a:lnTo>
                  <a:pt x="2511013" y="4573318"/>
                </a:lnTo>
                <a:lnTo>
                  <a:pt x="2533087" y="4497976"/>
                </a:lnTo>
                <a:lnTo>
                  <a:pt x="3092813" y="2335178"/>
                </a:lnTo>
                <a:cubicBezTo>
                  <a:pt x="2951933" y="2306640"/>
                  <a:pt x="2799965" y="2292370"/>
                  <a:pt x="2642826" y="2292382"/>
                </a:cubicBezTo>
                <a:close/>
                <a:moveTo>
                  <a:pt x="2706216" y="1986631"/>
                </a:moveTo>
                <a:cubicBezTo>
                  <a:pt x="2923483" y="1986631"/>
                  <a:pt x="3077211" y="2018594"/>
                  <a:pt x="3169295" y="2032670"/>
                </a:cubicBezTo>
                <a:cubicBezTo>
                  <a:pt x="3371346" y="2063874"/>
                  <a:pt x="3459244" y="2128179"/>
                  <a:pt x="3459244" y="2287231"/>
                </a:cubicBezTo>
                <a:cubicBezTo>
                  <a:pt x="3459244" y="2354580"/>
                  <a:pt x="3439838" y="2439431"/>
                  <a:pt x="3397978" y="2609523"/>
                </a:cubicBezTo>
                <a:lnTo>
                  <a:pt x="3459617" y="2605717"/>
                </a:lnTo>
                <a:cubicBezTo>
                  <a:pt x="3509087" y="2602291"/>
                  <a:pt x="3545993" y="2600391"/>
                  <a:pt x="3616773" y="2600391"/>
                </a:cubicBezTo>
                <a:cubicBezTo>
                  <a:pt x="3730166" y="2600391"/>
                  <a:pt x="3928790" y="2622079"/>
                  <a:pt x="4054736" y="2666975"/>
                </a:cubicBezTo>
                <a:cubicBezTo>
                  <a:pt x="4219496" y="2725577"/>
                  <a:pt x="4297117" y="2860273"/>
                  <a:pt x="4171934" y="3100757"/>
                </a:cubicBezTo>
                <a:cubicBezTo>
                  <a:pt x="4009835" y="3413532"/>
                  <a:pt x="3194790" y="4979697"/>
                  <a:pt x="3194790" y="4979697"/>
                </a:cubicBezTo>
                <a:lnTo>
                  <a:pt x="3164346" y="4970948"/>
                </a:lnTo>
                <a:cubicBezTo>
                  <a:pt x="2604620" y="4821029"/>
                  <a:pt x="1683411" y="4770421"/>
                  <a:pt x="1158693" y="4775368"/>
                </a:cubicBezTo>
                <a:lnTo>
                  <a:pt x="1084114" y="4775368"/>
                </a:lnTo>
                <a:lnTo>
                  <a:pt x="1009533" y="4775368"/>
                </a:lnTo>
                <a:cubicBezTo>
                  <a:pt x="747364" y="4772895"/>
                  <a:pt x="385881" y="4784405"/>
                  <a:pt x="19975" y="4815226"/>
                </a:cubicBezTo>
                <a:lnTo>
                  <a:pt x="0" y="4817183"/>
                </a:lnTo>
                <a:lnTo>
                  <a:pt x="0" y="4536654"/>
                </a:lnTo>
                <a:lnTo>
                  <a:pt x="4637" y="4536182"/>
                </a:lnTo>
                <a:cubicBezTo>
                  <a:pt x="240361" y="4515529"/>
                  <a:pt x="497272" y="4503115"/>
                  <a:pt x="817756" y="4497976"/>
                </a:cubicBezTo>
                <a:lnTo>
                  <a:pt x="920492" y="4497976"/>
                </a:lnTo>
                <a:lnTo>
                  <a:pt x="920492" y="2678011"/>
                </a:lnTo>
                <a:cubicBezTo>
                  <a:pt x="667395" y="2517129"/>
                  <a:pt x="370154" y="2406577"/>
                  <a:pt x="67724" y="2346280"/>
                </a:cubicBezTo>
                <a:lnTo>
                  <a:pt x="0" y="2335047"/>
                </a:lnTo>
                <a:lnTo>
                  <a:pt x="0" y="2032971"/>
                </a:lnTo>
                <a:lnTo>
                  <a:pt x="70838" y="2044300"/>
                </a:lnTo>
                <a:cubicBezTo>
                  <a:pt x="411262" y="2110539"/>
                  <a:pt x="753451" y="2237385"/>
                  <a:pt x="1084493" y="2442857"/>
                </a:cubicBezTo>
                <a:cubicBezTo>
                  <a:pt x="1613775" y="2113721"/>
                  <a:pt x="2172363" y="1986631"/>
                  <a:pt x="2706216" y="1986631"/>
                </a:cubicBezTo>
                <a:close/>
                <a:moveTo>
                  <a:pt x="1079544" y="1176910"/>
                </a:moveTo>
                <a:cubicBezTo>
                  <a:pt x="902228" y="1176910"/>
                  <a:pt x="756491" y="1283451"/>
                  <a:pt x="756491" y="1411303"/>
                </a:cubicBezTo>
                <a:cubicBezTo>
                  <a:pt x="756491" y="1538771"/>
                  <a:pt x="902228" y="1638465"/>
                  <a:pt x="1079544" y="1638465"/>
                </a:cubicBezTo>
                <a:cubicBezTo>
                  <a:pt x="1257618" y="1638465"/>
                  <a:pt x="1399930" y="1539151"/>
                  <a:pt x="1399930" y="1411303"/>
                </a:cubicBezTo>
                <a:cubicBezTo>
                  <a:pt x="1399930" y="1283451"/>
                  <a:pt x="1257618" y="1176910"/>
                  <a:pt x="1079544" y="1176910"/>
                </a:cubicBezTo>
                <a:close/>
                <a:moveTo>
                  <a:pt x="946365" y="0"/>
                </a:moveTo>
                <a:lnTo>
                  <a:pt x="1222610" y="0"/>
                </a:lnTo>
                <a:lnTo>
                  <a:pt x="1222610" y="356156"/>
                </a:lnTo>
                <a:lnTo>
                  <a:pt x="1578390" y="356156"/>
                </a:lnTo>
                <a:lnTo>
                  <a:pt x="1578390" y="632024"/>
                </a:lnTo>
                <a:lnTo>
                  <a:pt x="1222610" y="632024"/>
                </a:lnTo>
                <a:lnTo>
                  <a:pt x="1222610" y="971817"/>
                </a:lnTo>
                <a:cubicBezTo>
                  <a:pt x="1473750" y="1021281"/>
                  <a:pt x="1661718" y="1196697"/>
                  <a:pt x="1661718" y="1411683"/>
                </a:cubicBezTo>
                <a:cubicBezTo>
                  <a:pt x="1661718" y="1664341"/>
                  <a:pt x="1398412" y="1874000"/>
                  <a:pt x="1079544" y="1874000"/>
                </a:cubicBezTo>
                <a:cubicBezTo>
                  <a:pt x="760680" y="1874000"/>
                  <a:pt x="507262" y="1664341"/>
                  <a:pt x="507262" y="1411683"/>
                </a:cubicBezTo>
                <a:cubicBezTo>
                  <a:pt x="507262" y="1196317"/>
                  <a:pt x="694470" y="1020899"/>
                  <a:pt x="946365" y="971817"/>
                </a:cubicBezTo>
                <a:lnTo>
                  <a:pt x="946365" y="632024"/>
                </a:lnTo>
                <a:lnTo>
                  <a:pt x="590591" y="632024"/>
                </a:lnTo>
                <a:lnTo>
                  <a:pt x="590591" y="356156"/>
                </a:lnTo>
                <a:lnTo>
                  <a:pt x="946365" y="356156"/>
                </a:lnTo>
                <a:close/>
              </a:path>
            </a:pathLst>
          </a:custGeom>
          <a:solidFill>
            <a:schemeClr val="accent2"/>
          </a:solidFill>
          <a:ln w="9683" cap="flat">
            <a:noFill/>
            <a:prstDash val="solid"/>
            <a:miter/>
          </a:ln>
        </p:spPr>
        <p:txBody>
          <a:bodyPr wrap="square" rtlCol="0" anchor="ctr">
            <a:noAutofit/>
          </a:bodyPr>
          <a:lstStyle/>
          <a:p>
            <a:endParaRPr lang="da-DK" dirty="0"/>
          </a:p>
        </p:txBody>
      </p:sp>
      <p:sp>
        <p:nvSpPr>
          <p:cNvPr id="11" name="Text Placeholder streg">
            <a:extLst>
              <a:ext uri="{FF2B5EF4-FFF2-40B4-BE49-F238E27FC236}">
                <a16:creationId xmlns:a16="http://schemas.microsoft.com/office/drawing/2014/main" id="{AF016A7E-D7F0-494C-B0B9-483F664C16AD}"/>
              </a:ext>
            </a:extLst>
          </p:cNvPr>
          <p:cNvSpPr>
            <a:spLocks noGrp="1"/>
          </p:cNvSpPr>
          <p:nvPr>
            <p:ph type="body" sz="quarter" idx="17" hasCustomPrompt="1"/>
          </p:nvPr>
        </p:nvSpPr>
        <p:spPr>
          <a:xfrm>
            <a:off x="2421999" y="5542144"/>
            <a:ext cx="489012" cy="72000"/>
          </a:xfrm>
          <a:solidFill>
            <a:schemeClr val="tx1"/>
          </a:solidFill>
        </p:spPr>
        <p:txBody>
          <a:bodyPr/>
          <a:lstStyle>
            <a:lvl1pPr marL="0" indent="0">
              <a:buNone/>
              <a:defRPr sz="100">
                <a:noFill/>
              </a:defRPr>
            </a:lvl1pPr>
          </a:lstStyle>
          <a:p>
            <a:pPr lvl="0"/>
            <a:r>
              <a:rPr lang="da-DK" dirty="0"/>
              <a:t>.</a:t>
            </a:r>
          </a:p>
        </p:txBody>
      </p:sp>
      <p:sp>
        <p:nvSpPr>
          <p:cNvPr id="14" name="Text Placeholder 7">
            <a:extLst>
              <a:ext uri="{FF2B5EF4-FFF2-40B4-BE49-F238E27FC236}">
                <a16:creationId xmlns:a16="http://schemas.microsoft.com/office/drawing/2014/main" id="{C022134B-2EA5-4CBB-9450-AECB23083815}"/>
              </a:ext>
            </a:extLst>
          </p:cNvPr>
          <p:cNvSpPr>
            <a:spLocks noGrp="1" noChangeAspect="1"/>
          </p:cNvSpPr>
          <p:nvPr>
            <p:ph type="body" sz="quarter" idx="18" hasCustomPrompt="1"/>
          </p:nvPr>
        </p:nvSpPr>
        <p:spPr>
          <a:xfrm>
            <a:off x="9799638" y="542879"/>
            <a:ext cx="1852362" cy="510160"/>
          </a:xfrm>
          <a:blipFill>
            <a:blip r:embed="rId2"/>
            <a:stretch>
              <a:fillRect/>
            </a:stretch>
          </a:blipFill>
        </p:spPr>
        <p:txBody>
          <a:bodyPr/>
          <a:lstStyle>
            <a:lvl1pPr marL="0" indent="0">
              <a:buNone/>
              <a:defRPr sz="100">
                <a:noFill/>
              </a:defRPr>
            </a:lvl1pPr>
          </a:lstStyle>
          <a:p>
            <a:pPr lvl="0"/>
            <a:r>
              <a:rPr lang="da-DK" dirty="0"/>
              <a:t>.</a:t>
            </a:r>
          </a:p>
        </p:txBody>
      </p:sp>
      <p:sp>
        <p:nvSpPr>
          <p:cNvPr id="4" name="Date"/>
          <p:cNvSpPr>
            <a:spLocks noGrp="1"/>
          </p:cNvSpPr>
          <p:nvPr>
            <p:ph type="dt" sz="half" idx="10"/>
          </p:nvPr>
        </p:nvSpPr>
        <p:spPr>
          <a:xfrm>
            <a:off x="0" y="6858000"/>
            <a:ext cx="0" cy="0"/>
          </a:xfrm>
        </p:spPr>
        <p:txBody>
          <a:bodyPr/>
          <a:lstStyle>
            <a:lvl1pPr>
              <a:defRPr sz="100">
                <a:noFill/>
              </a:defRPr>
            </a:lvl1pPr>
          </a:lstStyle>
          <a:p>
            <a:fld id="{BFD5AE3B-F96A-4971-88AA-E3342363B4BD}" type="datetime2">
              <a:rPr lang="da-DK" smtClean="0"/>
              <a:t>22. marts 2021</a:t>
            </a:fld>
            <a:endParaRPr lang="da-DK" dirty="0"/>
          </a:p>
        </p:txBody>
      </p:sp>
      <p:sp>
        <p:nvSpPr>
          <p:cNvPr id="5" name="FLD_PresentationTitle"/>
          <p:cNvSpPr>
            <a:spLocks noGrp="1"/>
          </p:cNvSpPr>
          <p:nvPr>
            <p:ph type="ftr" sz="quarter" idx="11"/>
          </p:nvPr>
        </p:nvSpPr>
        <p:spPr>
          <a:xfrm>
            <a:off x="0" y="6858000"/>
            <a:ext cx="0" cy="0"/>
          </a:xfrm>
        </p:spPr>
        <p:txBody>
          <a:bodyPr/>
          <a:lstStyle>
            <a:lvl1pPr>
              <a:defRPr sz="100">
                <a:noFill/>
              </a:defRPr>
            </a:lvl1pPr>
          </a:lstStyle>
          <a:p>
            <a:endParaRPr lang="da-DK" dirty="0"/>
          </a:p>
        </p:txBody>
      </p:sp>
      <p:sp>
        <p:nvSpPr>
          <p:cNvPr id="6" name="Slide Number Placeholder 5"/>
          <p:cNvSpPr>
            <a:spLocks noGrp="1"/>
          </p:cNvSpPr>
          <p:nvPr>
            <p:ph type="sldNum" sz="quarter" idx="12"/>
          </p:nvPr>
        </p:nvSpPr>
        <p:spPr>
          <a:xfrm>
            <a:off x="0" y="6858000"/>
            <a:ext cx="0" cy="0"/>
          </a:xfrm>
        </p:spPr>
        <p:txBody>
          <a:bodyPr/>
          <a:lstStyle>
            <a:lvl1pPr>
              <a:defRPr sz="100">
                <a:noFil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2985172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reaker m. bille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9751" y="539750"/>
            <a:ext cx="9259888" cy="934890"/>
          </a:xfrm>
        </p:spPr>
        <p:txBody>
          <a:bodyPr/>
          <a:lstStyle>
            <a:lvl1pPr>
              <a:defRPr/>
            </a:lvl1pPr>
          </a:lstStyle>
          <a:p>
            <a:r>
              <a:rPr lang="da-DK" noProof="0" dirty="0"/>
              <a:t>Klik for at tilføje titel</a:t>
            </a:r>
          </a:p>
        </p:txBody>
      </p:sp>
      <p:sp>
        <p:nvSpPr>
          <p:cNvPr id="8" name="Picture Placeholder 7">
            <a:extLst>
              <a:ext uri="{FF2B5EF4-FFF2-40B4-BE49-F238E27FC236}">
                <a16:creationId xmlns:a16="http://schemas.microsoft.com/office/drawing/2014/main" id="{96D9F665-2730-4BFB-B1A6-7D7244711B8D}"/>
              </a:ext>
            </a:extLst>
          </p:cNvPr>
          <p:cNvSpPr>
            <a:spLocks noGrp="1"/>
          </p:cNvSpPr>
          <p:nvPr>
            <p:ph type="pic" sz="quarter" idx="13" hasCustomPrompt="1"/>
          </p:nvPr>
        </p:nvSpPr>
        <p:spPr>
          <a:xfrm>
            <a:off x="539750" y="1800000"/>
            <a:ext cx="11110913" cy="4516663"/>
          </a:xfrm>
        </p:spPr>
        <p:txBody>
          <a:bodyPr/>
          <a:lstStyle>
            <a:lvl1pPr marL="0" indent="0">
              <a:buNone/>
              <a:defRPr sz="1600"/>
            </a:lvl1pPr>
          </a:lstStyle>
          <a:p>
            <a:r>
              <a:rPr lang="da-DK" dirty="0"/>
              <a:t>Klik for at indsætte billede</a:t>
            </a:r>
          </a:p>
        </p:txBody>
      </p:sp>
      <p:sp>
        <p:nvSpPr>
          <p:cNvPr id="4" name="Date_GeneralDate"/>
          <p:cNvSpPr>
            <a:spLocks noGrp="1"/>
          </p:cNvSpPr>
          <p:nvPr>
            <p:ph type="dt" sz="half" idx="10"/>
          </p:nvPr>
        </p:nvSpPr>
        <p:spPr/>
        <p:txBody>
          <a:bodyPr/>
          <a:lstStyle/>
          <a:p>
            <a:fld id="{A82143AC-41B5-4E84-8870-A146AB5F32EF}" type="datetime2">
              <a:rPr lang="da-DK" noProof="0" smtClean="0"/>
              <a:t>22. marts 2021</a:t>
            </a:fld>
            <a:endParaRPr lang="da-DK" noProof="0" dirty="0"/>
          </a:p>
        </p:txBody>
      </p:sp>
      <p:sp>
        <p:nvSpPr>
          <p:cNvPr id="5" name="FLD_PresentationTitle"/>
          <p:cNvSpPr>
            <a:spLocks noGrp="1"/>
          </p:cNvSpPr>
          <p:nvPr>
            <p:ph type="ftr" sz="quarter" idx="11"/>
          </p:nvPr>
        </p:nvSpPr>
        <p:spPr/>
        <p:txBody>
          <a:bodyPr/>
          <a:lstStyle/>
          <a:p>
            <a:endParaRPr lang="da-DK" noProof="0" dirty="0"/>
          </a:p>
        </p:txBody>
      </p:sp>
      <p:sp>
        <p:nvSpPr>
          <p:cNvPr id="6" name="Slide Number Placeholder 5"/>
          <p:cNvSpPr>
            <a:spLocks noGrp="1"/>
          </p:cNvSpPr>
          <p:nvPr>
            <p:ph type="sldNum" sz="quarter" idx="12"/>
          </p:nvPr>
        </p:nvSpPr>
        <p:spPr/>
        <p:txBody>
          <a:bodyPr/>
          <a:lstStyle>
            <a:lvl1pPr algn="l">
              <a:defRPr/>
            </a:lvl1pPr>
          </a:lstStyle>
          <a:p>
            <a:fld id="{859873C9-BF5D-4A9A-BB31-45BBB7BABAF7}" type="slidenum">
              <a:rPr lang="da-DK" smtClean="0"/>
              <a:pPr/>
              <a:t>‹nr.›</a:t>
            </a:fld>
            <a:endParaRPr lang="da-DK" dirty="0"/>
          </a:p>
        </p:txBody>
      </p:sp>
    </p:spTree>
    <p:extLst>
      <p:ext uri="{BB962C8B-B14F-4D97-AF65-F5344CB8AC3E}">
        <p14:creationId xmlns:p14="http://schemas.microsoft.com/office/powerpoint/2010/main" val="4013846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o indhold 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9751" y="539750"/>
            <a:ext cx="9259888" cy="934890"/>
          </a:xfrm>
        </p:spPr>
        <p:txBody>
          <a:bodyPr/>
          <a:lstStyle>
            <a:lvl1pPr>
              <a:defRPr/>
            </a:lvl1pPr>
          </a:lstStyle>
          <a:p>
            <a:r>
              <a:rPr lang="da-DK" noProof="0" dirty="0"/>
              <a:t>Klik for at tilføje titel</a:t>
            </a:r>
          </a:p>
        </p:txBody>
      </p:sp>
      <p:sp>
        <p:nvSpPr>
          <p:cNvPr id="3" name="Content Placeholder 2"/>
          <p:cNvSpPr>
            <a:spLocks noGrp="1"/>
          </p:cNvSpPr>
          <p:nvPr>
            <p:ph idx="1" hasCustomPrompt="1"/>
          </p:nvPr>
        </p:nvSpPr>
        <p:spPr>
          <a:xfrm>
            <a:off x="539748" y="1800000"/>
            <a:ext cx="5464800" cy="4518000"/>
          </a:xfrm>
        </p:spPr>
        <p:txBody>
          <a:bodyPr/>
          <a:lstStyle>
            <a:lvl1pPr>
              <a:defRPr/>
            </a:lvl1pPr>
          </a:lstStyle>
          <a:p>
            <a:pPr lvl="0"/>
            <a:r>
              <a:rPr lang="da-DK" noProof="0" dirty="0"/>
              <a:t>Klik for at tilføje tekst</a:t>
            </a:r>
          </a:p>
          <a:p>
            <a:pPr lvl="1"/>
            <a:r>
              <a:rPr lang="da-DK" noProof="0" dirty="0"/>
              <a:t>Andet niveau</a:t>
            </a:r>
          </a:p>
          <a:p>
            <a:pPr lvl="2"/>
            <a:r>
              <a:rPr lang="da-DK" noProof="0" dirty="0"/>
              <a:t>Tredje niveau</a:t>
            </a:r>
          </a:p>
          <a:p>
            <a:pPr lvl="3"/>
            <a:r>
              <a:rPr lang="da-DK" noProof="0" dirty="0"/>
              <a:t>Fjerde niveau</a:t>
            </a:r>
          </a:p>
          <a:p>
            <a:pPr lvl="4"/>
            <a:r>
              <a:rPr lang="da-DK" noProof="0" dirty="0"/>
              <a:t>Femte niveau</a:t>
            </a:r>
          </a:p>
        </p:txBody>
      </p:sp>
      <p:sp>
        <p:nvSpPr>
          <p:cNvPr id="4" name="Date_GeneralDate"/>
          <p:cNvSpPr>
            <a:spLocks noGrp="1"/>
          </p:cNvSpPr>
          <p:nvPr>
            <p:ph type="dt" sz="half" idx="10"/>
          </p:nvPr>
        </p:nvSpPr>
        <p:spPr/>
        <p:txBody>
          <a:bodyPr/>
          <a:lstStyle/>
          <a:p>
            <a:fld id="{F7DEBFBC-3EA9-44C1-B812-425A86C4EEE2}" type="datetime2">
              <a:rPr lang="da-DK" noProof="0" smtClean="0"/>
              <a:t>22. marts 2021</a:t>
            </a:fld>
            <a:endParaRPr lang="da-DK" noProof="0" dirty="0"/>
          </a:p>
        </p:txBody>
      </p:sp>
      <p:sp>
        <p:nvSpPr>
          <p:cNvPr id="5" name="FLD_PresentationTitle"/>
          <p:cNvSpPr>
            <a:spLocks noGrp="1"/>
          </p:cNvSpPr>
          <p:nvPr>
            <p:ph type="ftr" sz="quarter" idx="11"/>
          </p:nvPr>
        </p:nvSpPr>
        <p:spPr/>
        <p:txBody>
          <a:bodyPr/>
          <a:lstStyle/>
          <a:p>
            <a:endParaRPr lang="da-DK" noProof="0" dirty="0"/>
          </a:p>
        </p:txBody>
      </p:sp>
      <p:sp>
        <p:nvSpPr>
          <p:cNvPr id="6" name="Slide Number Placeholder 5"/>
          <p:cNvSpPr>
            <a:spLocks noGrp="1"/>
          </p:cNvSpPr>
          <p:nvPr>
            <p:ph type="sldNum" sz="quarter" idx="12"/>
          </p:nvPr>
        </p:nvSpPr>
        <p:spPr/>
        <p:txBody>
          <a:bodyPr/>
          <a:lstStyle>
            <a:lvl1pPr algn="l">
              <a:defRPr/>
            </a:lvl1pPr>
          </a:lstStyle>
          <a:p>
            <a:fld id="{859873C9-BF5D-4A9A-BB31-45BBB7BABAF7}" type="slidenum">
              <a:rPr lang="da-DK" smtClean="0"/>
              <a:pPr/>
              <a:t>‹nr.›</a:t>
            </a:fld>
            <a:endParaRPr lang="da-DK" dirty="0"/>
          </a:p>
        </p:txBody>
      </p:sp>
      <p:sp>
        <p:nvSpPr>
          <p:cNvPr id="7" name="Content Placeholder 2">
            <a:extLst>
              <a:ext uri="{FF2B5EF4-FFF2-40B4-BE49-F238E27FC236}">
                <a16:creationId xmlns:a16="http://schemas.microsoft.com/office/drawing/2014/main" id="{3526424C-796D-4BE4-BAE8-6ACAB3C4FEA1}"/>
              </a:ext>
            </a:extLst>
          </p:cNvPr>
          <p:cNvSpPr>
            <a:spLocks noGrp="1"/>
          </p:cNvSpPr>
          <p:nvPr>
            <p:ph idx="13" hasCustomPrompt="1"/>
          </p:nvPr>
        </p:nvSpPr>
        <p:spPr>
          <a:xfrm>
            <a:off x="6185863" y="1800000"/>
            <a:ext cx="5464800" cy="4518000"/>
          </a:xfrm>
        </p:spPr>
        <p:txBody>
          <a:bodyPr/>
          <a:lstStyle>
            <a:lvl1pPr>
              <a:defRPr/>
            </a:lvl1pPr>
          </a:lstStyle>
          <a:p>
            <a:pPr lvl="0"/>
            <a:r>
              <a:rPr lang="da-DK" noProof="0" dirty="0"/>
              <a:t>Klik for at tilføje tekst</a:t>
            </a:r>
          </a:p>
          <a:p>
            <a:pPr lvl="1"/>
            <a:r>
              <a:rPr lang="da-DK" noProof="0" dirty="0"/>
              <a:t>Andet niveau</a:t>
            </a:r>
          </a:p>
          <a:p>
            <a:pPr lvl="2"/>
            <a:r>
              <a:rPr lang="da-DK" noProof="0" dirty="0"/>
              <a:t>Tredje niveau</a:t>
            </a:r>
          </a:p>
          <a:p>
            <a:pPr lvl="3"/>
            <a:r>
              <a:rPr lang="da-DK" noProof="0" dirty="0"/>
              <a:t>Fjerde niveau</a:t>
            </a:r>
          </a:p>
          <a:p>
            <a:pPr lvl="4"/>
            <a:r>
              <a:rPr lang="da-DK" noProof="0" dirty="0"/>
              <a:t>Femte niveau</a:t>
            </a:r>
          </a:p>
        </p:txBody>
      </p:sp>
      <p:sp>
        <p:nvSpPr>
          <p:cNvPr id="8" name="Text Placeholder 10">
            <a:extLst>
              <a:ext uri="{FF2B5EF4-FFF2-40B4-BE49-F238E27FC236}">
                <a16:creationId xmlns:a16="http://schemas.microsoft.com/office/drawing/2014/main" id="{23A8CE66-7830-4B1C-B068-74528FAA522A}"/>
              </a:ext>
            </a:extLst>
          </p:cNvPr>
          <p:cNvSpPr>
            <a:spLocks noGrp="1"/>
          </p:cNvSpPr>
          <p:nvPr>
            <p:ph type="body" sz="quarter" idx="14" hasCustomPrompt="1"/>
          </p:nvPr>
        </p:nvSpPr>
        <p:spPr>
          <a:xfrm>
            <a:off x="539748" y="6145213"/>
            <a:ext cx="5464798" cy="173037"/>
          </a:xfrm>
        </p:spPr>
        <p:txBody>
          <a:bodyPr/>
          <a:lstStyle>
            <a:lvl1pPr marL="0" indent="0">
              <a:buNone/>
              <a:defRPr sz="1000"/>
            </a:lvl1pPr>
          </a:lstStyle>
          <a:p>
            <a:pPr lvl="0"/>
            <a:r>
              <a:rPr lang="da-DK" noProof="0" dirty="0"/>
              <a:t>Tilføj anmærkningstekst</a:t>
            </a:r>
          </a:p>
        </p:txBody>
      </p:sp>
      <p:sp>
        <p:nvSpPr>
          <p:cNvPr id="9" name="Text Placeholder 10">
            <a:extLst>
              <a:ext uri="{FF2B5EF4-FFF2-40B4-BE49-F238E27FC236}">
                <a16:creationId xmlns:a16="http://schemas.microsoft.com/office/drawing/2014/main" id="{D7C2635E-BF5D-473B-8DC0-E2D60A65A6F0}"/>
              </a:ext>
            </a:extLst>
          </p:cNvPr>
          <p:cNvSpPr>
            <a:spLocks noGrp="1"/>
          </p:cNvSpPr>
          <p:nvPr>
            <p:ph type="body" sz="quarter" idx="15" hasCustomPrompt="1"/>
          </p:nvPr>
        </p:nvSpPr>
        <p:spPr>
          <a:xfrm>
            <a:off x="6185863" y="6145213"/>
            <a:ext cx="5464798" cy="173037"/>
          </a:xfrm>
        </p:spPr>
        <p:txBody>
          <a:bodyPr/>
          <a:lstStyle>
            <a:lvl1pPr marL="0" indent="0">
              <a:buNone/>
              <a:defRPr sz="1000"/>
            </a:lvl1pPr>
          </a:lstStyle>
          <a:p>
            <a:pPr lvl="0"/>
            <a:r>
              <a:rPr lang="da-DK" noProof="0"/>
              <a:t>Tilføj anmærkningstekst</a:t>
            </a:r>
          </a:p>
        </p:txBody>
      </p:sp>
    </p:spTree>
    <p:extLst>
      <p:ext uri="{BB962C8B-B14F-4D97-AF65-F5344CB8AC3E}">
        <p14:creationId xmlns:p14="http://schemas.microsoft.com/office/powerpoint/2010/main" val="11545293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o indhold B">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9258162" cy="934890"/>
          </a:xfrm>
        </p:spPr>
        <p:txBody>
          <a:bodyPr/>
          <a:lstStyle>
            <a:lvl1pPr>
              <a:defRPr/>
            </a:lvl1pPr>
          </a:lstStyle>
          <a:p>
            <a:r>
              <a:rPr lang="da-DK" dirty="0"/>
              <a:t>Klik for at tilføje titel</a:t>
            </a:r>
          </a:p>
        </p:txBody>
      </p:sp>
      <p:sp>
        <p:nvSpPr>
          <p:cNvPr id="3" name="Content Placeholder 2"/>
          <p:cNvSpPr>
            <a:spLocks noGrp="1"/>
          </p:cNvSpPr>
          <p:nvPr>
            <p:ph sz="half" idx="1" hasCustomPrompt="1"/>
          </p:nvPr>
        </p:nvSpPr>
        <p:spPr>
          <a:xfrm>
            <a:off x="539749" y="1800000"/>
            <a:ext cx="54648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Content Placeholder 3"/>
          <p:cNvSpPr>
            <a:spLocks noGrp="1"/>
          </p:cNvSpPr>
          <p:nvPr>
            <p:ph sz="half" idx="2" hasCustomPrompt="1"/>
          </p:nvPr>
        </p:nvSpPr>
        <p:spPr>
          <a:xfrm>
            <a:off x="6185865" y="1800000"/>
            <a:ext cx="54648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5" name="Date_GeneralDate"/>
          <p:cNvSpPr>
            <a:spLocks noGrp="1"/>
          </p:cNvSpPr>
          <p:nvPr>
            <p:ph type="dt" sz="half" idx="10"/>
          </p:nvPr>
        </p:nvSpPr>
        <p:spPr/>
        <p:txBody>
          <a:bodyPr/>
          <a:lstStyle/>
          <a:p>
            <a:fld id="{6AF4479B-0355-4C94-B49B-FA0F61B2E61F}" type="datetime2">
              <a:rPr lang="da-DK" smtClean="0"/>
              <a:t>22. marts 2021</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9" name="Text Placeholder 10">
            <a:extLst>
              <a:ext uri="{FF2B5EF4-FFF2-40B4-BE49-F238E27FC236}">
                <a16:creationId xmlns:a16="http://schemas.microsoft.com/office/drawing/2014/main" id="{2B2C7CCD-C2D2-447B-B713-284F50A31612}"/>
              </a:ext>
            </a:extLst>
          </p:cNvPr>
          <p:cNvSpPr>
            <a:spLocks noGrp="1"/>
          </p:cNvSpPr>
          <p:nvPr>
            <p:ph type="body" sz="quarter" idx="14" hasCustomPrompt="1"/>
          </p:nvPr>
        </p:nvSpPr>
        <p:spPr>
          <a:xfrm>
            <a:off x="539749" y="6145213"/>
            <a:ext cx="5464798" cy="173037"/>
          </a:xfrm>
        </p:spPr>
        <p:txBody>
          <a:bodyPr/>
          <a:lstStyle>
            <a:lvl1pPr marL="0" indent="0">
              <a:buNone/>
              <a:defRPr sz="1000"/>
            </a:lvl1pPr>
          </a:lstStyle>
          <a:p>
            <a:pPr lvl="0"/>
            <a:r>
              <a:rPr lang="da-DK" noProof="0" dirty="0"/>
              <a:t>Tilføj anmærkningstekst</a:t>
            </a:r>
          </a:p>
        </p:txBody>
      </p:sp>
      <p:sp>
        <p:nvSpPr>
          <p:cNvPr id="10" name="Text Placeholder 10">
            <a:extLst>
              <a:ext uri="{FF2B5EF4-FFF2-40B4-BE49-F238E27FC236}">
                <a16:creationId xmlns:a16="http://schemas.microsoft.com/office/drawing/2014/main" id="{E56B4D01-058D-4267-8553-2994D80A30E7}"/>
              </a:ext>
            </a:extLst>
          </p:cNvPr>
          <p:cNvSpPr>
            <a:spLocks noGrp="1"/>
          </p:cNvSpPr>
          <p:nvPr>
            <p:ph type="body" sz="quarter" idx="15" hasCustomPrompt="1"/>
          </p:nvPr>
        </p:nvSpPr>
        <p:spPr>
          <a:xfrm>
            <a:off x="6185865" y="6145213"/>
            <a:ext cx="5464798" cy="173037"/>
          </a:xfrm>
        </p:spPr>
        <p:txBody>
          <a:bodyPr/>
          <a:lstStyle>
            <a:lvl1pPr marL="0" indent="0">
              <a:buNone/>
              <a:defRPr sz="1000"/>
            </a:lvl1pPr>
          </a:lstStyle>
          <a:p>
            <a:pPr lvl="0"/>
            <a:r>
              <a:rPr lang="da-DK" noProof="0"/>
              <a:t>Tilføj anmærkningstekst</a:t>
            </a:r>
          </a:p>
        </p:txBody>
      </p:sp>
    </p:spTree>
    <p:extLst>
      <p:ext uri="{BB962C8B-B14F-4D97-AF65-F5344CB8AC3E}">
        <p14:creationId xmlns:p14="http://schemas.microsoft.com/office/powerpoint/2010/main" val="33335176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o indhold C">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169AF2D-18F3-4203-A6D2-9EF2AB19D598}"/>
              </a:ext>
            </a:extLst>
          </p:cNvPr>
          <p:cNvSpPr/>
          <p:nvPr userDrawn="1"/>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2" name="Title 1"/>
          <p:cNvSpPr>
            <a:spLocks noGrp="1"/>
          </p:cNvSpPr>
          <p:nvPr>
            <p:ph type="title" hasCustomPrompt="1"/>
          </p:nvPr>
        </p:nvSpPr>
        <p:spPr>
          <a:xfrm>
            <a:off x="541476" y="539750"/>
            <a:ext cx="9258162" cy="934890"/>
          </a:xfrm>
        </p:spPr>
        <p:txBody>
          <a:bodyPr/>
          <a:lstStyle>
            <a:lvl1pPr>
              <a:defRPr/>
            </a:lvl1pPr>
          </a:lstStyle>
          <a:p>
            <a:r>
              <a:rPr lang="da-DK" dirty="0"/>
              <a:t>Klik for at tilføje titel</a:t>
            </a:r>
          </a:p>
        </p:txBody>
      </p:sp>
      <p:sp>
        <p:nvSpPr>
          <p:cNvPr id="3" name="Content Placeholder 2"/>
          <p:cNvSpPr>
            <a:spLocks noGrp="1"/>
          </p:cNvSpPr>
          <p:nvPr>
            <p:ph sz="half" idx="1" hasCustomPrompt="1"/>
          </p:nvPr>
        </p:nvSpPr>
        <p:spPr>
          <a:xfrm>
            <a:off x="539749" y="1800000"/>
            <a:ext cx="50184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Content Placeholder 3"/>
          <p:cNvSpPr>
            <a:spLocks noGrp="1"/>
          </p:cNvSpPr>
          <p:nvPr>
            <p:ph sz="half" idx="2" hasCustomPrompt="1"/>
          </p:nvPr>
        </p:nvSpPr>
        <p:spPr>
          <a:xfrm>
            <a:off x="6632261" y="1800000"/>
            <a:ext cx="50184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5" name="Date_GeneralDate"/>
          <p:cNvSpPr>
            <a:spLocks noGrp="1"/>
          </p:cNvSpPr>
          <p:nvPr>
            <p:ph type="dt" sz="half" idx="10"/>
          </p:nvPr>
        </p:nvSpPr>
        <p:spPr/>
        <p:txBody>
          <a:bodyPr/>
          <a:lstStyle/>
          <a:p>
            <a:fld id="{90AE9A50-9B1B-4B99-B37D-C831A2F18C32}" type="datetime2">
              <a:rPr lang="da-DK" smtClean="0"/>
              <a:t>22. marts 2021</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10" name="Text Placeholder 10">
            <a:extLst>
              <a:ext uri="{FF2B5EF4-FFF2-40B4-BE49-F238E27FC236}">
                <a16:creationId xmlns:a16="http://schemas.microsoft.com/office/drawing/2014/main" id="{A282BC1E-B2C5-4086-B686-2BE20ECB7D60}"/>
              </a:ext>
            </a:extLst>
          </p:cNvPr>
          <p:cNvSpPr>
            <a:spLocks noGrp="1"/>
          </p:cNvSpPr>
          <p:nvPr>
            <p:ph type="body" sz="quarter" idx="14" hasCustomPrompt="1"/>
          </p:nvPr>
        </p:nvSpPr>
        <p:spPr>
          <a:xfrm>
            <a:off x="539749" y="6145213"/>
            <a:ext cx="5014913" cy="173037"/>
          </a:xfrm>
        </p:spPr>
        <p:txBody>
          <a:bodyPr/>
          <a:lstStyle>
            <a:lvl1pPr marL="0" indent="0">
              <a:buNone/>
              <a:defRPr sz="1000"/>
            </a:lvl1pPr>
          </a:lstStyle>
          <a:p>
            <a:pPr lvl="0"/>
            <a:r>
              <a:rPr lang="da-DK" noProof="0" dirty="0"/>
              <a:t>Tilføj anmærkningstekst</a:t>
            </a:r>
          </a:p>
        </p:txBody>
      </p:sp>
      <p:sp>
        <p:nvSpPr>
          <p:cNvPr id="11" name="Text Placeholder 10">
            <a:extLst>
              <a:ext uri="{FF2B5EF4-FFF2-40B4-BE49-F238E27FC236}">
                <a16:creationId xmlns:a16="http://schemas.microsoft.com/office/drawing/2014/main" id="{C182598E-74C8-4D96-9CD9-F3C9379E410D}"/>
              </a:ext>
            </a:extLst>
          </p:cNvPr>
          <p:cNvSpPr>
            <a:spLocks noGrp="1"/>
          </p:cNvSpPr>
          <p:nvPr>
            <p:ph type="body" sz="quarter" idx="15" hasCustomPrompt="1"/>
          </p:nvPr>
        </p:nvSpPr>
        <p:spPr>
          <a:xfrm>
            <a:off x="6632261" y="6145213"/>
            <a:ext cx="5018401" cy="173037"/>
          </a:xfrm>
        </p:spPr>
        <p:txBody>
          <a:bodyPr/>
          <a:lstStyle>
            <a:lvl1pPr marL="0" indent="0">
              <a:buNone/>
              <a:defRPr sz="1000"/>
            </a:lvl1pPr>
          </a:lstStyle>
          <a:p>
            <a:pPr lvl="0"/>
            <a:r>
              <a:rPr lang="da-DK" noProof="0" dirty="0"/>
              <a:t>Tilføj anmærkningstekst</a:t>
            </a:r>
          </a:p>
        </p:txBody>
      </p:sp>
      <p:pic>
        <p:nvPicPr>
          <p:cNvPr id="12" name="Logo">
            <a:extLst>
              <a:ext uri="{FF2B5EF4-FFF2-40B4-BE49-F238E27FC236}">
                <a16:creationId xmlns:a16="http://schemas.microsoft.com/office/drawing/2014/main" id="{6A9D7866-1FDA-4F89-92F1-878E31CEA7B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799638" y="542879"/>
            <a:ext cx="1852362" cy="510160"/>
          </a:xfrm>
          <a:prstGeom prst="rect">
            <a:avLst/>
          </a:prstGeom>
        </p:spPr>
      </p:pic>
    </p:spTree>
    <p:extLst>
      <p:ext uri="{BB962C8B-B14F-4D97-AF65-F5344CB8AC3E}">
        <p14:creationId xmlns:p14="http://schemas.microsoft.com/office/powerpoint/2010/main" val="12288458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Indhold og billede A">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5463073" cy="934890"/>
          </a:xfrm>
        </p:spPr>
        <p:txBody>
          <a:bodyPr/>
          <a:lstStyle>
            <a:lvl1pPr>
              <a:defRPr/>
            </a:lvl1pPr>
          </a:lstStyle>
          <a:p>
            <a:r>
              <a:rPr lang="da-DK" dirty="0"/>
              <a:t>Klik for at tilføje titel</a:t>
            </a:r>
          </a:p>
        </p:txBody>
      </p:sp>
      <p:sp>
        <p:nvSpPr>
          <p:cNvPr id="3" name="Content Placeholder 2"/>
          <p:cNvSpPr>
            <a:spLocks noGrp="1"/>
          </p:cNvSpPr>
          <p:nvPr>
            <p:ph sz="half" idx="1" hasCustomPrompt="1"/>
          </p:nvPr>
        </p:nvSpPr>
        <p:spPr>
          <a:xfrm>
            <a:off x="539749" y="1800000"/>
            <a:ext cx="54648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0" name="Picture Placeholder 9">
            <a:extLst>
              <a:ext uri="{FF2B5EF4-FFF2-40B4-BE49-F238E27FC236}">
                <a16:creationId xmlns:a16="http://schemas.microsoft.com/office/drawing/2014/main" id="{E89401BF-E778-41B0-9410-436DA4388220}"/>
              </a:ext>
            </a:extLst>
          </p:cNvPr>
          <p:cNvSpPr>
            <a:spLocks noGrp="1"/>
          </p:cNvSpPr>
          <p:nvPr>
            <p:ph type="pic" sz="quarter" idx="15" hasCustomPrompt="1"/>
          </p:nvPr>
        </p:nvSpPr>
        <p:spPr>
          <a:xfrm>
            <a:off x="6094800" y="0"/>
            <a:ext cx="6094800" cy="6858000"/>
          </a:xfrm>
          <a:solidFill>
            <a:schemeClr val="bg1"/>
          </a:solidFill>
        </p:spPr>
        <p:txBody>
          <a:bodyPr tIns="72000"/>
          <a:lstStyle>
            <a:lvl1pPr marL="0" indent="0" algn="ctr">
              <a:buNone/>
              <a:defRPr sz="1600"/>
            </a:lvl1pPr>
          </a:lstStyle>
          <a:p>
            <a:r>
              <a:rPr lang="da-DK" dirty="0"/>
              <a:t>Klik for at indsætte billede</a:t>
            </a:r>
          </a:p>
        </p:txBody>
      </p:sp>
      <p:sp>
        <p:nvSpPr>
          <p:cNvPr id="5" name="Date"/>
          <p:cNvSpPr>
            <a:spLocks noGrp="1"/>
          </p:cNvSpPr>
          <p:nvPr>
            <p:ph type="dt" sz="half" idx="10"/>
          </p:nvPr>
        </p:nvSpPr>
        <p:spPr/>
        <p:txBody>
          <a:bodyPr/>
          <a:lstStyle/>
          <a:p>
            <a:fld id="{3396B4CC-ED91-4188-915A-B03A40A4FC6D}" type="datetime2">
              <a:rPr lang="da-DK" smtClean="0"/>
              <a:t>22. marts 2021</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9" name="Text Placeholder 10">
            <a:extLst>
              <a:ext uri="{FF2B5EF4-FFF2-40B4-BE49-F238E27FC236}">
                <a16:creationId xmlns:a16="http://schemas.microsoft.com/office/drawing/2014/main" id="{AC76E05D-5A6A-4172-8C30-6223E21B98AD}"/>
              </a:ext>
            </a:extLst>
          </p:cNvPr>
          <p:cNvSpPr>
            <a:spLocks noGrp="1"/>
          </p:cNvSpPr>
          <p:nvPr>
            <p:ph type="body" sz="quarter" idx="16" hasCustomPrompt="1"/>
          </p:nvPr>
        </p:nvSpPr>
        <p:spPr>
          <a:xfrm>
            <a:off x="539749" y="6145213"/>
            <a:ext cx="5464799" cy="173037"/>
          </a:xfrm>
        </p:spPr>
        <p:txBody>
          <a:bodyPr/>
          <a:lstStyle>
            <a:lvl1pPr marL="0" indent="0">
              <a:buNone/>
              <a:defRPr sz="1000"/>
            </a:lvl1pPr>
          </a:lstStyle>
          <a:p>
            <a:pPr lvl="0"/>
            <a:r>
              <a:rPr lang="da-DK" noProof="0" dirty="0"/>
              <a:t>Tilføj anmærkningstekst</a:t>
            </a:r>
          </a:p>
        </p:txBody>
      </p:sp>
      <p:sp>
        <p:nvSpPr>
          <p:cNvPr id="11" name="Text Placeholder 7">
            <a:extLst>
              <a:ext uri="{FF2B5EF4-FFF2-40B4-BE49-F238E27FC236}">
                <a16:creationId xmlns:a16="http://schemas.microsoft.com/office/drawing/2014/main" id="{6BC8EB62-94E0-4B88-9310-AE0A3E25649E}"/>
              </a:ext>
            </a:extLst>
          </p:cNvPr>
          <p:cNvSpPr>
            <a:spLocks noGrp="1" noChangeAspect="1"/>
          </p:cNvSpPr>
          <p:nvPr>
            <p:ph type="body" sz="quarter" idx="18" hasCustomPrompt="1"/>
          </p:nvPr>
        </p:nvSpPr>
        <p:spPr>
          <a:xfrm>
            <a:off x="9799638" y="542879"/>
            <a:ext cx="1852362" cy="510160"/>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42550429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Indhold og billede B">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5463073" cy="934890"/>
          </a:xfrm>
        </p:spPr>
        <p:txBody>
          <a:bodyPr/>
          <a:lstStyle>
            <a:lvl1pPr>
              <a:defRPr/>
            </a:lvl1pPr>
          </a:lstStyle>
          <a:p>
            <a:r>
              <a:rPr lang="da-DK" dirty="0"/>
              <a:t>Klik for at tilføje titel</a:t>
            </a:r>
          </a:p>
        </p:txBody>
      </p:sp>
      <p:sp>
        <p:nvSpPr>
          <p:cNvPr id="3" name="Content Placeholder 2"/>
          <p:cNvSpPr>
            <a:spLocks noGrp="1"/>
          </p:cNvSpPr>
          <p:nvPr>
            <p:ph sz="half" idx="1" hasCustomPrompt="1"/>
          </p:nvPr>
        </p:nvSpPr>
        <p:spPr>
          <a:xfrm>
            <a:off x="539749" y="1800000"/>
            <a:ext cx="54648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0" name="Picture Placeholder 9">
            <a:extLst>
              <a:ext uri="{FF2B5EF4-FFF2-40B4-BE49-F238E27FC236}">
                <a16:creationId xmlns:a16="http://schemas.microsoft.com/office/drawing/2014/main" id="{E89401BF-E778-41B0-9410-436DA4388220}"/>
              </a:ext>
            </a:extLst>
          </p:cNvPr>
          <p:cNvSpPr>
            <a:spLocks noGrp="1"/>
          </p:cNvSpPr>
          <p:nvPr>
            <p:ph type="pic" sz="quarter" idx="15" hasCustomPrompt="1"/>
          </p:nvPr>
        </p:nvSpPr>
        <p:spPr>
          <a:xfrm>
            <a:off x="6094800" y="0"/>
            <a:ext cx="6094800" cy="6858000"/>
          </a:xfrm>
          <a:solidFill>
            <a:schemeClr val="bg1">
              <a:lumMod val="95000"/>
            </a:schemeClr>
          </a:solidFill>
        </p:spPr>
        <p:txBody>
          <a:bodyPr tIns="72000"/>
          <a:lstStyle>
            <a:lvl1pPr marL="0" indent="0" algn="ctr">
              <a:buNone/>
              <a:defRPr sz="1600"/>
            </a:lvl1pPr>
          </a:lstStyle>
          <a:p>
            <a:r>
              <a:rPr lang="da-DK" dirty="0"/>
              <a:t>Klik for at indsætte billede</a:t>
            </a:r>
          </a:p>
        </p:txBody>
      </p:sp>
      <p:sp>
        <p:nvSpPr>
          <p:cNvPr id="5" name="Date"/>
          <p:cNvSpPr>
            <a:spLocks noGrp="1"/>
          </p:cNvSpPr>
          <p:nvPr>
            <p:ph type="dt" sz="half" idx="10"/>
          </p:nvPr>
        </p:nvSpPr>
        <p:spPr/>
        <p:txBody>
          <a:bodyPr/>
          <a:lstStyle/>
          <a:p>
            <a:fld id="{EACBBA05-F03B-4771-AE42-83F7A1512132}" type="datetime2">
              <a:rPr lang="da-DK" smtClean="0"/>
              <a:t>22. marts 2021</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9" name="Text Placeholder 10">
            <a:extLst>
              <a:ext uri="{FF2B5EF4-FFF2-40B4-BE49-F238E27FC236}">
                <a16:creationId xmlns:a16="http://schemas.microsoft.com/office/drawing/2014/main" id="{C9016A64-4F20-4120-9691-9D826C000CEB}"/>
              </a:ext>
            </a:extLst>
          </p:cNvPr>
          <p:cNvSpPr>
            <a:spLocks noGrp="1"/>
          </p:cNvSpPr>
          <p:nvPr>
            <p:ph type="body" sz="quarter" idx="16" hasCustomPrompt="1"/>
          </p:nvPr>
        </p:nvSpPr>
        <p:spPr>
          <a:xfrm>
            <a:off x="539749" y="6145213"/>
            <a:ext cx="5464799" cy="173037"/>
          </a:xfrm>
        </p:spPr>
        <p:txBody>
          <a:bodyPr/>
          <a:lstStyle>
            <a:lvl1pPr marL="0" indent="0">
              <a:buNone/>
              <a:defRPr sz="1000"/>
            </a:lvl1pPr>
          </a:lstStyle>
          <a:p>
            <a:pPr lvl="0"/>
            <a:r>
              <a:rPr lang="da-DK" noProof="0" dirty="0"/>
              <a:t>Tilføj anmærkningstekst</a:t>
            </a:r>
          </a:p>
        </p:txBody>
      </p:sp>
      <p:sp>
        <p:nvSpPr>
          <p:cNvPr id="11" name="Text Placeholder 7">
            <a:extLst>
              <a:ext uri="{FF2B5EF4-FFF2-40B4-BE49-F238E27FC236}">
                <a16:creationId xmlns:a16="http://schemas.microsoft.com/office/drawing/2014/main" id="{010B3704-A025-4245-B180-68D9D51542B6}"/>
              </a:ext>
            </a:extLst>
          </p:cNvPr>
          <p:cNvSpPr>
            <a:spLocks noGrp="1" noChangeAspect="1"/>
          </p:cNvSpPr>
          <p:nvPr>
            <p:ph type="body" sz="quarter" idx="18" hasCustomPrompt="1"/>
          </p:nvPr>
        </p:nvSpPr>
        <p:spPr>
          <a:xfrm>
            <a:off x="9799638" y="542879"/>
            <a:ext cx="1852362" cy="510160"/>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15839703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re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9258162" cy="934890"/>
          </a:xfrm>
        </p:spPr>
        <p:txBody>
          <a:bodyPr/>
          <a:lstStyle>
            <a:lvl1pPr>
              <a:defRPr sz="2400"/>
            </a:lvl1pPr>
          </a:lstStyle>
          <a:p>
            <a:r>
              <a:rPr lang="da-DK" dirty="0"/>
              <a:t>Klik for at tilføje titel</a:t>
            </a:r>
          </a:p>
        </p:txBody>
      </p:sp>
      <p:sp>
        <p:nvSpPr>
          <p:cNvPr id="3" name="Content Placeholder 2"/>
          <p:cNvSpPr>
            <a:spLocks noGrp="1"/>
          </p:cNvSpPr>
          <p:nvPr>
            <p:ph sz="half" idx="1" hasCustomPrompt="1"/>
          </p:nvPr>
        </p:nvSpPr>
        <p:spPr>
          <a:xfrm>
            <a:off x="539749" y="1800000"/>
            <a:ext cx="35820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Content Placeholder 3"/>
          <p:cNvSpPr>
            <a:spLocks noGrp="1"/>
          </p:cNvSpPr>
          <p:nvPr>
            <p:ph sz="half" idx="2" hasCustomPrompt="1"/>
          </p:nvPr>
        </p:nvSpPr>
        <p:spPr>
          <a:xfrm>
            <a:off x="4294798" y="1800000"/>
            <a:ext cx="35892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9" name="Content Placeholder 8">
            <a:extLst>
              <a:ext uri="{FF2B5EF4-FFF2-40B4-BE49-F238E27FC236}">
                <a16:creationId xmlns:a16="http://schemas.microsoft.com/office/drawing/2014/main" id="{34CC2678-6DE3-4008-AFED-DC27F9B7EBFC}"/>
              </a:ext>
            </a:extLst>
          </p:cNvPr>
          <p:cNvSpPr>
            <a:spLocks noGrp="1"/>
          </p:cNvSpPr>
          <p:nvPr>
            <p:ph sz="quarter" idx="13" hasCustomPrompt="1"/>
          </p:nvPr>
        </p:nvSpPr>
        <p:spPr>
          <a:xfrm>
            <a:off x="8071200" y="1800000"/>
            <a:ext cx="3582000" cy="45180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5" name="Date"/>
          <p:cNvSpPr>
            <a:spLocks noGrp="1"/>
          </p:cNvSpPr>
          <p:nvPr>
            <p:ph type="dt" sz="half" idx="10"/>
          </p:nvPr>
        </p:nvSpPr>
        <p:spPr/>
        <p:txBody>
          <a:bodyPr/>
          <a:lstStyle/>
          <a:p>
            <a:fld id="{B3D5FE07-220B-4D1C-8BB9-7BA067CFE954}" type="datetime2">
              <a:rPr lang="da-DK" smtClean="0"/>
              <a:t>22. marts 2021</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10" name="Text Placeholder 10">
            <a:extLst>
              <a:ext uri="{FF2B5EF4-FFF2-40B4-BE49-F238E27FC236}">
                <a16:creationId xmlns:a16="http://schemas.microsoft.com/office/drawing/2014/main" id="{D4E03E0D-DF6C-4C5C-A56D-B2BC9D602AE7}"/>
              </a:ext>
            </a:extLst>
          </p:cNvPr>
          <p:cNvSpPr>
            <a:spLocks noGrp="1"/>
          </p:cNvSpPr>
          <p:nvPr>
            <p:ph type="body" sz="quarter" idx="16" hasCustomPrompt="1"/>
          </p:nvPr>
        </p:nvSpPr>
        <p:spPr>
          <a:xfrm>
            <a:off x="539749" y="6145213"/>
            <a:ext cx="3589201" cy="173037"/>
          </a:xfrm>
        </p:spPr>
        <p:txBody>
          <a:bodyPr/>
          <a:lstStyle>
            <a:lvl1pPr marL="0" indent="0">
              <a:buNone/>
              <a:defRPr sz="1000"/>
            </a:lvl1pPr>
          </a:lstStyle>
          <a:p>
            <a:pPr lvl="0"/>
            <a:r>
              <a:rPr lang="da-DK" noProof="0" dirty="0"/>
              <a:t>Tilføj anmærkningstekst</a:t>
            </a:r>
          </a:p>
        </p:txBody>
      </p:sp>
      <p:sp>
        <p:nvSpPr>
          <p:cNvPr id="11" name="Text Placeholder 10">
            <a:extLst>
              <a:ext uri="{FF2B5EF4-FFF2-40B4-BE49-F238E27FC236}">
                <a16:creationId xmlns:a16="http://schemas.microsoft.com/office/drawing/2014/main" id="{93AF337E-03BF-45AC-A37F-33398F8828FA}"/>
              </a:ext>
            </a:extLst>
          </p:cNvPr>
          <p:cNvSpPr>
            <a:spLocks noGrp="1"/>
          </p:cNvSpPr>
          <p:nvPr>
            <p:ph type="body" sz="quarter" idx="17" hasCustomPrompt="1"/>
          </p:nvPr>
        </p:nvSpPr>
        <p:spPr>
          <a:xfrm>
            <a:off x="4294798" y="6145213"/>
            <a:ext cx="3589201" cy="173037"/>
          </a:xfrm>
        </p:spPr>
        <p:txBody>
          <a:bodyPr/>
          <a:lstStyle>
            <a:lvl1pPr marL="0" indent="0">
              <a:buNone/>
              <a:defRPr sz="1000"/>
            </a:lvl1pPr>
          </a:lstStyle>
          <a:p>
            <a:pPr lvl="0"/>
            <a:r>
              <a:rPr lang="da-DK" noProof="0" dirty="0"/>
              <a:t>Tilføj anmærkningstekst</a:t>
            </a:r>
          </a:p>
        </p:txBody>
      </p:sp>
      <p:sp>
        <p:nvSpPr>
          <p:cNvPr id="12" name="Text Placeholder 10">
            <a:extLst>
              <a:ext uri="{FF2B5EF4-FFF2-40B4-BE49-F238E27FC236}">
                <a16:creationId xmlns:a16="http://schemas.microsoft.com/office/drawing/2014/main" id="{7FF67DA1-367B-4B33-AD92-3DCAC8A35022}"/>
              </a:ext>
            </a:extLst>
          </p:cNvPr>
          <p:cNvSpPr>
            <a:spLocks noGrp="1"/>
          </p:cNvSpPr>
          <p:nvPr>
            <p:ph type="body" sz="quarter" idx="18" hasCustomPrompt="1"/>
          </p:nvPr>
        </p:nvSpPr>
        <p:spPr>
          <a:xfrm>
            <a:off x="8071200" y="6145213"/>
            <a:ext cx="3589201" cy="173037"/>
          </a:xfrm>
        </p:spPr>
        <p:txBody>
          <a:bodyPr/>
          <a:lstStyle>
            <a:lvl1pPr marL="0" indent="0">
              <a:buNone/>
              <a:defRPr sz="1000"/>
            </a:lvl1pPr>
          </a:lstStyle>
          <a:p>
            <a:pPr lvl="0"/>
            <a:r>
              <a:rPr lang="da-DK" noProof="0" dirty="0"/>
              <a:t>Tilføj anmærkningstekst</a:t>
            </a:r>
          </a:p>
        </p:txBody>
      </p:sp>
    </p:spTree>
    <p:extLst>
      <p:ext uri="{BB962C8B-B14F-4D97-AF65-F5344CB8AC3E}">
        <p14:creationId xmlns:p14="http://schemas.microsoft.com/office/powerpoint/2010/main" val="4400356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ire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9258162" cy="934890"/>
          </a:xfrm>
        </p:spPr>
        <p:txBody>
          <a:bodyPr/>
          <a:lstStyle>
            <a:lvl1pPr>
              <a:defRPr sz="2400"/>
            </a:lvl1pPr>
          </a:lstStyle>
          <a:p>
            <a:r>
              <a:rPr lang="da-DK" dirty="0"/>
              <a:t>Klik for at tilføje titel</a:t>
            </a:r>
          </a:p>
        </p:txBody>
      </p:sp>
      <p:sp>
        <p:nvSpPr>
          <p:cNvPr id="3" name="Content Placeholder 2"/>
          <p:cNvSpPr>
            <a:spLocks noGrp="1"/>
          </p:cNvSpPr>
          <p:nvPr>
            <p:ph sz="half" idx="1" hasCustomPrompt="1"/>
          </p:nvPr>
        </p:nvSpPr>
        <p:spPr>
          <a:xfrm>
            <a:off x="539749" y="1800000"/>
            <a:ext cx="5464800" cy="21672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Content Placeholder 3"/>
          <p:cNvSpPr>
            <a:spLocks noGrp="1"/>
          </p:cNvSpPr>
          <p:nvPr>
            <p:ph sz="half" idx="2" hasCustomPrompt="1"/>
          </p:nvPr>
        </p:nvSpPr>
        <p:spPr>
          <a:xfrm>
            <a:off x="6186000" y="1800000"/>
            <a:ext cx="5464800" cy="21672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9" name="Content Placeholder 8">
            <a:extLst>
              <a:ext uri="{FF2B5EF4-FFF2-40B4-BE49-F238E27FC236}">
                <a16:creationId xmlns:a16="http://schemas.microsoft.com/office/drawing/2014/main" id="{34CC2678-6DE3-4008-AFED-DC27F9B7EBFC}"/>
              </a:ext>
            </a:extLst>
          </p:cNvPr>
          <p:cNvSpPr>
            <a:spLocks noGrp="1"/>
          </p:cNvSpPr>
          <p:nvPr>
            <p:ph sz="quarter" idx="13" hasCustomPrompt="1"/>
          </p:nvPr>
        </p:nvSpPr>
        <p:spPr>
          <a:xfrm>
            <a:off x="540000" y="4154400"/>
            <a:ext cx="5464800" cy="216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1" name="Content Placeholder 10">
            <a:extLst>
              <a:ext uri="{FF2B5EF4-FFF2-40B4-BE49-F238E27FC236}">
                <a16:creationId xmlns:a16="http://schemas.microsoft.com/office/drawing/2014/main" id="{DA6BFBE4-59D8-4673-BAB9-6754F795AF54}"/>
              </a:ext>
            </a:extLst>
          </p:cNvPr>
          <p:cNvSpPr>
            <a:spLocks noGrp="1"/>
          </p:cNvSpPr>
          <p:nvPr>
            <p:ph sz="quarter" idx="14" hasCustomPrompt="1"/>
          </p:nvPr>
        </p:nvSpPr>
        <p:spPr>
          <a:xfrm>
            <a:off x="6184800" y="4154400"/>
            <a:ext cx="5464800" cy="216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5" name="Date"/>
          <p:cNvSpPr>
            <a:spLocks noGrp="1"/>
          </p:cNvSpPr>
          <p:nvPr>
            <p:ph type="dt" sz="half" idx="10"/>
          </p:nvPr>
        </p:nvSpPr>
        <p:spPr/>
        <p:txBody>
          <a:bodyPr/>
          <a:lstStyle/>
          <a:p>
            <a:fld id="{91D087ED-E398-40B7-B4B0-9333A9D503E4}" type="datetime2">
              <a:rPr lang="da-DK" smtClean="0"/>
              <a:t>22. marts 2021</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5825538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ks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9258162" cy="934890"/>
          </a:xfrm>
        </p:spPr>
        <p:txBody>
          <a:bodyPr/>
          <a:lstStyle>
            <a:lvl1pPr>
              <a:defRPr sz="2400"/>
            </a:lvl1pPr>
          </a:lstStyle>
          <a:p>
            <a:r>
              <a:rPr lang="da-DK" dirty="0"/>
              <a:t>Klik for at tilføje titel</a:t>
            </a:r>
          </a:p>
        </p:txBody>
      </p:sp>
      <p:sp>
        <p:nvSpPr>
          <p:cNvPr id="3" name="Content Placeholder 2"/>
          <p:cNvSpPr>
            <a:spLocks noGrp="1"/>
          </p:cNvSpPr>
          <p:nvPr>
            <p:ph sz="half" idx="1" hasCustomPrompt="1"/>
          </p:nvPr>
        </p:nvSpPr>
        <p:spPr>
          <a:xfrm>
            <a:off x="539749" y="1800000"/>
            <a:ext cx="3582000" cy="20772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Content Placeholder 3"/>
          <p:cNvSpPr>
            <a:spLocks noGrp="1"/>
          </p:cNvSpPr>
          <p:nvPr>
            <p:ph sz="half" idx="2" hasCustomPrompt="1"/>
          </p:nvPr>
        </p:nvSpPr>
        <p:spPr>
          <a:xfrm>
            <a:off x="4302000" y="1800000"/>
            <a:ext cx="3582000" cy="20772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9" name="Content Placeholder 8">
            <a:extLst>
              <a:ext uri="{FF2B5EF4-FFF2-40B4-BE49-F238E27FC236}">
                <a16:creationId xmlns:a16="http://schemas.microsoft.com/office/drawing/2014/main" id="{34CC2678-6DE3-4008-AFED-DC27F9B7EBFC}"/>
              </a:ext>
            </a:extLst>
          </p:cNvPr>
          <p:cNvSpPr>
            <a:spLocks noGrp="1"/>
          </p:cNvSpPr>
          <p:nvPr>
            <p:ph sz="quarter" idx="13" hasCustomPrompt="1"/>
          </p:nvPr>
        </p:nvSpPr>
        <p:spPr>
          <a:xfrm>
            <a:off x="8071200" y="1800000"/>
            <a:ext cx="3582000" cy="207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1" name="Content Placeholder 10">
            <a:extLst>
              <a:ext uri="{FF2B5EF4-FFF2-40B4-BE49-F238E27FC236}">
                <a16:creationId xmlns:a16="http://schemas.microsoft.com/office/drawing/2014/main" id="{DA6BFBE4-59D8-4673-BAB9-6754F795AF54}"/>
              </a:ext>
            </a:extLst>
          </p:cNvPr>
          <p:cNvSpPr>
            <a:spLocks noGrp="1"/>
          </p:cNvSpPr>
          <p:nvPr>
            <p:ph sz="quarter" idx="14" hasCustomPrompt="1"/>
          </p:nvPr>
        </p:nvSpPr>
        <p:spPr>
          <a:xfrm>
            <a:off x="540000" y="4060800"/>
            <a:ext cx="3582000" cy="207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0" name="Content Placeholder 9">
            <a:extLst>
              <a:ext uri="{FF2B5EF4-FFF2-40B4-BE49-F238E27FC236}">
                <a16:creationId xmlns:a16="http://schemas.microsoft.com/office/drawing/2014/main" id="{9071E862-106B-49B6-B389-64D98822F71F}"/>
              </a:ext>
            </a:extLst>
          </p:cNvPr>
          <p:cNvSpPr>
            <a:spLocks noGrp="1"/>
          </p:cNvSpPr>
          <p:nvPr>
            <p:ph sz="quarter" idx="15" hasCustomPrompt="1"/>
          </p:nvPr>
        </p:nvSpPr>
        <p:spPr>
          <a:xfrm>
            <a:off x="4312800" y="4060800"/>
            <a:ext cx="3582000" cy="207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3" name="Content Placeholder 12">
            <a:extLst>
              <a:ext uri="{FF2B5EF4-FFF2-40B4-BE49-F238E27FC236}">
                <a16:creationId xmlns:a16="http://schemas.microsoft.com/office/drawing/2014/main" id="{537A6365-6411-4D48-AECD-2B8A64CB948F}"/>
              </a:ext>
            </a:extLst>
          </p:cNvPr>
          <p:cNvSpPr>
            <a:spLocks noGrp="1"/>
          </p:cNvSpPr>
          <p:nvPr>
            <p:ph sz="quarter" idx="16" hasCustomPrompt="1"/>
          </p:nvPr>
        </p:nvSpPr>
        <p:spPr>
          <a:xfrm>
            <a:off x="8082000" y="4057200"/>
            <a:ext cx="3582000" cy="207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5" name="Date_GeneralDate"/>
          <p:cNvSpPr>
            <a:spLocks noGrp="1"/>
          </p:cNvSpPr>
          <p:nvPr>
            <p:ph type="dt" sz="half" idx="10"/>
          </p:nvPr>
        </p:nvSpPr>
        <p:spPr/>
        <p:txBody>
          <a:bodyPr/>
          <a:lstStyle/>
          <a:p>
            <a:fld id="{401D0830-2C72-4264-A829-6A06796980D4}" type="datetime2">
              <a:rPr lang="da-DK" smtClean="0"/>
              <a:t>22. marts 2021</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18710059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da-DK" dirty="0"/>
              <a:t>Klik for at tilføje titel</a:t>
            </a:r>
          </a:p>
        </p:txBody>
      </p:sp>
      <p:sp>
        <p:nvSpPr>
          <p:cNvPr id="3" name="Date_GeneralDate"/>
          <p:cNvSpPr>
            <a:spLocks noGrp="1"/>
          </p:cNvSpPr>
          <p:nvPr>
            <p:ph type="dt" sz="half" idx="10"/>
          </p:nvPr>
        </p:nvSpPr>
        <p:spPr/>
        <p:txBody>
          <a:bodyPr/>
          <a:lstStyle/>
          <a:p>
            <a:fld id="{ABE3C328-CDB0-47FE-9B97-698504617AD5}" type="datetime2">
              <a:rPr lang="da-DK" smtClean="0"/>
              <a:t>22. marts 2021</a:t>
            </a:fld>
            <a:endParaRPr lang="da-DK" dirty="0"/>
          </a:p>
        </p:txBody>
      </p:sp>
      <p:sp>
        <p:nvSpPr>
          <p:cNvPr id="4" name="FLD_PresentationTitle"/>
          <p:cNvSpPr>
            <a:spLocks noGrp="1"/>
          </p:cNvSpPr>
          <p:nvPr>
            <p:ph type="ftr" sz="quarter" idx="11"/>
          </p:nvPr>
        </p:nvSpPr>
        <p:spPr/>
        <p:txBody>
          <a:bodyPr/>
          <a:lstStyle/>
          <a:p>
            <a:endParaRPr lang="da-DK" dirty="0"/>
          </a:p>
        </p:txBody>
      </p:sp>
      <p:sp>
        <p:nvSpPr>
          <p:cNvPr id="5" name="Slide Number Placeholder 4"/>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124913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Forside m. billede (hvidt logo)">
    <p:bg>
      <p:bgPr>
        <a:solidFill>
          <a:schemeClr val="bg2"/>
        </a:solidFill>
        <a:effectLst/>
      </p:bgPr>
    </p:bg>
    <p:spTree>
      <p:nvGrpSpPr>
        <p:cNvPr id="1" name=""/>
        <p:cNvGrpSpPr/>
        <p:nvPr/>
      </p:nvGrpSpPr>
      <p:grpSpPr>
        <a:xfrm>
          <a:off x="0" y="0"/>
          <a:ext cx="0" cy="0"/>
          <a:chOff x="0" y="0"/>
          <a:chExt cx="0" cy="0"/>
        </a:xfrm>
      </p:grpSpPr>
      <p:sp>
        <p:nvSpPr>
          <p:cNvPr id="4" name="Date"/>
          <p:cNvSpPr>
            <a:spLocks noGrp="1"/>
          </p:cNvSpPr>
          <p:nvPr>
            <p:ph type="dt" sz="half" idx="10"/>
          </p:nvPr>
        </p:nvSpPr>
        <p:spPr>
          <a:xfrm>
            <a:off x="0" y="6858000"/>
            <a:ext cx="0" cy="0"/>
          </a:xfrm>
        </p:spPr>
        <p:txBody>
          <a:bodyPr/>
          <a:lstStyle>
            <a:lvl1pPr>
              <a:defRPr sz="100">
                <a:noFill/>
              </a:defRPr>
            </a:lvl1pPr>
          </a:lstStyle>
          <a:p>
            <a:fld id="{D6FDACE4-702C-4D35-B003-DE3DFD133E76}" type="datetime2">
              <a:rPr lang="da-DK" smtClean="0"/>
              <a:t>22. marts 2021</a:t>
            </a:fld>
            <a:endParaRPr lang="da-DK" dirty="0"/>
          </a:p>
        </p:txBody>
      </p:sp>
      <p:sp>
        <p:nvSpPr>
          <p:cNvPr id="5" name="FLD_PresentationTitle"/>
          <p:cNvSpPr>
            <a:spLocks noGrp="1"/>
          </p:cNvSpPr>
          <p:nvPr>
            <p:ph type="ftr" sz="quarter" idx="11"/>
          </p:nvPr>
        </p:nvSpPr>
        <p:spPr>
          <a:xfrm>
            <a:off x="0" y="6858000"/>
            <a:ext cx="0" cy="0"/>
          </a:xfrm>
        </p:spPr>
        <p:txBody>
          <a:bodyPr/>
          <a:lstStyle>
            <a:lvl1pPr>
              <a:defRPr sz="100">
                <a:noFill/>
              </a:defRPr>
            </a:lvl1pPr>
          </a:lstStyle>
          <a:p>
            <a:endParaRPr lang="da-DK" dirty="0"/>
          </a:p>
        </p:txBody>
      </p:sp>
      <p:sp>
        <p:nvSpPr>
          <p:cNvPr id="6" name="Slide Number Placeholder 5"/>
          <p:cNvSpPr>
            <a:spLocks noGrp="1"/>
          </p:cNvSpPr>
          <p:nvPr>
            <p:ph type="sldNum" sz="quarter" idx="12"/>
          </p:nvPr>
        </p:nvSpPr>
        <p:spPr>
          <a:xfrm>
            <a:off x="0" y="6858000"/>
            <a:ext cx="0" cy="0"/>
          </a:xfrm>
        </p:spPr>
        <p:txBody>
          <a:bodyPr/>
          <a:lstStyle>
            <a:lvl1pPr>
              <a:defRPr sz="100">
                <a:noFill/>
              </a:defRPr>
            </a:lvl1pPr>
          </a:lstStyle>
          <a:p>
            <a:fld id="{24C8C45C-947F-4981-8B3F-4F32E973C901}" type="slidenum">
              <a:rPr lang="da-DK" smtClean="0"/>
              <a:pPr/>
              <a:t>‹nr.›</a:t>
            </a:fld>
            <a:endParaRPr lang="da-DK" dirty="0"/>
          </a:p>
        </p:txBody>
      </p:sp>
      <p:sp>
        <p:nvSpPr>
          <p:cNvPr id="2" name="Title 1"/>
          <p:cNvSpPr>
            <a:spLocks noGrp="1"/>
          </p:cNvSpPr>
          <p:nvPr>
            <p:ph type="ctrTitle" hasCustomPrompt="1"/>
          </p:nvPr>
        </p:nvSpPr>
        <p:spPr>
          <a:xfrm>
            <a:off x="2429999" y="3808800"/>
            <a:ext cx="7369639" cy="1378800"/>
          </a:xfrm>
        </p:spPr>
        <p:txBody>
          <a:bodyPr anchor="t" anchorCtr="0"/>
          <a:lstStyle>
            <a:lvl1pPr algn="l">
              <a:defRPr sz="5400"/>
            </a:lvl1pPr>
          </a:lstStyle>
          <a:p>
            <a:r>
              <a:rPr lang="da-DK" dirty="0"/>
              <a:t>Klik for at tilføje titel</a:t>
            </a:r>
          </a:p>
        </p:txBody>
      </p:sp>
      <p:sp>
        <p:nvSpPr>
          <p:cNvPr id="8" name="Picture Placeholder 7">
            <a:extLst>
              <a:ext uri="{FF2B5EF4-FFF2-40B4-BE49-F238E27FC236}">
                <a16:creationId xmlns:a16="http://schemas.microsoft.com/office/drawing/2014/main" id="{D071BC88-05E3-4DFA-898B-86BAC91629FA}"/>
              </a:ext>
            </a:extLst>
          </p:cNvPr>
          <p:cNvSpPr>
            <a:spLocks noGrp="1"/>
          </p:cNvSpPr>
          <p:nvPr>
            <p:ph type="pic" sz="quarter" idx="14" hasCustomPrompt="1"/>
          </p:nvPr>
        </p:nvSpPr>
        <p:spPr>
          <a:xfrm>
            <a:off x="0" y="0"/>
            <a:ext cx="12193200" cy="3430800"/>
          </a:xfrm>
          <a:solidFill>
            <a:schemeClr val="bg1">
              <a:lumMod val="95000"/>
            </a:schemeClr>
          </a:solidFill>
        </p:spPr>
        <p:txBody>
          <a:bodyPr tIns="72000"/>
          <a:lstStyle>
            <a:lvl1pPr marL="0" indent="0" algn="ctr">
              <a:buNone/>
              <a:defRPr sz="1600"/>
            </a:lvl1pPr>
          </a:lstStyle>
          <a:p>
            <a:r>
              <a:rPr lang="da-DK" dirty="0"/>
              <a:t>Klik for at indsætte billede</a:t>
            </a:r>
          </a:p>
        </p:txBody>
      </p:sp>
      <p:sp>
        <p:nvSpPr>
          <p:cNvPr id="13" name="Freeform: Shape 12">
            <a:extLst>
              <a:ext uri="{FF2B5EF4-FFF2-40B4-BE49-F238E27FC236}">
                <a16:creationId xmlns:a16="http://schemas.microsoft.com/office/drawing/2014/main" id="{C72B30F0-001B-429B-BBCD-ED21173DC455}"/>
              </a:ext>
            </a:extLst>
          </p:cNvPr>
          <p:cNvSpPr/>
          <p:nvPr userDrawn="1"/>
        </p:nvSpPr>
        <p:spPr>
          <a:xfrm>
            <a:off x="-2" y="3841285"/>
            <a:ext cx="1838229" cy="2508669"/>
          </a:xfrm>
          <a:custGeom>
            <a:avLst/>
            <a:gdLst>
              <a:gd name="connsiteX0" fmla="*/ 1101611 w 4233836"/>
              <a:gd name="connsiteY0" fmla="*/ 5236163 h 5778004"/>
              <a:gd name="connsiteX1" fmla="*/ 3197072 w 4233836"/>
              <a:gd name="connsiteY1" fmla="*/ 5457238 h 5778004"/>
              <a:gd name="connsiteX2" fmla="*/ 3176906 w 4233836"/>
              <a:gd name="connsiteY2" fmla="*/ 5778004 h 5778004"/>
              <a:gd name="connsiteX3" fmla="*/ 1101611 w 4233836"/>
              <a:gd name="connsiteY3" fmla="*/ 5556929 h 5778004"/>
              <a:gd name="connsiteX4" fmla="*/ 141195 w 4233836"/>
              <a:gd name="connsiteY4" fmla="*/ 5591472 h 5778004"/>
              <a:gd name="connsiteX5" fmla="*/ 0 w 4233836"/>
              <a:gd name="connsiteY5" fmla="*/ 5603816 h 5778004"/>
              <a:gd name="connsiteX6" fmla="*/ 0 w 4233836"/>
              <a:gd name="connsiteY6" fmla="*/ 5282138 h 5778004"/>
              <a:gd name="connsiteX7" fmla="*/ 131995 w 4233836"/>
              <a:gd name="connsiteY7" fmla="*/ 5270706 h 5778004"/>
              <a:gd name="connsiteX8" fmla="*/ 1101611 w 4233836"/>
              <a:gd name="connsiteY8" fmla="*/ 5236163 h 5778004"/>
              <a:gd name="connsiteX9" fmla="*/ 3438739 w 4233836"/>
              <a:gd name="connsiteY9" fmla="*/ 2877474 h 5778004"/>
              <a:gd name="connsiteX10" fmla="*/ 3307797 w 4233836"/>
              <a:gd name="connsiteY10" fmla="*/ 2891475 h 5778004"/>
              <a:gd name="connsiteX11" fmla="*/ 2784981 w 4233836"/>
              <a:gd name="connsiteY11" fmla="*/ 4614031 h 5778004"/>
              <a:gd name="connsiteX12" fmla="*/ 2816183 w 4233836"/>
              <a:gd name="connsiteY12" fmla="*/ 4618979 h 5778004"/>
              <a:gd name="connsiteX13" fmla="*/ 3031548 w 4233836"/>
              <a:gd name="connsiteY13" fmla="*/ 4658551 h 5778004"/>
              <a:gd name="connsiteX14" fmla="*/ 3056283 w 4233836"/>
              <a:gd name="connsiteY14" fmla="*/ 4663877 h 5778004"/>
              <a:gd name="connsiteX15" fmla="*/ 3869425 w 4233836"/>
              <a:gd name="connsiteY15" fmla="*/ 2933714 h 5778004"/>
              <a:gd name="connsiteX16" fmla="*/ 3592752 w 4233836"/>
              <a:gd name="connsiteY16" fmla="*/ 2879062 h 5778004"/>
              <a:gd name="connsiteX17" fmla="*/ 3438739 w 4233836"/>
              <a:gd name="connsiteY17" fmla="*/ 2877474 h 5778004"/>
              <a:gd name="connsiteX18" fmla="*/ 2642826 w 4233836"/>
              <a:gd name="connsiteY18" fmla="*/ 2292382 h 5778004"/>
              <a:gd name="connsiteX19" fmla="*/ 1248489 w 4233836"/>
              <a:gd name="connsiteY19" fmla="*/ 2678394 h 5778004"/>
              <a:gd name="connsiteX20" fmla="*/ 1248489 w 4233836"/>
              <a:gd name="connsiteY20" fmla="*/ 4498358 h 5778004"/>
              <a:gd name="connsiteX21" fmla="*/ 1351229 w 4233836"/>
              <a:gd name="connsiteY21" fmla="*/ 4498358 h 5778004"/>
              <a:gd name="connsiteX22" fmla="*/ 2394580 w 4233836"/>
              <a:gd name="connsiteY22" fmla="*/ 4559999 h 5778004"/>
              <a:gd name="connsiteX23" fmla="*/ 2511013 w 4233836"/>
              <a:gd name="connsiteY23" fmla="*/ 4573318 h 5778004"/>
              <a:gd name="connsiteX24" fmla="*/ 2533087 w 4233836"/>
              <a:gd name="connsiteY24" fmla="*/ 4497976 h 5778004"/>
              <a:gd name="connsiteX25" fmla="*/ 3092813 w 4233836"/>
              <a:gd name="connsiteY25" fmla="*/ 2335178 h 5778004"/>
              <a:gd name="connsiteX26" fmla="*/ 2642826 w 4233836"/>
              <a:gd name="connsiteY26" fmla="*/ 2292382 h 5778004"/>
              <a:gd name="connsiteX27" fmla="*/ 2706216 w 4233836"/>
              <a:gd name="connsiteY27" fmla="*/ 1986631 h 5778004"/>
              <a:gd name="connsiteX28" fmla="*/ 3169295 w 4233836"/>
              <a:gd name="connsiteY28" fmla="*/ 2032670 h 5778004"/>
              <a:gd name="connsiteX29" fmla="*/ 3459244 w 4233836"/>
              <a:gd name="connsiteY29" fmla="*/ 2287231 h 5778004"/>
              <a:gd name="connsiteX30" fmla="*/ 3397978 w 4233836"/>
              <a:gd name="connsiteY30" fmla="*/ 2609523 h 5778004"/>
              <a:gd name="connsiteX31" fmla="*/ 3459617 w 4233836"/>
              <a:gd name="connsiteY31" fmla="*/ 2605717 h 5778004"/>
              <a:gd name="connsiteX32" fmla="*/ 3616773 w 4233836"/>
              <a:gd name="connsiteY32" fmla="*/ 2600391 h 5778004"/>
              <a:gd name="connsiteX33" fmla="*/ 4054736 w 4233836"/>
              <a:gd name="connsiteY33" fmla="*/ 2666975 h 5778004"/>
              <a:gd name="connsiteX34" fmla="*/ 4171934 w 4233836"/>
              <a:gd name="connsiteY34" fmla="*/ 3100757 h 5778004"/>
              <a:gd name="connsiteX35" fmla="*/ 3194790 w 4233836"/>
              <a:gd name="connsiteY35" fmla="*/ 4979697 h 5778004"/>
              <a:gd name="connsiteX36" fmla="*/ 3164346 w 4233836"/>
              <a:gd name="connsiteY36" fmla="*/ 4970948 h 5778004"/>
              <a:gd name="connsiteX37" fmla="*/ 1158693 w 4233836"/>
              <a:gd name="connsiteY37" fmla="*/ 4775368 h 5778004"/>
              <a:gd name="connsiteX38" fmla="*/ 1084114 w 4233836"/>
              <a:gd name="connsiteY38" fmla="*/ 4775368 h 5778004"/>
              <a:gd name="connsiteX39" fmla="*/ 1009533 w 4233836"/>
              <a:gd name="connsiteY39" fmla="*/ 4775368 h 5778004"/>
              <a:gd name="connsiteX40" fmla="*/ 19975 w 4233836"/>
              <a:gd name="connsiteY40" fmla="*/ 4815226 h 5778004"/>
              <a:gd name="connsiteX41" fmla="*/ 0 w 4233836"/>
              <a:gd name="connsiteY41" fmla="*/ 4817183 h 5778004"/>
              <a:gd name="connsiteX42" fmla="*/ 0 w 4233836"/>
              <a:gd name="connsiteY42" fmla="*/ 4536654 h 5778004"/>
              <a:gd name="connsiteX43" fmla="*/ 4637 w 4233836"/>
              <a:gd name="connsiteY43" fmla="*/ 4536182 h 5778004"/>
              <a:gd name="connsiteX44" fmla="*/ 817756 w 4233836"/>
              <a:gd name="connsiteY44" fmla="*/ 4497976 h 5778004"/>
              <a:gd name="connsiteX45" fmla="*/ 920492 w 4233836"/>
              <a:gd name="connsiteY45" fmla="*/ 4497976 h 5778004"/>
              <a:gd name="connsiteX46" fmla="*/ 920492 w 4233836"/>
              <a:gd name="connsiteY46" fmla="*/ 2678011 h 5778004"/>
              <a:gd name="connsiteX47" fmla="*/ 67724 w 4233836"/>
              <a:gd name="connsiteY47" fmla="*/ 2346280 h 5778004"/>
              <a:gd name="connsiteX48" fmla="*/ 0 w 4233836"/>
              <a:gd name="connsiteY48" fmla="*/ 2335047 h 5778004"/>
              <a:gd name="connsiteX49" fmla="*/ 0 w 4233836"/>
              <a:gd name="connsiteY49" fmla="*/ 2032971 h 5778004"/>
              <a:gd name="connsiteX50" fmla="*/ 70838 w 4233836"/>
              <a:gd name="connsiteY50" fmla="*/ 2044300 h 5778004"/>
              <a:gd name="connsiteX51" fmla="*/ 1084493 w 4233836"/>
              <a:gd name="connsiteY51" fmla="*/ 2442857 h 5778004"/>
              <a:gd name="connsiteX52" fmla="*/ 2706216 w 4233836"/>
              <a:gd name="connsiteY52" fmla="*/ 1986631 h 5778004"/>
              <a:gd name="connsiteX53" fmla="*/ 1079544 w 4233836"/>
              <a:gd name="connsiteY53" fmla="*/ 1176910 h 5778004"/>
              <a:gd name="connsiteX54" fmla="*/ 756491 w 4233836"/>
              <a:gd name="connsiteY54" fmla="*/ 1411303 h 5778004"/>
              <a:gd name="connsiteX55" fmla="*/ 1079544 w 4233836"/>
              <a:gd name="connsiteY55" fmla="*/ 1638465 h 5778004"/>
              <a:gd name="connsiteX56" fmla="*/ 1399930 w 4233836"/>
              <a:gd name="connsiteY56" fmla="*/ 1411303 h 5778004"/>
              <a:gd name="connsiteX57" fmla="*/ 1079544 w 4233836"/>
              <a:gd name="connsiteY57" fmla="*/ 1176910 h 5778004"/>
              <a:gd name="connsiteX58" fmla="*/ 946365 w 4233836"/>
              <a:gd name="connsiteY58" fmla="*/ 0 h 5778004"/>
              <a:gd name="connsiteX59" fmla="*/ 1222610 w 4233836"/>
              <a:gd name="connsiteY59" fmla="*/ 0 h 5778004"/>
              <a:gd name="connsiteX60" fmla="*/ 1222610 w 4233836"/>
              <a:gd name="connsiteY60" fmla="*/ 356156 h 5778004"/>
              <a:gd name="connsiteX61" fmla="*/ 1578390 w 4233836"/>
              <a:gd name="connsiteY61" fmla="*/ 356156 h 5778004"/>
              <a:gd name="connsiteX62" fmla="*/ 1578390 w 4233836"/>
              <a:gd name="connsiteY62" fmla="*/ 632024 h 5778004"/>
              <a:gd name="connsiteX63" fmla="*/ 1222610 w 4233836"/>
              <a:gd name="connsiteY63" fmla="*/ 632024 h 5778004"/>
              <a:gd name="connsiteX64" fmla="*/ 1222610 w 4233836"/>
              <a:gd name="connsiteY64" fmla="*/ 971817 h 5778004"/>
              <a:gd name="connsiteX65" fmla="*/ 1661718 w 4233836"/>
              <a:gd name="connsiteY65" fmla="*/ 1411683 h 5778004"/>
              <a:gd name="connsiteX66" fmla="*/ 1079544 w 4233836"/>
              <a:gd name="connsiteY66" fmla="*/ 1874000 h 5778004"/>
              <a:gd name="connsiteX67" fmla="*/ 507262 w 4233836"/>
              <a:gd name="connsiteY67" fmla="*/ 1411683 h 5778004"/>
              <a:gd name="connsiteX68" fmla="*/ 946365 w 4233836"/>
              <a:gd name="connsiteY68" fmla="*/ 971817 h 5778004"/>
              <a:gd name="connsiteX69" fmla="*/ 946365 w 4233836"/>
              <a:gd name="connsiteY69" fmla="*/ 632024 h 5778004"/>
              <a:gd name="connsiteX70" fmla="*/ 590591 w 4233836"/>
              <a:gd name="connsiteY70" fmla="*/ 632024 h 5778004"/>
              <a:gd name="connsiteX71" fmla="*/ 590591 w 4233836"/>
              <a:gd name="connsiteY71" fmla="*/ 356156 h 5778004"/>
              <a:gd name="connsiteX72" fmla="*/ 946365 w 4233836"/>
              <a:gd name="connsiteY72" fmla="*/ 356156 h 5778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233836" h="5778004">
                <a:moveTo>
                  <a:pt x="1101611" y="5236163"/>
                </a:moveTo>
                <a:cubicBezTo>
                  <a:pt x="2611471" y="5236163"/>
                  <a:pt x="3197072" y="5457238"/>
                  <a:pt x="3197072" y="5457238"/>
                </a:cubicBezTo>
                <a:lnTo>
                  <a:pt x="3176906" y="5778004"/>
                </a:lnTo>
                <a:cubicBezTo>
                  <a:pt x="3176906" y="5778004"/>
                  <a:pt x="2597009" y="5556929"/>
                  <a:pt x="1101611" y="5556929"/>
                </a:cubicBezTo>
                <a:cubicBezTo>
                  <a:pt x="727764" y="5556929"/>
                  <a:pt x="409018" y="5570746"/>
                  <a:pt x="141195" y="5591472"/>
                </a:cubicBezTo>
                <a:lnTo>
                  <a:pt x="0" y="5603816"/>
                </a:lnTo>
                <a:lnTo>
                  <a:pt x="0" y="5282138"/>
                </a:lnTo>
                <a:lnTo>
                  <a:pt x="131995" y="5270706"/>
                </a:lnTo>
                <a:cubicBezTo>
                  <a:pt x="402358" y="5249980"/>
                  <a:pt x="724148" y="5236163"/>
                  <a:pt x="1101611" y="5236163"/>
                </a:cubicBezTo>
                <a:close/>
                <a:moveTo>
                  <a:pt x="3438739" y="2877474"/>
                </a:moveTo>
                <a:cubicBezTo>
                  <a:pt x="3389846" y="2879609"/>
                  <a:pt x="3344803" y="2884340"/>
                  <a:pt x="3307797" y="2891475"/>
                </a:cubicBezTo>
                <a:lnTo>
                  <a:pt x="2784981" y="4614031"/>
                </a:lnTo>
                <a:lnTo>
                  <a:pt x="2816183" y="4618979"/>
                </a:lnTo>
                <a:cubicBezTo>
                  <a:pt x="2863366" y="4625450"/>
                  <a:pt x="2987411" y="4648280"/>
                  <a:pt x="3031548" y="4658551"/>
                </a:cubicBezTo>
                <a:lnTo>
                  <a:pt x="3056283" y="4663877"/>
                </a:lnTo>
                <a:lnTo>
                  <a:pt x="3869425" y="2933714"/>
                </a:lnTo>
                <a:cubicBezTo>
                  <a:pt x="3800934" y="2903271"/>
                  <a:pt x="3697531" y="2885577"/>
                  <a:pt x="3592752" y="2879062"/>
                </a:cubicBezTo>
                <a:cubicBezTo>
                  <a:pt x="3540361" y="2875803"/>
                  <a:pt x="3487627" y="2875340"/>
                  <a:pt x="3438739" y="2877474"/>
                </a:cubicBezTo>
                <a:close/>
                <a:moveTo>
                  <a:pt x="2642826" y="2292382"/>
                </a:moveTo>
                <a:cubicBezTo>
                  <a:pt x="2171412" y="2292418"/>
                  <a:pt x="1653444" y="2420981"/>
                  <a:pt x="1248489" y="2678394"/>
                </a:cubicBezTo>
                <a:lnTo>
                  <a:pt x="1248489" y="4498358"/>
                </a:lnTo>
                <a:lnTo>
                  <a:pt x="1351229" y="4498358"/>
                </a:lnTo>
                <a:cubicBezTo>
                  <a:pt x="1778537" y="4505208"/>
                  <a:pt x="2092841" y="4524614"/>
                  <a:pt x="2394580" y="4559999"/>
                </a:cubicBezTo>
                <a:lnTo>
                  <a:pt x="2511013" y="4573318"/>
                </a:lnTo>
                <a:lnTo>
                  <a:pt x="2533087" y="4497976"/>
                </a:lnTo>
                <a:lnTo>
                  <a:pt x="3092813" y="2335178"/>
                </a:lnTo>
                <a:cubicBezTo>
                  <a:pt x="2951933" y="2306640"/>
                  <a:pt x="2799965" y="2292370"/>
                  <a:pt x="2642826" y="2292382"/>
                </a:cubicBezTo>
                <a:close/>
                <a:moveTo>
                  <a:pt x="2706216" y="1986631"/>
                </a:moveTo>
                <a:cubicBezTo>
                  <a:pt x="2923483" y="1986631"/>
                  <a:pt x="3077211" y="2018594"/>
                  <a:pt x="3169295" y="2032670"/>
                </a:cubicBezTo>
                <a:cubicBezTo>
                  <a:pt x="3371346" y="2063874"/>
                  <a:pt x="3459244" y="2128179"/>
                  <a:pt x="3459244" y="2287231"/>
                </a:cubicBezTo>
                <a:cubicBezTo>
                  <a:pt x="3459244" y="2354580"/>
                  <a:pt x="3439838" y="2439431"/>
                  <a:pt x="3397978" y="2609523"/>
                </a:cubicBezTo>
                <a:lnTo>
                  <a:pt x="3459617" y="2605717"/>
                </a:lnTo>
                <a:cubicBezTo>
                  <a:pt x="3509087" y="2602291"/>
                  <a:pt x="3545993" y="2600391"/>
                  <a:pt x="3616773" y="2600391"/>
                </a:cubicBezTo>
                <a:cubicBezTo>
                  <a:pt x="3730166" y="2600391"/>
                  <a:pt x="3928790" y="2622079"/>
                  <a:pt x="4054736" y="2666975"/>
                </a:cubicBezTo>
                <a:cubicBezTo>
                  <a:pt x="4219496" y="2725577"/>
                  <a:pt x="4297117" y="2860273"/>
                  <a:pt x="4171934" y="3100757"/>
                </a:cubicBezTo>
                <a:cubicBezTo>
                  <a:pt x="4009835" y="3413532"/>
                  <a:pt x="3194790" y="4979697"/>
                  <a:pt x="3194790" y="4979697"/>
                </a:cubicBezTo>
                <a:lnTo>
                  <a:pt x="3164346" y="4970948"/>
                </a:lnTo>
                <a:cubicBezTo>
                  <a:pt x="2604620" y="4821029"/>
                  <a:pt x="1683411" y="4770421"/>
                  <a:pt x="1158693" y="4775368"/>
                </a:cubicBezTo>
                <a:lnTo>
                  <a:pt x="1084114" y="4775368"/>
                </a:lnTo>
                <a:lnTo>
                  <a:pt x="1009533" y="4775368"/>
                </a:lnTo>
                <a:cubicBezTo>
                  <a:pt x="747364" y="4772895"/>
                  <a:pt x="385881" y="4784405"/>
                  <a:pt x="19975" y="4815226"/>
                </a:cubicBezTo>
                <a:lnTo>
                  <a:pt x="0" y="4817183"/>
                </a:lnTo>
                <a:lnTo>
                  <a:pt x="0" y="4536654"/>
                </a:lnTo>
                <a:lnTo>
                  <a:pt x="4637" y="4536182"/>
                </a:lnTo>
                <a:cubicBezTo>
                  <a:pt x="240361" y="4515529"/>
                  <a:pt x="497272" y="4503115"/>
                  <a:pt x="817756" y="4497976"/>
                </a:cubicBezTo>
                <a:lnTo>
                  <a:pt x="920492" y="4497976"/>
                </a:lnTo>
                <a:lnTo>
                  <a:pt x="920492" y="2678011"/>
                </a:lnTo>
                <a:cubicBezTo>
                  <a:pt x="667395" y="2517129"/>
                  <a:pt x="370154" y="2406577"/>
                  <a:pt x="67724" y="2346280"/>
                </a:cubicBezTo>
                <a:lnTo>
                  <a:pt x="0" y="2335047"/>
                </a:lnTo>
                <a:lnTo>
                  <a:pt x="0" y="2032971"/>
                </a:lnTo>
                <a:lnTo>
                  <a:pt x="70838" y="2044300"/>
                </a:lnTo>
                <a:cubicBezTo>
                  <a:pt x="411262" y="2110539"/>
                  <a:pt x="753451" y="2237385"/>
                  <a:pt x="1084493" y="2442857"/>
                </a:cubicBezTo>
                <a:cubicBezTo>
                  <a:pt x="1613775" y="2113721"/>
                  <a:pt x="2172363" y="1986631"/>
                  <a:pt x="2706216" y="1986631"/>
                </a:cubicBezTo>
                <a:close/>
                <a:moveTo>
                  <a:pt x="1079544" y="1176910"/>
                </a:moveTo>
                <a:cubicBezTo>
                  <a:pt x="902228" y="1176910"/>
                  <a:pt x="756491" y="1283451"/>
                  <a:pt x="756491" y="1411303"/>
                </a:cubicBezTo>
                <a:cubicBezTo>
                  <a:pt x="756491" y="1538771"/>
                  <a:pt x="902228" y="1638465"/>
                  <a:pt x="1079544" y="1638465"/>
                </a:cubicBezTo>
                <a:cubicBezTo>
                  <a:pt x="1257618" y="1638465"/>
                  <a:pt x="1399930" y="1539151"/>
                  <a:pt x="1399930" y="1411303"/>
                </a:cubicBezTo>
                <a:cubicBezTo>
                  <a:pt x="1399930" y="1283451"/>
                  <a:pt x="1257618" y="1176910"/>
                  <a:pt x="1079544" y="1176910"/>
                </a:cubicBezTo>
                <a:close/>
                <a:moveTo>
                  <a:pt x="946365" y="0"/>
                </a:moveTo>
                <a:lnTo>
                  <a:pt x="1222610" y="0"/>
                </a:lnTo>
                <a:lnTo>
                  <a:pt x="1222610" y="356156"/>
                </a:lnTo>
                <a:lnTo>
                  <a:pt x="1578390" y="356156"/>
                </a:lnTo>
                <a:lnTo>
                  <a:pt x="1578390" y="632024"/>
                </a:lnTo>
                <a:lnTo>
                  <a:pt x="1222610" y="632024"/>
                </a:lnTo>
                <a:lnTo>
                  <a:pt x="1222610" y="971817"/>
                </a:lnTo>
                <a:cubicBezTo>
                  <a:pt x="1473750" y="1021281"/>
                  <a:pt x="1661718" y="1196697"/>
                  <a:pt x="1661718" y="1411683"/>
                </a:cubicBezTo>
                <a:cubicBezTo>
                  <a:pt x="1661718" y="1664341"/>
                  <a:pt x="1398412" y="1874000"/>
                  <a:pt x="1079544" y="1874000"/>
                </a:cubicBezTo>
                <a:cubicBezTo>
                  <a:pt x="760680" y="1874000"/>
                  <a:pt x="507262" y="1664341"/>
                  <a:pt x="507262" y="1411683"/>
                </a:cubicBezTo>
                <a:cubicBezTo>
                  <a:pt x="507262" y="1196317"/>
                  <a:pt x="694470" y="1020899"/>
                  <a:pt x="946365" y="971817"/>
                </a:cubicBezTo>
                <a:lnTo>
                  <a:pt x="946365" y="632024"/>
                </a:lnTo>
                <a:lnTo>
                  <a:pt x="590591" y="632024"/>
                </a:lnTo>
                <a:lnTo>
                  <a:pt x="590591" y="356156"/>
                </a:lnTo>
                <a:lnTo>
                  <a:pt x="946365" y="356156"/>
                </a:lnTo>
                <a:close/>
              </a:path>
            </a:pathLst>
          </a:custGeom>
          <a:solidFill>
            <a:schemeClr val="accent2"/>
          </a:solidFill>
          <a:ln w="9683" cap="flat">
            <a:noFill/>
            <a:prstDash val="solid"/>
            <a:miter/>
          </a:ln>
        </p:spPr>
        <p:txBody>
          <a:bodyPr wrap="square" rtlCol="0" anchor="ctr">
            <a:noAutofit/>
          </a:bodyPr>
          <a:lstStyle/>
          <a:p>
            <a:endParaRPr lang="da-DK" dirty="0"/>
          </a:p>
        </p:txBody>
      </p:sp>
      <p:sp>
        <p:nvSpPr>
          <p:cNvPr id="11" name="Text Placeholder streg">
            <a:extLst>
              <a:ext uri="{FF2B5EF4-FFF2-40B4-BE49-F238E27FC236}">
                <a16:creationId xmlns:a16="http://schemas.microsoft.com/office/drawing/2014/main" id="{AF016A7E-D7F0-494C-B0B9-483F664C16AD}"/>
              </a:ext>
            </a:extLst>
          </p:cNvPr>
          <p:cNvSpPr>
            <a:spLocks noGrp="1"/>
          </p:cNvSpPr>
          <p:nvPr>
            <p:ph type="body" sz="quarter" idx="17" hasCustomPrompt="1"/>
          </p:nvPr>
        </p:nvSpPr>
        <p:spPr>
          <a:xfrm>
            <a:off x="2421999" y="5542144"/>
            <a:ext cx="489012" cy="72000"/>
          </a:xfrm>
          <a:solidFill>
            <a:schemeClr val="tx1"/>
          </a:solidFill>
        </p:spPr>
        <p:txBody>
          <a:bodyPr/>
          <a:lstStyle>
            <a:lvl1pPr marL="0" indent="0">
              <a:buNone/>
              <a:defRPr sz="100">
                <a:noFill/>
              </a:defRPr>
            </a:lvl1pPr>
          </a:lstStyle>
          <a:p>
            <a:pPr lvl="0"/>
            <a:r>
              <a:rPr lang="da-DK" dirty="0"/>
              <a:t>.</a:t>
            </a:r>
          </a:p>
        </p:txBody>
      </p:sp>
      <p:sp>
        <p:nvSpPr>
          <p:cNvPr id="12" name="Text Placeholder 7">
            <a:extLst>
              <a:ext uri="{FF2B5EF4-FFF2-40B4-BE49-F238E27FC236}">
                <a16:creationId xmlns:a16="http://schemas.microsoft.com/office/drawing/2014/main" id="{68BB7134-2919-4382-92CA-D9C0A5104225}"/>
              </a:ext>
            </a:extLst>
          </p:cNvPr>
          <p:cNvSpPr>
            <a:spLocks noGrp="1" noChangeAspect="1"/>
          </p:cNvSpPr>
          <p:nvPr>
            <p:ph type="body" sz="quarter" idx="18" hasCustomPrompt="1"/>
          </p:nvPr>
        </p:nvSpPr>
        <p:spPr>
          <a:xfrm>
            <a:off x="9799638" y="542879"/>
            <a:ext cx="1852362" cy="510160"/>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32400903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DF27B877-DDC7-4F54-88E7-163902EE5EB6}"/>
              </a:ext>
            </a:extLst>
          </p:cNvPr>
          <p:cNvSpPr>
            <a:spLocks noGrp="1"/>
          </p:cNvSpPr>
          <p:nvPr>
            <p:ph type="dt" sz="half" idx="10"/>
          </p:nvPr>
        </p:nvSpPr>
        <p:spPr/>
        <p:txBody>
          <a:bodyPr/>
          <a:lstStyle/>
          <a:p>
            <a:fld id="{8C818D3C-F1CD-4B06-B43C-499D3954A026}" type="datetime2">
              <a:rPr lang="da-DK" smtClean="0"/>
              <a:t>22. marts 2021</a:t>
            </a:fld>
            <a:endParaRPr lang="da-DK" dirty="0"/>
          </a:p>
        </p:txBody>
      </p:sp>
      <p:sp>
        <p:nvSpPr>
          <p:cNvPr id="6" name="Footer Placeholder 5">
            <a:extLst>
              <a:ext uri="{FF2B5EF4-FFF2-40B4-BE49-F238E27FC236}">
                <a16:creationId xmlns:a16="http://schemas.microsoft.com/office/drawing/2014/main" id="{392FF884-92B4-414E-A750-8F70B35DB4EE}"/>
              </a:ext>
            </a:extLst>
          </p:cNvPr>
          <p:cNvSpPr>
            <a:spLocks noGrp="1"/>
          </p:cNvSpPr>
          <p:nvPr>
            <p:ph type="ftr" sz="quarter" idx="11"/>
          </p:nvPr>
        </p:nvSpPr>
        <p:spPr/>
        <p:txBody>
          <a:bodyPr/>
          <a:lstStyle/>
          <a:p>
            <a:endParaRPr lang="da-DK" dirty="0"/>
          </a:p>
        </p:txBody>
      </p:sp>
      <p:sp>
        <p:nvSpPr>
          <p:cNvPr id="7" name="Slide Number Placeholder 6">
            <a:extLst>
              <a:ext uri="{FF2B5EF4-FFF2-40B4-BE49-F238E27FC236}">
                <a16:creationId xmlns:a16="http://schemas.microsoft.com/office/drawing/2014/main" id="{9426BC3B-8169-42D6-8E81-C7C3131042E5}"/>
              </a:ext>
            </a:extLst>
          </p:cNvPr>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10157613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rugerguide">
    <p:bg>
      <p:bgPr>
        <a:solidFill>
          <a:schemeClr val="bg2"/>
        </a:solidFill>
        <a:effectLst/>
      </p:bgPr>
    </p:bg>
    <p:spTree>
      <p:nvGrpSpPr>
        <p:cNvPr id="1" name=""/>
        <p:cNvGrpSpPr/>
        <p:nvPr/>
      </p:nvGrpSpPr>
      <p:grpSpPr>
        <a:xfrm>
          <a:off x="0" y="0"/>
          <a:ext cx="0" cy="0"/>
          <a:chOff x="0" y="0"/>
          <a:chExt cx="0" cy="0"/>
        </a:xfrm>
      </p:grpSpPr>
      <p:sp>
        <p:nvSpPr>
          <p:cNvPr id="9" name="Fast overskrift"/>
          <p:cNvSpPr txBox="1"/>
          <p:nvPr userDrawn="1"/>
        </p:nvSpPr>
        <p:spPr>
          <a:xfrm>
            <a:off x="539749" y="539750"/>
            <a:ext cx="9743734" cy="650171"/>
          </a:xfrm>
          <a:prstGeom prst="rect">
            <a:avLst/>
          </a:prstGeom>
          <a:noFill/>
        </p:spPr>
        <p:txBody>
          <a:bodyPr wrap="square" lIns="0" tIns="0" rIns="0" bIns="0" rtlCol="0" anchor="t" anchorCtr="0">
            <a:noAutofit/>
          </a:bodyPr>
          <a:lstStyle/>
          <a:p>
            <a:r>
              <a:rPr lang="da-DK" sz="2600" b="0" noProof="1">
                <a:solidFill>
                  <a:schemeClr val="tx1"/>
                </a:solidFill>
                <a:latin typeface="+mj-lt"/>
                <a:cs typeface="Arial" panose="020B0604020202020204" pitchFamily="34" charset="0"/>
              </a:rPr>
              <a:t>Brugerguide - slet dette slide før du holder din præsentation</a:t>
            </a:r>
          </a:p>
        </p:txBody>
      </p:sp>
      <p:sp>
        <p:nvSpPr>
          <p:cNvPr id="3" name="Rectangle 2">
            <a:extLst>
              <a:ext uri="{FF2B5EF4-FFF2-40B4-BE49-F238E27FC236}">
                <a16:creationId xmlns:a16="http://schemas.microsoft.com/office/drawing/2014/main" id="{CFD37303-372E-46CC-BFDB-C4D0D7AE0CDA}"/>
              </a:ext>
            </a:extLst>
          </p:cNvPr>
          <p:cNvSpPr/>
          <p:nvPr userDrawn="1"/>
        </p:nvSpPr>
        <p:spPr>
          <a:xfrm>
            <a:off x="539750" y="1582939"/>
            <a:ext cx="2581331" cy="3554819"/>
          </a:xfrm>
          <a:prstGeom prst="rect">
            <a:avLst/>
          </a:prstGeom>
        </p:spPr>
        <p:txBody>
          <a:bodyPr wrap="square" lIns="0" tIns="0" rIns="0" bIns="0">
            <a:spAutoFit/>
          </a:bodyPr>
          <a:lstStyle/>
          <a:p>
            <a:pPr marL="0" indent="0">
              <a:lnSpc>
                <a:spcPct val="100000"/>
              </a:lnSpc>
              <a:spcBef>
                <a:spcPts val="600"/>
              </a:spcBef>
              <a:spcAft>
                <a:spcPts val="600"/>
              </a:spcAft>
              <a:buNone/>
              <a:defRPr/>
            </a:pPr>
            <a:r>
              <a:rPr lang="da-DK" sz="1050" b="1" noProof="1">
                <a:cs typeface="Arial" panose="020B0604020202020204" pitchFamily="34" charset="0"/>
              </a:rPr>
              <a:t>Indsæt nyt slide</a:t>
            </a:r>
            <a:br>
              <a:rPr lang="da-DK" sz="1050" b="1" noProof="1">
                <a:cs typeface="Arial" panose="020B0604020202020204" pitchFamily="34" charset="0"/>
              </a:rPr>
            </a:br>
            <a:r>
              <a:rPr lang="da-DK" altLang="da-DK" sz="1000" noProof="1">
                <a:cs typeface="Arial" panose="020B0604020202020204" pitchFamily="34" charset="0"/>
              </a:rPr>
              <a:t>Klik på fanen </a:t>
            </a:r>
            <a:r>
              <a:rPr lang="da-DK" altLang="da-DK" sz="1000" b="1" noProof="1">
                <a:cs typeface="Arial" panose="020B0604020202020204" pitchFamily="34" charset="0"/>
              </a:rPr>
              <a:t>Startside</a:t>
            </a:r>
            <a:r>
              <a:rPr lang="da-DK" altLang="da-DK" sz="1000" noProof="1">
                <a:cs typeface="Arial" panose="020B0604020202020204" pitchFamily="34" charset="0"/>
              </a:rPr>
              <a:t>.</a:t>
            </a: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noProof="1">
                <a:cs typeface="Arial" panose="020B0604020202020204" pitchFamily="34" charset="0"/>
              </a:rPr>
              <a:t>Klik på pilen ved menupunktet </a:t>
            </a:r>
            <a:r>
              <a:rPr lang="da-DK" altLang="da-DK" sz="1000" b="1" noProof="1">
                <a:cs typeface="Arial" panose="020B0604020202020204" pitchFamily="34" charset="0"/>
              </a:rPr>
              <a:t>Nyt dias </a:t>
            </a:r>
            <a:r>
              <a:rPr lang="da-DK" altLang="da-DK" sz="1000" noProof="1">
                <a:cs typeface="Arial" panose="020B0604020202020204" pitchFamily="34" charset="0"/>
              </a:rPr>
              <a:t>for at indsætte et nyt slide. </a:t>
            </a:r>
            <a:br>
              <a:rPr lang="da-DK" altLang="da-DK" sz="1000" noProof="1">
                <a:cs typeface="Arial" panose="020B0604020202020204" pitchFamily="34" charset="0"/>
              </a:rPr>
            </a:br>
            <a:r>
              <a:rPr lang="da-DK" altLang="da-DK" sz="1000" noProof="1">
                <a:cs typeface="Arial" panose="020B0604020202020204" pitchFamily="34" charset="0"/>
              </a:rPr>
              <a:t/>
            </a:r>
            <a:br>
              <a:rPr lang="da-DK" altLang="da-DK" sz="1000" noProof="1">
                <a:cs typeface="Arial" panose="020B0604020202020204" pitchFamily="34" charset="0"/>
              </a:rPr>
            </a:br>
            <a:r>
              <a:rPr lang="da-DK" sz="1000" noProof="1">
                <a:cs typeface="Arial" panose="020B0604020202020204" pitchFamily="34" charset="0"/>
              </a:rPr>
              <a:t>Her får du et overblik over de </a:t>
            </a:r>
            <a:br>
              <a:rPr lang="da-DK" sz="1000" noProof="1">
                <a:cs typeface="Arial" panose="020B0604020202020204" pitchFamily="34" charset="0"/>
              </a:rPr>
            </a:br>
            <a:r>
              <a:rPr lang="da-DK" sz="1000" noProof="1">
                <a:cs typeface="Arial" panose="020B0604020202020204" pitchFamily="34" charset="0"/>
              </a:rPr>
              <a:t>godkendte BUVM-layouts. </a:t>
            </a:r>
            <a:endParaRPr lang="da-DK" sz="1000" dirty="0"/>
          </a:p>
          <a:p>
            <a:pPr marL="0" indent="0">
              <a:lnSpc>
                <a:spcPct val="100000"/>
              </a:lnSpc>
              <a:spcBef>
                <a:spcPts val="600"/>
              </a:spcBef>
              <a:spcAft>
                <a:spcPts val="600"/>
              </a:spcAft>
              <a:buNone/>
              <a:defRPr/>
            </a:pPr>
            <a:r>
              <a:rPr lang="da-DK" sz="1050" b="1" noProof="1">
                <a:cs typeface="Arial" panose="020B0604020202020204" pitchFamily="34" charset="0"/>
              </a:rPr>
              <a:t>Ændre layouts</a:t>
            </a:r>
            <a:r>
              <a:rPr lang="da-DK" sz="1000" b="1" noProof="1">
                <a:cs typeface="Arial" panose="020B0604020202020204" pitchFamily="34" charset="0"/>
              </a:rPr>
              <a:t/>
            </a:r>
            <a:br>
              <a:rPr lang="da-DK" sz="1000" b="1" noProof="1">
                <a:cs typeface="Arial" panose="020B0604020202020204" pitchFamily="34" charset="0"/>
              </a:rPr>
            </a:br>
            <a:r>
              <a:rPr lang="da-DK" altLang="da-DK" sz="1000" noProof="1">
                <a:cs typeface="Arial" panose="020B0604020202020204" pitchFamily="34" charset="0"/>
              </a:rPr>
              <a:t>Klik på pilen ved siden af </a:t>
            </a:r>
            <a:r>
              <a:rPr lang="da-DK" altLang="da-DK" sz="1000" b="1" noProof="1">
                <a:cs typeface="Arial" panose="020B0604020202020204" pitchFamily="34" charset="0"/>
              </a:rPr>
              <a:t>Layout</a:t>
            </a:r>
            <a:r>
              <a:rPr lang="da-DK" altLang="da-DK" sz="1000" noProof="1">
                <a:cs typeface="Arial" panose="020B0604020202020204" pitchFamily="34" charset="0"/>
              </a:rPr>
              <a:t> </a:t>
            </a:r>
            <a:br>
              <a:rPr lang="da-DK" altLang="da-DK" sz="1000" noProof="1">
                <a:cs typeface="Arial" panose="020B0604020202020204" pitchFamily="34" charset="0"/>
              </a:rPr>
            </a:br>
            <a:r>
              <a:rPr lang="da-DK" altLang="da-DK" sz="1000" noProof="1">
                <a:cs typeface="Arial" panose="020B0604020202020204" pitchFamily="34" charset="0"/>
              </a:rPr>
              <a:t>for at få vist en dropdown-menu af </a:t>
            </a:r>
            <a:br>
              <a:rPr lang="da-DK" altLang="da-DK" sz="1000" noProof="1">
                <a:cs typeface="Arial" panose="020B0604020202020204" pitchFamily="34" charset="0"/>
              </a:rPr>
            </a:br>
            <a:r>
              <a:rPr lang="da-DK" altLang="da-DK" sz="1000" noProof="1">
                <a:cs typeface="Arial" panose="020B0604020202020204" pitchFamily="34" charset="0"/>
              </a:rPr>
              <a:t>mulige slide</a:t>
            </a:r>
            <a:r>
              <a:rPr lang="da-DK" altLang="da-DK" sz="1000" b="1" noProof="1">
                <a:cs typeface="Arial" panose="020B0604020202020204" pitchFamily="34" charset="0"/>
              </a:rPr>
              <a:t>-</a:t>
            </a:r>
            <a:r>
              <a:rPr lang="da-DK" altLang="da-DK" sz="1000" noProof="1">
                <a:cs typeface="Arial" panose="020B0604020202020204" pitchFamily="34" charset="0"/>
              </a:rPr>
              <a:t>layouts.</a:t>
            </a:r>
            <a:br>
              <a:rPr lang="da-DK" altLang="da-DK" sz="1000" noProof="1">
                <a:cs typeface="Arial" panose="020B0604020202020204" pitchFamily="34" charset="0"/>
              </a:rPr>
            </a:br>
            <a:r>
              <a:rPr lang="da-DK" altLang="da-DK" sz="1000" noProof="1">
                <a:cs typeface="Arial" panose="020B0604020202020204" pitchFamily="34" charset="0"/>
              </a:rPr>
              <a:t/>
            </a:r>
            <a:br>
              <a:rPr lang="da-DK" altLang="da-DK" sz="1000" noProof="1">
                <a:cs typeface="Arial" panose="020B0604020202020204" pitchFamily="34" charset="0"/>
              </a:rPr>
            </a:br>
            <a:r>
              <a:rPr lang="da-DK" altLang="da-DK" sz="1000" noProof="1">
                <a:cs typeface="Arial" panose="020B0604020202020204" pitchFamily="34" charset="0"/>
              </a:rPr>
              <a:t>Vælg </a:t>
            </a:r>
            <a:r>
              <a:rPr lang="da-DK" altLang="da-DK" sz="1000" b="1" noProof="1">
                <a:cs typeface="Arial" panose="020B0604020202020204" pitchFamily="34" charset="0"/>
              </a:rPr>
              <a:t>Layout</a:t>
            </a:r>
            <a:r>
              <a:rPr lang="da-DK" altLang="da-DK" sz="1000" noProof="1">
                <a:cs typeface="Arial" panose="020B0604020202020204" pitchFamily="34" charset="0"/>
              </a:rPr>
              <a:t> for at ændre dit </a:t>
            </a:r>
            <a:br>
              <a:rPr lang="da-DK" altLang="da-DK" sz="1000" noProof="1">
                <a:cs typeface="Arial" panose="020B0604020202020204" pitchFamily="34" charset="0"/>
              </a:rPr>
            </a:br>
            <a:r>
              <a:rPr lang="da-DK" altLang="da-DK" sz="1000" noProof="1">
                <a:cs typeface="Arial" panose="020B0604020202020204" pitchFamily="34" charset="0"/>
              </a:rPr>
              <a:t>nuværende layout til et andet.</a:t>
            </a:r>
            <a:br>
              <a:rPr lang="da-DK" altLang="da-DK" sz="1000" noProof="1">
                <a:cs typeface="Arial" panose="020B0604020202020204" pitchFamily="34" charset="0"/>
              </a:rPr>
            </a:br>
            <a:r>
              <a:rPr lang="da-DK" altLang="da-DK" sz="1000" noProof="1">
                <a:cs typeface="Arial" panose="020B0604020202020204" pitchFamily="34" charset="0"/>
              </a:rPr>
              <a:t/>
            </a:r>
            <a:br>
              <a:rPr lang="da-DK" altLang="da-DK" sz="1000" noProof="1">
                <a:cs typeface="Arial" panose="020B0604020202020204" pitchFamily="34" charset="0"/>
              </a:rPr>
            </a:br>
            <a:r>
              <a:rPr lang="da-DK" sz="1000" dirty="0"/>
              <a:t>Du kan hente færdige slides, der er tilpasset ministeriets design. Klik på </a:t>
            </a:r>
            <a:r>
              <a:rPr lang="da-DK" sz="1000" b="1" dirty="0"/>
              <a:t>Slidebibliotektet</a:t>
            </a:r>
            <a:r>
              <a:rPr lang="da-DK" sz="1000" dirty="0"/>
              <a:t> (til højre på skærmen eller klik på Templafy-knappen under Startside). Find for eksempel tidslinje, med mere.</a:t>
            </a:r>
          </a:p>
        </p:txBody>
      </p:sp>
      <p:sp>
        <p:nvSpPr>
          <p:cNvPr id="18" name="Rectangle 17">
            <a:extLst>
              <a:ext uri="{FF2B5EF4-FFF2-40B4-BE49-F238E27FC236}">
                <a16:creationId xmlns:a16="http://schemas.microsoft.com/office/drawing/2014/main" id="{E07C2D6D-C0F0-4727-B718-C1A0A509F695}"/>
              </a:ext>
            </a:extLst>
          </p:cNvPr>
          <p:cNvSpPr/>
          <p:nvPr userDrawn="1"/>
        </p:nvSpPr>
        <p:spPr>
          <a:xfrm>
            <a:off x="4255796" y="1582939"/>
            <a:ext cx="2778125" cy="4485843"/>
          </a:xfrm>
          <a:prstGeom prst="rect">
            <a:avLst/>
          </a:prstGeom>
        </p:spPr>
        <p:txBody>
          <a:bodyPr wrap="square" lIns="0" tIns="0" rIns="0" bIns="0">
            <a:spAutoFit/>
          </a:bodyPr>
          <a:lstStyle/>
          <a:p>
            <a:pPr marL="0" indent="0">
              <a:lnSpc>
                <a:spcPct val="100000"/>
              </a:lnSpc>
              <a:spcBef>
                <a:spcPts val="600"/>
              </a:spcBef>
              <a:spcAft>
                <a:spcPts val="600"/>
              </a:spcAft>
              <a:buNone/>
              <a:defRPr/>
            </a:pPr>
            <a:r>
              <a:rPr lang="da-DK" sz="1050" b="1" noProof="1">
                <a:cs typeface="Arial" panose="020B0604020202020204" pitchFamily="34" charset="0"/>
              </a:rPr>
              <a:t>Indsæt billede</a:t>
            </a:r>
            <a:br>
              <a:rPr lang="da-DK" sz="1050" b="1" noProof="1">
                <a:cs typeface="Arial" panose="020B0604020202020204" pitchFamily="34" charset="0"/>
              </a:rPr>
            </a:br>
            <a:r>
              <a:rPr lang="da-DK" altLang="da-DK" sz="1000" noProof="1">
                <a:cs typeface="Arial" panose="020B0604020202020204" pitchFamily="34" charset="0"/>
              </a:rPr>
              <a:t>Vælg den boks på slidet, hvor du </a:t>
            </a:r>
            <a:br>
              <a:rPr lang="da-DK" altLang="da-DK" sz="1000" noProof="1">
                <a:cs typeface="Arial" panose="020B0604020202020204" pitchFamily="34" charset="0"/>
              </a:rPr>
            </a:br>
            <a:r>
              <a:rPr lang="da-DK" altLang="da-DK" sz="1000" noProof="1">
                <a:cs typeface="Arial" panose="020B0604020202020204" pitchFamily="34" charset="0"/>
              </a:rPr>
              <a:t>ønsker at sætte et billede ind.</a:t>
            </a:r>
            <a:br>
              <a:rPr lang="da-DK" altLang="da-DK" sz="1000" noProof="1">
                <a:cs typeface="Arial" panose="020B0604020202020204" pitchFamily="34" charset="0"/>
              </a:rPr>
            </a:b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b="1" noProof="1">
                <a:cs typeface="Arial" panose="020B0604020202020204" pitchFamily="34" charset="0"/>
              </a:rPr>
              <a:t>Indsæt </a:t>
            </a:r>
            <a:r>
              <a:rPr lang="da-DK" altLang="da-DK" sz="1000" noProof="1">
                <a:cs typeface="Arial" panose="020B0604020202020204" pitchFamily="34" charset="0"/>
              </a:rPr>
              <a:t>billede via </a:t>
            </a:r>
            <a:r>
              <a:rPr lang="da-DK" altLang="da-DK" sz="1000" b="1" noProof="1">
                <a:cs typeface="Arial" panose="020B0604020202020204" pitchFamily="34" charset="0"/>
              </a:rPr>
              <a:t>Billedbiblioteket </a:t>
            </a:r>
            <a:r>
              <a:rPr lang="da-DK" altLang="da-DK" sz="1000" noProof="1">
                <a:cs typeface="Arial" panose="020B0604020202020204" pitchFamily="34" charset="0"/>
              </a:rPr>
              <a:t>i højre side af skærmen. Billedet tilpasser sig den boks, som du har valgt. Det er muligt at skalere og redigere billedet. </a:t>
            </a:r>
          </a:p>
          <a:p>
            <a:pPr marL="0" indent="0">
              <a:lnSpc>
                <a:spcPct val="100000"/>
              </a:lnSpc>
              <a:spcBef>
                <a:spcPts val="600"/>
              </a:spcBef>
              <a:spcAft>
                <a:spcPts val="600"/>
              </a:spcAft>
              <a:buNone/>
              <a:defRPr/>
            </a:pPr>
            <a:r>
              <a:rPr lang="da-DK" altLang="da-DK" sz="1000" noProof="1">
                <a:cs typeface="Arial" panose="020B0604020202020204" pitchFamily="34" charset="0"/>
              </a:rPr>
              <a:t>Hvis du klikker på</a:t>
            </a:r>
            <a:r>
              <a:rPr lang="da-DK" altLang="da-DK" sz="1000" b="1" noProof="1">
                <a:cs typeface="Arial" panose="020B0604020202020204" pitchFamily="34" charset="0"/>
              </a:rPr>
              <a:t> </a:t>
            </a:r>
            <a:r>
              <a:rPr lang="da-DK" altLang="da-DK" sz="1000" noProof="1">
                <a:cs typeface="Arial" panose="020B0604020202020204" pitchFamily="34" charset="0"/>
              </a:rPr>
              <a:t>billedsymbolet i boksen på et slide, indsættes et billede fra din computer.</a:t>
            </a: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b="1" noProof="1">
                <a:cs typeface="Arial" panose="020B0604020202020204" pitchFamily="34" charset="0"/>
              </a:rPr>
              <a:t>Tip: </a:t>
            </a:r>
            <a:r>
              <a:rPr lang="da-DK" altLang="da-DK" sz="1000" noProof="1">
                <a:cs typeface="Arial" panose="020B0604020202020204" pitchFamily="34" charset="0"/>
              </a:rPr>
              <a:t>Hvis du sletter billedet og </a:t>
            </a:r>
            <a:br>
              <a:rPr lang="da-DK" altLang="da-DK" sz="1000" noProof="1">
                <a:cs typeface="Arial" panose="020B0604020202020204" pitchFamily="34" charset="0"/>
              </a:rPr>
            </a:br>
            <a:r>
              <a:rPr lang="da-DK" altLang="da-DK" sz="1000" noProof="1">
                <a:cs typeface="Arial" panose="020B0604020202020204" pitchFamily="34" charset="0"/>
              </a:rPr>
              <a:t>indsætter et nyt, kan billedet lægge </a:t>
            </a:r>
            <a:br>
              <a:rPr lang="da-DK" altLang="da-DK" sz="1000" noProof="1">
                <a:cs typeface="Arial" panose="020B0604020202020204" pitchFamily="34" charset="0"/>
              </a:rPr>
            </a:br>
            <a:r>
              <a:rPr lang="da-DK" altLang="da-DK" sz="1000" noProof="1">
                <a:cs typeface="Arial" panose="020B0604020202020204" pitchFamily="34" charset="0"/>
              </a:rPr>
              <a:t>sig foran tekst eller grafik. Højreklik da på billedet og vælg </a:t>
            </a:r>
            <a:r>
              <a:rPr lang="da-DK" altLang="da-DK" sz="1000" b="1" noProof="1">
                <a:cs typeface="Arial" panose="020B0604020202020204" pitchFamily="34" charset="0"/>
              </a:rPr>
              <a:t>Placer bagest </a:t>
            </a:r>
            <a:r>
              <a:rPr lang="da-DK" altLang="da-DK" sz="1000" noProof="1">
                <a:cs typeface="Arial" panose="020B0604020202020204" pitchFamily="34" charset="0"/>
              </a:rPr>
              <a:t>eller </a:t>
            </a:r>
            <a:r>
              <a:rPr lang="da-DK" altLang="da-DK" sz="1000" b="1" noProof="1">
                <a:cs typeface="Arial" panose="020B0604020202020204" pitchFamily="34" charset="0"/>
              </a:rPr>
              <a:t>Placer forrest</a:t>
            </a:r>
            <a:r>
              <a:rPr lang="da-DK" altLang="da-DK" sz="1000" noProof="1">
                <a:cs typeface="Arial" panose="020B0604020202020204" pitchFamily="34" charset="0"/>
              </a:rPr>
              <a:t>.</a:t>
            </a:r>
          </a:p>
          <a:p>
            <a:pPr marL="0" indent="0">
              <a:lnSpc>
                <a:spcPct val="100000"/>
              </a:lnSpc>
              <a:spcBef>
                <a:spcPts val="600"/>
              </a:spcBef>
              <a:spcAft>
                <a:spcPts val="600"/>
              </a:spcAft>
              <a:buNone/>
              <a:defRPr/>
            </a:pPr>
            <a:r>
              <a:rPr lang="da-DK" sz="1050" b="1" noProof="1">
                <a:cs typeface="Arial" panose="020B0604020202020204" pitchFamily="34" charset="0"/>
              </a:rPr>
              <a:t>Tabeller og grafer</a:t>
            </a:r>
            <a:br>
              <a:rPr lang="da-DK" sz="1050" b="1" noProof="1">
                <a:cs typeface="Arial" panose="020B0604020202020204" pitchFamily="34" charset="0"/>
              </a:rPr>
            </a:br>
            <a:r>
              <a:rPr lang="da-DK" altLang="da-DK" sz="1000" b="0" noProof="1">
                <a:cs typeface="Arial" panose="020B0604020202020204" pitchFamily="34" charset="0"/>
              </a:rPr>
              <a:t>Indsæt eller tilpas design på din graf og tabel fra fanebladet BUVM.</a:t>
            </a:r>
          </a:p>
          <a:p>
            <a:pPr marL="0" indent="0">
              <a:lnSpc>
                <a:spcPct val="100000"/>
              </a:lnSpc>
              <a:spcBef>
                <a:spcPts val="600"/>
              </a:spcBef>
              <a:spcAft>
                <a:spcPts val="600"/>
              </a:spcAft>
              <a:buNone/>
              <a:defRPr/>
            </a:pPr>
            <a:r>
              <a:rPr lang="da-DK" altLang="da-DK" sz="1050" b="1" noProof="1">
                <a:cs typeface="Arial" panose="020B0604020202020204" pitchFamily="34" charset="0"/>
              </a:rPr>
              <a:t>Kopiering fra gammel præsentation</a:t>
            </a:r>
            <a:br>
              <a:rPr lang="da-DK" altLang="da-DK" sz="1050" b="1" noProof="1">
                <a:cs typeface="Arial" panose="020B0604020202020204" pitchFamily="34" charset="0"/>
              </a:rPr>
            </a:br>
            <a:r>
              <a:rPr lang="da-DK" altLang="da-DK" sz="1000" b="0" noProof="1">
                <a:cs typeface="Arial" panose="020B0604020202020204" pitchFamily="34" charset="0"/>
              </a:rPr>
              <a:t>Når du kopierer indhold fra en gamle præsentationer, skal det formateres rigtigt. Højreklik i den nye præsentation og vælg </a:t>
            </a:r>
            <a:r>
              <a:rPr lang="da-DK" altLang="da-DK" sz="1000" b="1" noProof="1">
                <a:cs typeface="Arial" panose="020B0604020202020204" pitchFamily="34" charset="0"/>
              </a:rPr>
              <a:t>Brug destinationstema (D)</a:t>
            </a:r>
            <a:r>
              <a:rPr lang="da-DK" altLang="da-DK" sz="1000" b="0" noProof="1">
                <a:cs typeface="Arial" panose="020B0604020202020204" pitchFamily="34" charset="0"/>
              </a:rPr>
              <a:t>.</a:t>
            </a:r>
          </a:p>
        </p:txBody>
      </p:sp>
      <p:sp>
        <p:nvSpPr>
          <p:cNvPr id="19" name="Rectangle 18">
            <a:extLst>
              <a:ext uri="{FF2B5EF4-FFF2-40B4-BE49-F238E27FC236}">
                <a16:creationId xmlns:a16="http://schemas.microsoft.com/office/drawing/2014/main" id="{2CECB945-4DBE-4C28-A3A2-1B98350A125C}"/>
              </a:ext>
            </a:extLst>
          </p:cNvPr>
          <p:cNvSpPr/>
          <p:nvPr userDrawn="1"/>
        </p:nvSpPr>
        <p:spPr>
          <a:xfrm>
            <a:off x="8872538" y="1582938"/>
            <a:ext cx="2778125" cy="4201150"/>
          </a:xfrm>
          <a:prstGeom prst="rect">
            <a:avLst/>
          </a:prstGeom>
        </p:spPr>
        <p:txBody>
          <a:bodyPr wrap="square" lIns="0" tIns="0" rIns="0" bIns="0">
            <a:spAutoFit/>
          </a:bodyPr>
          <a:lstStyle/>
          <a:p>
            <a:pPr marL="0" indent="0">
              <a:lnSpc>
                <a:spcPct val="100000"/>
              </a:lnSpc>
              <a:spcBef>
                <a:spcPts val="600"/>
              </a:spcBef>
              <a:spcAft>
                <a:spcPts val="600"/>
              </a:spcAft>
              <a:buNone/>
              <a:defRPr/>
            </a:pPr>
            <a:r>
              <a:rPr lang="da-DK" sz="1050" b="1" noProof="1">
                <a:cs typeface="Arial" panose="020B0604020202020204" pitchFamily="34" charset="0"/>
              </a:rPr>
              <a:t>Indsæt ikoner eller illustrationer</a:t>
            </a:r>
            <a:br>
              <a:rPr lang="da-DK" sz="1050" b="1" noProof="1">
                <a:cs typeface="Arial" panose="020B0604020202020204" pitchFamily="34" charset="0"/>
              </a:rPr>
            </a:br>
            <a:r>
              <a:rPr lang="da-DK" sz="1050" b="0" noProof="1">
                <a:cs typeface="Arial" panose="020B0604020202020204" pitchFamily="34" charset="0"/>
              </a:rPr>
              <a:t>Vælg den boks på slidet, hvor du ønsker at sætte et element ind. </a:t>
            </a:r>
            <a:r>
              <a:rPr lang="da-DK" sz="1000" noProof="1">
                <a:cs typeface="Arial" panose="020B0604020202020204" pitchFamily="34" charset="0"/>
              </a:rPr>
              <a:t>Klik på </a:t>
            </a:r>
            <a:r>
              <a:rPr lang="da-DK" sz="1000" b="1" noProof="1">
                <a:cs typeface="Arial" panose="020B0604020202020204" pitchFamily="34" charset="0"/>
              </a:rPr>
              <a:t>Slideelementer </a:t>
            </a:r>
            <a:r>
              <a:rPr lang="da-DK" sz="1000" noProof="1">
                <a:cs typeface="Arial" panose="020B0604020202020204" pitchFamily="34" charset="0"/>
              </a:rPr>
              <a:t>i højre side af skærmen og vælg det element, som du ønsker at indsætte.</a:t>
            </a:r>
            <a:br>
              <a:rPr lang="da-DK" sz="1000" noProof="1">
                <a:cs typeface="Arial" panose="020B0604020202020204" pitchFamily="34" charset="0"/>
              </a:rPr>
            </a:br>
            <a:r>
              <a:rPr lang="da-DK" sz="1000" noProof="1">
                <a:cs typeface="Arial" panose="020B0604020202020204" pitchFamily="34" charset="0"/>
              </a:rPr>
              <a:t/>
            </a:r>
            <a:br>
              <a:rPr lang="da-DK" sz="1000" noProof="1">
                <a:cs typeface="Arial" panose="020B0604020202020204" pitchFamily="34" charset="0"/>
              </a:rPr>
            </a:br>
            <a:r>
              <a:rPr lang="da-DK" sz="1000" noProof="1">
                <a:cs typeface="Arial" panose="020B0604020202020204" pitchFamily="34" charset="0"/>
              </a:rPr>
              <a:t>Det er muligt at skalere og flytte rundt på ikoner og illustrationer, så det passer til din præsentation.</a:t>
            </a:r>
            <a:br>
              <a:rPr lang="da-DK" sz="1000" noProof="1">
                <a:cs typeface="Arial" panose="020B0604020202020204" pitchFamily="34" charset="0"/>
              </a:rPr>
            </a:br>
            <a:r>
              <a:rPr lang="da-DK" sz="1000" noProof="1">
                <a:cs typeface="Arial" panose="020B0604020202020204" pitchFamily="34" charset="0"/>
              </a:rPr>
              <a:t/>
            </a:r>
            <a:br>
              <a:rPr lang="da-DK" sz="1000" noProof="1">
                <a:cs typeface="Arial" panose="020B0604020202020204" pitchFamily="34" charset="0"/>
              </a:rPr>
            </a:br>
            <a:r>
              <a:rPr lang="da-DK" sz="1050" b="1" noProof="1">
                <a:cs typeface="Arial" panose="020B0604020202020204" pitchFamily="34" charset="0"/>
              </a:rPr>
              <a:t>Juster sidenummerering, </a:t>
            </a:r>
            <a:br>
              <a:rPr lang="da-DK" sz="1050" b="1" noProof="1">
                <a:cs typeface="Arial" panose="020B0604020202020204" pitchFamily="34" charset="0"/>
              </a:rPr>
            </a:br>
            <a:r>
              <a:rPr lang="da-DK" sz="1050" b="1" noProof="1">
                <a:cs typeface="Arial" panose="020B0604020202020204" pitchFamily="34" charset="0"/>
              </a:rPr>
              <a:t>dato og sidefod</a:t>
            </a:r>
            <a:br>
              <a:rPr lang="da-DK" sz="1050" b="1" noProof="1">
                <a:cs typeface="Arial" panose="020B0604020202020204" pitchFamily="34" charset="0"/>
              </a:rPr>
            </a:br>
            <a:r>
              <a:rPr lang="da-DK" altLang="da-DK" sz="1000" noProof="1">
                <a:cs typeface="Arial" panose="020B0604020202020204" pitchFamily="34" charset="0"/>
              </a:rPr>
              <a:t>Klik på fanen </a:t>
            </a:r>
            <a:r>
              <a:rPr lang="da-DK" altLang="da-DK" sz="1000" b="1" noProof="1">
                <a:cs typeface="Arial" panose="020B0604020202020204" pitchFamily="34" charset="0"/>
              </a:rPr>
              <a:t>Indsæt. </a:t>
            </a:r>
            <a:br>
              <a:rPr lang="da-DK" altLang="da-DK" sz="1000" b="1" noProof="1">
                <a:cs typeface="Arial" panose="020B0604020202020204" pitchFamily="34" charset="0"/>
              </a:rPr>
            </a:b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noProof="1">
                <a:cs typeface="Arial" panose="020B0604020202020204" pitchFamily="34" charset="0"/>
              </a:rPr>
              <a:t>Klik </a:t>
            </a:r>
            <a:r>
              <a:rPr lang="da-DK" altLang="da-DK" sz="1000" b="1" noProof="1">
                <a:cs typeface="Arial" panose="020B0604020202020204" pitchFamily="34" charset="0"/>
              </a:rPr>
              <a:t>Sidehoved og Sidefod.</a:t>
            </a:r>
            <a:br>
              <a:rPr lang="da-DK" altLang="da-DK" sz="1000" b="1" noProof="1">
                <a:cs typeface="Arial" panose="020B0604020202020204" pitchFamily="34" charset="0"/>
              </a:rPr>
            </a:br>
            <a:r>
              <a:rPr lang="da-DK" altLang="da-DK" sz="1000" noProof="1">
                <a:cs typeface="Arial" panose="020B0604020202020204" pitchFamily="34" charset="0"/>
              </a:rPr>
              <a:t/>
            </a:r>
            <a:br>
              <a:rPr lang="da-DK" altLang="da-DK" sz="1000" noProof="1">
                <a:cs typeface="Arial" panose="020B0604020202020204" pitchFamily="34" charset="0"/>
              </a:rPr>
            </a:br>
            <a:r>
              <a:rPr lang="da-DK" altLang="da-DK" sz="1000" noProof="1">
                <a:cs typeface="Arial" panose="020B0604020202020204" pitchFamily="34" charset="0"/>
              </a:rPr>
              <a:t>Vælg </a:t>
            </a:r>
            <a:r>
              <a:rPr lang="da-DK" altLang="da-DK" sz="1000" b="1" noProof="1">
                <a:cs typeface="Arial" panose="020B0604020202020204" pitchFamily="34" charset="0"/>
              </a:rPr>
              <a:t>Anvend på alle </a:t>
            </a:r>
            <a:r>
              <a:rPr lang="da-DK" altLang="da-DK" sz="1000" noProof="1">
                <a:cs typeface="Arial" panose="020B0604020202020204" pitchFamily="34" charset="0"/>
              </a:rPr>
              <a:t>eller </a:t>
            </a:r>
            <a:r>
              <a:rPr lang="da-DK" altLang="da-DK" sz="1000" b="1" noProof="1">
                <a:cs typeface="Arial" panose="020B0604020202020204" pitchFamily="34" charset="0"/>
              </a:rPr>
              <a:t>Anvend,</a:t>
            </a:r>
            <a:r>
              <a:rPr lang="da-DK" altLang="da-DK" sz="1000" noProof="1">
                <a:cs typeface="Arial" panose="020B0604020202020204" pitchFamily="34" charset="0"/>
              </a:rPr>
              <a:t> hvis det kun skal være på et enkelt slide.</a:t>
            </a:r>
            <a:endParaRPr lang="da-DK" sz="1000" dirty="0"/>
          </a:p>
          <a:p>
            <a:pPr marL="0" indent="0">
              <a:lnSpc>
                <a:spcPct val="100000"/>
              </a:lnSpc>
              <a:spcBef>
                <a:spcPts val="600"/>
              </a:spcBef>
              <a:spcAft>
                <a:spcPts val="600"/>
              </a:spcAft>
              <a:buNone/>
              <a:defRPr/>
            </a:pPr>
            <a:r>
              <a:rPr lang="da-DK" sz="1050" b="1" noProof="1">
                <a:cs typeface="Arial" panose="020B0604020202020204" pitchFamily="34" charset="0"/>
              </a:rPr>
              <a:t>Hjælpelinjer</a:t>
            </a:r>
            <a:r>
              <a:rPr lang="da-DK" sz="1000" b="1" noProof="1">
                <a:cs typeface="Arial" panose="020B0604020202020204" pitchFamily="34" charset="0"/>
              </a:rPr>
              <a:t/>
            </a:r>
            <a:br>
              <a:rPr lang="da-DK" sz="1000" b="1" noProof="1">
                <a:cs typeface="Arial" panose="020B0604020202020204" pitchFamily="34" charset="0"/>
              </a:rPr>
            </a:br>
            <a:r>
              <a:rPr lang="da-DK" altLang="da-DK" sz="1000" noProof="1">
                <a:cs typeface="Arial" panose="020B0604020202020204" pitchFamily="34" charset="0"/>
              </a:rPr>
              <a:t>Klik på fanen </a:t>
            </a:r>
            <a:r>
              <a:rPr lang="da-DK" altLang="da-DK" sz="1000" b="1" noProof="1">
                <a:cs typeface="Arial" panose="020B0604020202020204" pitchFamily="34" charset="0"/>
              </a:rPr>
              <a:t>Vis </a:t>
            </a:r>
            <a:r>
              <a:rPr lang="da-DK" altLang="da-DK" sz="1000" noProof="1">
                <a:cs typeface="Arial" panose="020B0604020202020204" pitchFamily="34" charset="0"/>
              </a:rPr>
              <a:t>og sæt hak ved </a:t>
            </a:r>
            <a:r>
              <a:rPr lang="da-DK" altLang="da-DK" sz="1000" b="1" noProof="1">
                <a:cs typeface="Arial" panose="020B0604020202020204" pitchFamily="34" charset="0"/>
              </a:rPr>
              <a:t>Hjælpelinjer</a:t>
            </a:r>
            <a:r>
              <a:rPr lang="da-DK" altLang="da-DK" sz="1000" noProof="1">
                <a:cs typeface="Arial" panose="020B0604020202020204" pitchFamily="34" charset="0"/>
              </a:rPr>
              <a:t>.</a:t>
            </a:r>
          </a:p>
          <a:p>
            <a:pPr marL="0" indent="0">
              <a:lnSpc>
                <a:spcPct val="100000"/>
              </a:lnSpc>
              <a:spcBef>
                <a:spcPts val="600"/>
              </a:spcBef>
              <a:spcAft>
                <a:spcPts val="600"/>
              </a:spcAft>
              <a:buNone/>
              <a:defRPr/>
            </a:pPr>
            <a:r>
              <a:rPr lang="da-DK" sz="1000" b="1" noProof="1">
                <a:cs typeface="Arial" panose="020B0604020202020204" pitchFamily="34" charset="0"/>
              </a:rPr>
              <a:t>Se vejledningen ‘PowerPoint i Børne- og Undervisningsministeriet’ kanalen.uvm.dk/skabeloner</a:t>
            </a:r>
            <a:r>
              <a:rPr lang="da-DK" sz="1000" b="1" noProof="1">
                <a:solidFill>
                  <a:srgbClr val="FF0000"/>
                </a:solidFill>
                <a:cs typeface="Arial" panose="020B0604020202020204" pitchFamily="34" charset="0"/>
              </a:rPr>
              <a:t> </a:t>
            </a:r>
            <a:endParaRPr lang="da-DK" sz="1000" dirty="0">
              <a:solidFill>
                <a:srgbClr val="FF0000"/>
              </a:solidFill>
            </a:endParaRPr>
          </a:p>
        </p:txBody>
      </p:sp>
      <p:pic>
        <p:nvPicPr>
          <p:cNvPr id="6" name="Picture 5">
            <a:extLst>
              <a:ext uri="{FF2B5EF4-FFF2-40B4-BE49-F238E27FC236}">
                <a16:creationId xmlns:a16="http://schemas.microsoft.com/office/drawing/2014/main" id="{7A7E8449-FC02-4222-8378-11EAD7E4CD4E}"/>
              </a:ext>
            </a:extLst>
          </p:cNvPr>
          <p:cNvPicPr>
            <a:picLocks noChangeAspect="1"/>
          </p:cNvPicPr>
          <p:nvPr userDrawn="1"/>
        </p:nvPicPr>
        <p:blipFill>
          <a:blip r:embed="rId2"/>
          <a:stretch>
            <a:fillRect/>
          </a:stretch>
        </p:blipFill>
        <p:spPr>
          <a:xfrm>
            <a:off x="3138007" y="4214375"/>
            <a:ext cx="542998" cy="576935"/>
          </a:xfrm>
          <a:prstGeom prst="rect">
            <a:avLst/>
          </a:prstGeom>
        </p:spPr>
      </p:pic>
      <p:pic>
        <p:nvPicPr>
          <p:cNvPr id="26" name="Picture 6">
            <a:extLst>
              <a:ext uri="{FF2B5EF4-FFF2-40B4-BE49-F238E27FC236}">
                <a16:creationId xmlns:a16="http://schemas.microsoft.com/office/drawing/2014/main" id="{37C53AFF-1BD1-4C2D-ADA0-6C60B747BDCF}"/>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021513" y="1691853"/>
            <a:ext cx="1216503" cy="5474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Billede 3">
            <a:extLst>
              <a:ext uri="{FF2B5EF4-FFF2-40B4-BE49-F238E27FC236}">
                <a16:creationId xmlns:a16="http://schemas.microsoft.com/office/drawing/2014/main" id="{040626F0-7354-4867-B1A6-6A7D5EF317AF}"/>
              </a:ext>
            </a:extLst>
          </p:cNvPr>
          <p:cNvPicPr>
            <a:picLocks noChangeAspect="1"/>
          </p:cNvPicPr>
          <p:nvPr userDrawn="1"/>
        </p:nvPicPr>
        <p:blipFill>
          <a:blip r:embed="rId4"/>
          <a:stretch>
            <a:fillRect/>
          </a:stretch>
        </p:blipFill>
        <p:spPr>
          <a:xfrm>
            <a:off x="2920888" y="2643625"/>
            <a:ext cx="977236" cy="732927"/>
          </a:xfrm>
          <a:prstGeom prst="rect">
            <a:avLst/>
          </a:prstGeom>
        </p:spPr>
      </p:pic>
      <p:pic>
        <p:nvPicPr>
          <p:cNvPr id="7" name="Billede 6">
            <a:extLst>
              <a:ext uri="{FF2B5EF4-FFF2-40B4-BE49-F238E27FC236}">
                <a16:creationId xmlns:a16="http://schemas.microsoft.com/office/drawing/2014/main" id="{CF55D637-5398-4D33-89FD-0319C8D4C11B}"/>
              </a:ext>
            </a:extLst>
          </p:cNvPr>
          <p:cNvPicPr>
            <a:picLocks noChangeAspect="1"/>
          </p:cNvPicPr>
          <p:nvPr userDrawn="1"/>
        </p:nvPicPr>
        <p:blipFill>
          <a:blip r:embed="rId5"/>
          <a:stretch>
            <a:fillRect/>
          </a:stretch>
        </p:blipFill>
        <p:spPr>
          <a:xfrm>
            <a:off x="7186633" y="2883291"/>
            <a:ext cx="895714" cy="607806"/>
          </a:xfrm>
          <a:prstGeom prst="rect">
            <a:avLst/>
          </a:prstGeom>
        </p:spPr>
      </p:pic>
      <p:pic>
        <p:nvPicPr>
          <p:cNvPr id="8" name="Billede 7">
            <a:extLst>
              <a:ext uri="{FF2B5EF4-FFF2-40B4-BE49-F238E27FC236}">
                <a16:creationId xmlns:a16="http://schemas.microsoft.com/office/drawing/2014/main" id="{D096EECF-1100-4471-9709-5BC9DD73954D}"/>
              </a:ext>
            </a:extLst>
          </p:cNvPr>
          <p:cNvPicPr>
            <a:picLocks noChangeAspect="1"/>
          </p:cNvPicPr>
          <p:nvPr userDrawn="1"/>
        </p:nvPicPr>
        <p:blipFill>
          <a:blip r:embed="rId6"/>
          <a:stretch>
            <a:fillRect/>
          </a:stretch>
        </p:blipFill>
        <p:spPr>
          <a:xfrm>
            <a:off x="7176189" y="5242988"/>
            <a:ext cx="1089602" cy="655185"/>
          </a:xfrm>
          <a:prstGeom prst="rect">
            <a:avLst/>
          </a:prstGeom>
        </p:spPr>
      </p:pic>
    </p:spTree>
    <p:extLst>
      <p:ext uri="{BB962C8B-B14F-4D97-AF65-F5344CB8AC3E}">
        <p14:creationId xmlns:p14="http://schemas.microsoft.com/office/powerpoint/2010/main" val="7847272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matchingName="Forside m. billede">
  <p:cSld name="1_Forside m. billede">
    <p:bg>
      <p:bgPr>
        <a:solidFill>
          <a:schemeClr val="lt2"/>
        </a:solidFill>
        <a:effectLst/>
      </p:bgPr>
    </p:bg>
    <p:spTree>
      <p:nvGrpSpPr>
        <p:cNvPr id="1" name="Shape 16"/>
        <p:cNvGrpSpPr/>
        <p:nvPr/>
      </p:nvGrpSpPr>
      <p:grpSpPr>
        <a:xfrm>
          <a:off x="0" y="0"/>
          <a:ext cx="0" cy="0"/>
          <a:chOff x="0" y="0"/>
          <a:chExt cx="0" cy="0"/>
        </a:xfrm>
      </p:grpSpPr>
      <p:sp>
        <p:nvSpPr>
          <p:cNvPr id="17" name="Google Shape;17;p2"/>
          <p:cNvSpPr txBox="1">
            <a:spLocks noGrp="1"/>
          </p:cNvSpPr>
          <p:nvPr>
            <p:ph type="ctrTitle"/>
          </p:nvPr>
        </p:nvSpPr>
        <p:spPr>
          <a:xfrm>
            <a:off x="2429999" y="3808800"/>
            <a:ext cx="7369639" cy="1378800"/>
          </a:xfrm>
          <a:prstGeom prst="rect">
            <a:avLst/>
          </a:prstGeom>
          <a:noFill/>
          <a:ln>
            <a:noFill/>
          </a:ln>
        </p:spPr>
        <p:txBody>
          <a:bodyPr spcFirstLastPara="1" wrap="square" lIns="0" tIns="0" rIns="0" bIns="0" anchor="t" anchorCtr="0">
            <a:noAutofit/>
          </a:bodyPr>
          <a:lstStyle>
            <a:lvl1pPr lvl="0" algn="l">
              <a:lnSpc>
                <a:spcPct val="83000"/>
              </a:lnSpc>
              <a:spcBef>
                <a:spcPts val="0"/>
              </a:spcBef>
              <a:spcAft>
                <a:spcPts val="0"/>
              </a:spcAft>
              <a:buClr>
                <a:schemeClr val="dk1"/>
              </a:buClr>
              <a:buSzPts val="5400"/>
              <a:buFont typeface="Georgia"/>
              <a:buNone/>
              <a:defRPr sz="5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2"/>
          <p:cNvSpPr>
            <a:spLocks noGrp="1"/>
          </p:cNvSpPr>
          <p:nvPr>
            <p:ph type="pic" idx="2"/>
          </p:nvPr>
        </p:nvSpPr>
        <p:spPr>
          <a:xfrm>
            <a:off x="0" y="0"/>
            <a:ext cx="12193201" cy="3430800"/>
          </a:xfrm>
          <a:prstGeom prst="rect">
            <a:avLst/>
          </a:prstGeom>
          <a:solidFill>
            <a:schemeClr val="lt1"/>
          </a:solidFill>
          <a:ln>
            <a:noFill/>
          </a:ln>
        </p:spPr>
        <p:txBody>
          <a:bodyPr spcFirstLastPara="1" wrap="square" lIns="0" tIns="72000" rIns="0" bIns="0" anchor="t" anchorCtr="0">
            <a:noAutofit/>
          </a:bodyPr>
          <a:lstStyle>
            <a:lvl1pPr marR="0" lvl="0" algn="ctr" rtl="0">
              <a:lnSpc>
                <a:spcPct val="100000"/>
              </a:lnSpc>
              <a:spcBef>
                <a:spcPts val="1200"/>
              </a:spcBef>
              <a:spcAft>
                <a:spcPts val="0"/>
              </a:spcAft>
              <a:buClr>
                <a:schemeClr val="accent1"/>
              </a:buClr>
              <a:buSzPts val="1600"/>
              <a:buFont typeface="Arial"/>
              <a:buNone/>
              <a:defRPr sz="1600" b="0" i="0" u="none" strike="noStrike" cap="none">
                <a:solidFill>
                  <a:schemeClr val="dk1"/>
                </a:solidFill>
                <a:latin typeface="Verdana"/>
                <a:ea typeface="Verdana"/>
                <a:cs typeface="Verdana"/>
                <a:sym typeface="Verdana"/>
              </a:defRPr>
            </a:lvl1pPr>
            <a:lvl2pPr marR="0" lvl="1" algn="l" rtl="0">
              <a:lnSpc>
                <a:spcPct val="100000"/>
              </a:lnSpc>
              <a:spcBef>
                <a:spcPts val="600"/>
              </a:spcBef>
              <a:spcAft>
                <a:spcPts val="0"/>
              </a:spcAft>
              <a:buClr>
                <a:schemeClr val="accent1"/>
              </a:buClr>
              <a:buSzPts val="1800"/>
              <a:buFont typeface="Arial"/>
              <a:buChar char="•"/>
              <a:defRPr sz="1800" b="0" i="0" u="none" strike="noStrike" cap="none">
                <a:solidFill>
                  <a:schemeClr val="dk1"/>
                </a:solidFill>
                <a:latin typeface="Verdana"/>
                <a:ea typeface="Verdana"/>
                <a:cs typeface="Verdana"/>
                <a:sym typeface="Verdana"/>
              </a:defRPr>
            </a:lvl2pPr>
            <a:lvl3pPr marR="0" lvl="2" algn="l" rtl="0">
              <a:lnSpc>
                <a:spcPct val="100000"/>
              </a:lnSpc>
              <a:spcBef>
                <a:spcPts val="600"/>
              </a:spcBef>
              <a:spcAft>
                <a:spcPts val="0"/>
              </a:spcAft>
              <a:buClr>
                <a:schemeClr val="accent1"/>
              </a:buClr>
              <a:buSzPts val="1600"/>
              <a:buFont typeface="Arial"/>
              <a:buChar char="•"/>
              <a:defRPr sz="1600" b="0" i="0" u="none" strike="noStrike" cap="none">
                <a:solidFill>
                  <a:schemeClr val="dk1"/>
                </a:solidFill>
                <a:latin typeface="Verdana"/>
                <a:ea typeface="Verdana"/>
                <a:cs typeface="Verdana"/>
                <a:sym typeface="Verdana"/>
              </a:defRPr>
            </a:lvl3pPr>
            <a:lvl4pPr marR="0" lvl="3" algn="l" rtl="0">
              <a:lnSpc>
                <a:spcPct val="100000"/>
              </a:lnSpc>
              <a:spcBef>
                <a:spcPts val="600"/>
              </a:spcBef>
              <a:spcAft>
                <a:spcPts val="0"/>
              </a:spcAft>
              <a:buClr>
                <a:schemeClr val="dk1"/>
              </a:buClr>
              <a:buSzPts val="2000"/>
              <a:buFont typeface="Arial"/>
              <a:buChar char="​"/>
              <a:defRPr sz="2000" b="1" i="0" u="none" strike="noStrike" cap="none">
                <a:solidFill>
                  <a:schemeClr val="dk1"/>
                </a:solidFill>
                <a:latin typeface="Verdana"/>
                <a:ea typeface="Verdana"/>
                <a:cs typeface="Verdana"/>
                <a:sym typeface="Verdana"/>
              </a:defRPr>
            </a:lvl4pPr>
            <a:lvl5pPr marR="0" lvl="4" algn="l" rtl="0">
              <a:lnSpc>
                <a:spcPct val="100000"/>
              </a:lnSpc>
              <a:spcBef>
                <a:spcPts val="600"/>
              </a:spcBef>
              <a:spcAft>
                <a:spcPts val="0"/>
              </a:spcAft>
              <a:buClr>
                <a:schemeClr val="dk1"/>
              </a:buClr>
              <a:buSzPts val="2000"/>
              <a:buFont typeface="Arial"/>
              <a:buChar char="​"/>
              <a:defRPr sz="2000" b="0" i="0" u="none" strike="noStrike" cap="none">
                <a:solidFill>
                  <a:schemeClr val="dk1"/>
                </a:solidFill>
                <a:latin typeface="Verdana"/>
                <a:ea typeface="Verdana"/>
                <a:cs typeface="Verdana"/>
                <a:sym typeface="Verdana"/>
              </a:defRPr>
            </a:lvl5pPr>
            <a:lvl6pPr marR="0" lvl="5" algn="l" rtl="0">
              <a:lnSpc>
                <a:spcPct val="100000"/>
              </a:lnSpc>
              <a:spcBef>
                <a:spcPts val="600"/>
              </a:spcBef>
              <a:spcAft>
                <a:spcPts val="0"/>
              </a:spcAft>
              <a:buClr>
                <a:schemeClr val="dk1"/>
              </a:buClr>
              <a:buSzPts val="1000"/>
              <a:buFont typeface="Georgia"/>
              <a:buAutoNum type="arabicParenR"/>
              <a:defRPr sz="1000" b="0" i="0" u="none" strike="noStrike" cap="none">
                <a:solidFill>
                  <a:schemeClr val="dk1"/>
                </a:solidFill>
                <a:latin typeface="Verdana"/>
                <a:ea typeface="Verdana"/>
                <a:cs typeface="Verdana"/>
                <a:sym typeface="Verdana"/>
              </a:defRPr>
            </a:lvl6pPr>
            <a:lvl7pPr marR="0" lvl="6" algn="l" rtl="0">
              <a:lnSpc>
                <a:spcPct val="100000"/>
              </a:lnSpc>
              <a:spcBef>
                <a:spcPts val="600"/>
              </a:spcBef>
              <a:spcAft>
                <a:spcPts val="0"/>
              </a:spcAft>
              <a:buClr>
                <a:schemeClr val="dk1"/>
              </a:buClr>
              <a:buSzPts val="1000"/>
              <a:buFont typeface="Georgia"/>
              <a:buAutoNum type="alphaLcParenR"/>
              <a:defRPr sz="1000" b="0" i="0" u="none" strike="noStrike" cap="none">
                <a:solidFill>
                  <a:schemeClr val="dk1"/>
                </a:solidFill>
                <a:latin typeface="Verdana"/>
                <a:ea typeface="Verdana"/>
                <a:cs typeface="Verdana"/>
                <a:sym typeface="Verdana"/>
              </a:defRPr>
            </a:lvl7pPr>
            <a:lvl8pPr marR="0" lvl="7" algn="l" rtl="0">
              <a:lnSpc>
                <a:spcPct val="100000"/>
              </a:lnSpc>
              <a:spcBef>
                <a:spcPts val="600"/>
              </a:spcBef>
              <a:spcAft>
                <a:spcPts val="0"/>
              </a:spcAft>
              <a:buClr>
                <a:schemeClr val="dk1"/>
              </a:buClr>
              <a:buSzPts val="1000"/>
              <a:buFont typeface="Arial"/>
              <a:buChar char="•"/>
              <a:defRPr sz="1000" b="0" i="0" u="none" strike="noStrike" cap="none">
                <a:solidFill>
                  <a:schemeClr val="dk1"/>
                </a:solidFill>
                <a:latin typeface="Verdana"/>
                <a:ea typeface="Verdana"/>
                <a:cs typeface="Verdana"/>
                <a:sym typeface="Verdana"/>
              </a:defRPr>
            </a:lvl8pPr>
            <a:lvl9pPr marR="0" lvl="8" algn="l" rtl="0">
              <a:lnSpc>
                <a:spcPct val="100000"/>
              </a:lnSpc>
              <a:spcBef>
                <a:spcPts val="600"/>
              </a:spcBef>
              <a:spcAft>
                <a:spcPts val="0"/>
              </a:spcAft>
              <a:buClr>
                <a:schemeClr val="dk1"/>
              </a:buClr>
              <a:buSzPts val="7200"/>
              <a:buFont typeface="Arial"/>
              <a:buNone/>
              <a:defRPr sz="7200" b="0" i="0" u="none" strike="noStrike" cap="none">
                <a:solidFill>
                  <a:schemeClr val="dk1"/>
                </a:solidFill>
                <a:latin typeface="Georgia"/>
                <a:ea typeface="Georgia"/>
                <a:cs typeface="Georgia"/>
                <a:sym typeface="Georgia"/>
              </a:defRPr>
            </a:lvl9pPr>
          </a:lstStyle>
          <a:p>
            <a:endParaRPr/>
          </a:p>
        </p:txBody>
      </p:sp>
      <p:sp>
        <p:nvSpPr>
          <p:cNvPr id="19" name="Google Shape;19;p2"/>
          <p:cNvSpPr/>
          <p:nvPr/>
        </p:nvSpPr>
        <p:spPr>
          <a:xfrm>
            <a:off x="-2" y="3841285"/>
            <a:ext cx="1838229" cy="2508669"/>
          </a:xfrm>
          <a:custGeom>
            <a:avLst/>
            <a:gdLst/>
            <a:ahLst/>
            <a:cxnLst/>
            <a:rect l="l" t="t" r="r" b="b"/>
            <a:pathLst>
              <a:path w="4233836" h="5778004" extrusionOk="0">
                <a:moveTo>
                  <a:pt x="1101611" y="5236163"/>
                </a:moveTo>
                <a:cubicBezTo>
                  <a:pt x="2611471" y="5236163"/>
                  <a:pt x="3197072" y="5457238"/>
                  <a:pt x="3197072" y="5457238"/>
                </a:cubicBezTo>
                <a:lnTo>
                  <a:pt x="3176906" y="5778004"/>
                </a:lnTo>
                <a:cubicBezTo>
                  <a:pt x="3176906" y="5778004"/>
                  <a:pt x="2597009" y="5556929"/>
                  <a:pt x="1101611" y="5556929"/>
                </a:cubicBezTo>
                <a:cubicBezTo>
                  <a:pt x="727764" y="5556929"/>
                  <a:pt x="409018" y="5570746"/>
                  <a:pt x="141195" y="5591472"/>
                </a:cubicBezTo>
                <a:lnTo>
                  <a:pt x="0" y="5603816"/>
                </a:lnTo>
                <a:lnTo>
                  <a:pt x="0" y="5282138"/>
                </a:lnTo>
                <a:lnTo>
                  <a:pt x="131995" y="5270706"/>
                </a:lnTo>
                <a:cubicBezTo>
                  <a:pt x="402358" y="5249980"/>
                  <a:pt x="724148" y="5236163"/>
                  <a:pt x="1101611" y="5236163"/>
                </a:cubicBezTo>
                <a:close/>
                <a:moveTo>
                  <a:pt x="3438739" y="2877474"/>
                </a:moveTo>
                <a:cubicBezTo>
                  <a:pt x="3389846" y="2879609"/>
                  <a:pt x="3344803" y="2884340"/>
                  <a:pt x="3307797" y="2891475"/>
                </a:cubicBezTo>
                <a:lnTo>
                  <a:pt x="2784981" y="4614031"/>
                </a:lnTo>
                <a:lnTo>
                  <a:pt x="2816183" y="4618979"/>
                </a:lnTo>
                <a:cubicBezTo>
                  <a:pt x="2863366" y="4625450"/>
                  <a:pt x="2987411" y="4648280"/>
                  <a:pt x="3031548" y="4658551"/>
                </a:cubicBezTo>
                <a:lnTo>
                  <a:pt x="3056283" y="4663877"/>
                </a:lnTo>
                <a:lnTo>
                  <a:pt x="3869425" y="2933714"/>
                </a:lnTo>
                <a:cubicBezTo>
                  <a:pt x="3800934" y="2903271"/>
                  <a:pt x="3697531" y="2885577"/>
                  <a:pt x="3592752" y="2879062"/>
                </a:cubicBezTo>
                <a:cubicBezTo>
                  <a:pt x="3540361" y="2875803"/>
                  <a:pt x="3487627" y="2875340"/>
                  <a:pt x="3438739" y="2877474"/>
                </a:cubicBezTo>
                <a:close/>
                <a:moveTo>
                  <a:pt x="2642826" y="2292382"/>
                </a:moveTo>
                <a:cubicBezTo>
                  <a:pt x="2171412" y="2292418"/>
                  <a:pt x="1653444" y="2420981"/>
                  <a:pt x="1248489" y="2678394"/>
                </a:cubicBezTo>
                <a:lnTo>
                  <a:pt x="1248489" y="4498358"/>
                </a:lnTo>
                <a:lnTo>
                  <a:pt x="1351229" y="4498358"/>
                </a:lnTo>
                <a:cubicBezTo>
                  <a:pt x="1778537" y="4505208"/>
                  <a:pt x="2092841" y="4524614"/>
                  <a:pt x="2394580" y="4559999"/>
                </a:cubicBezTo>
                <a:lnTo>
                  <a:pt x="2511013" y="4573318"/>
                </a:lnTo>
                <a:lnTo>
                  <a:pt x="2533087" y="4497976"/>
                </a:lnTo>
                <a:lnTo>
                  <a:pt x="3092813" y="2335178"/>
                </a:lnTo>
                <a:cubicBezTo>
                  <a:pt x="2951933" y="2306640"/>
                  <a:pt x="2799965" y="2292370"/>
                  <a:pt x="2642826" y="2292382"/>
                </a:cubicBezTo>
                <a:close/>
                <a:moveTo>
                  <a:pt x="2706216" y="1986631"/>
                </a:moveTo>
                <a:cubicBezTo>
                  <a:pt x="2923483" y="1986631"/>
                  <a:pt x="3077211" y="2018594"/>
                  <a:pt x="3169295" y="2032670"/>
                </a:cubicBezTo>
                <a:cubicBezTo>
                  <a:pt x="3371346" y="2063874"/>
                  <a:pt x="3459244" y="2128179"/>
                  <a:pt x="3459244" y="2287231"/>
                </a:cubicBezTo>
                <a:cubicBezTo>
                  <a:pt x="3459244" y="2354580"/>
                  <a:pt x="3439838" y="2439431"/>
                  <a:pt x="3397978" y="2609523"/>
                </a:cubicBezTo>
                <a:lnTo>
                  <a:pt x="3459617" y="2605717"/>
                </a:lnTo>
                <a:cubicBezTo>
                  <a:pt x="3509087" y="2602291"/>
                  <a:pt x="3545993" y="2600391"/>
                  <a:pt x="3616773" y="2600391"/>
                </a:cubicBezTo>
                <a:cubicBezTo>
                  <a:pt x="3730166" y="2600391"/>
                  <a:pt x="3928790" y="2622079"/>
                  <a:pt x="4054736" y="2666975"/>
                </a:cubicBezTo>
                <a:cubicBezTo>
                  <a:pt x="4219496" y="2725577"/>
                  <a:pt x="4297117" y="2860273"/>
                  <a:pt x="4171934" y="3100757"/>
                </a:cubicBezTo>
                <a:cubicBezTo>
                  <a:pt x="4009835" y="3413532"/>
                  <a:pt x="3194790" y="4979697"/>
                  <a:pt x="3194790" y="4979697"/>
                </a:cubicBezTo>
                <a:lnTo>
                  <a:pt x="3164346" y="4970948"/>
                </a:lnTo>
                <a:cubicBezTo>
                  <a:pt x="2604620" y="4821029"/>
                  <a:pt x="1683411" y="4770421"/>
                  <a:pt x="1158693" y="4775368"/>
                </a:cubicBezTo>
                <a:lnTo>
                  <a:pt x="1084114" y="4775368"/>
                </a:lnTo>
                <a:lnTo>
                  <a:pt x="1009533" y="4775368"/>
                </a:lnTo>
                <a:cubicBezTo>
                  <a:pt x="747364" y="4772895"/>
                  <a:pt x="385881" y="4784405"/>
                  <a:pt x="19975" y="4815226"/>
                </a:cubicBezTo>
                <a:lnTo>
                  <a:pt x="0" y="4817183"/>
                </a:lnTo>
                <a:lnTo>
                  <a:pt x="0" y="4536654"/>
                </a:lnTo>
                <a:lnTo>
                  <a:pt x="4637" y="4536182"/>
                </a:lnTo>
                <a:cubicBezTo>
                  <a:pt x="240361" y="4515529"/>
                  <a:pt x="497272" y="4503115"/>
                  <a:pt x="817756" y="4497976"/>
                </a:cubicBezTo>
                <a:lnTo>
                  <a:pt x="920492" y="4497976"/>
                </a:lnTo>
                <a:lnTo>
                  <a:pt x="920492" y="2678011"/>
                </a:lnTo>
                <a:cubicBezTo>
                  <a:pt x="667395" y="2517129"/>
                  <a:pt x="370154" y="2406577"/>
                  <a:pt x="67724" y="2346280"/>
                </a:cubicBezTo>
                <a:lnTo>
                  <a:pt x="0" y="2335047"/>
                </a:lnTo>
                <a:lnTo>
                  <a:pt x="0" y="2032971"/>
                </a:lnTo>
                <a:lnTo>
                  <a:pt x="70838" y="2044300"/>
                </a:lnTo>
                <a:cubicBezTo>
                  <a:pt x="411262" y="2110539"/>
                  <a:pt x="753451" y="2237385"/>
                  <a:pt x="1084493" y="2442857"/>
                </a:cubicBezTo>
                <a:cubicBezTo>
                  <a:pt x="1613775" y="2113721"/>
                  <a:pt x="2172363" y="1986631"/>
                  <a:pt x="2706216" y="1986631"/>
                </a:cubicBezTo>
                <a:close/>
                <a:moveTo>
                  <a:pt x="1079544" y="1176910"/>
                </a:moveTo>
                <a:cubicBezTo>
                  <a:pt x="902228" y="1176910"/>
                  <a:pt x="756491" y="1283451"/>
                  <a:pt x="756491" y="1411303"/>
                </a:cubicBezTo>
                <a:cubicBezTo>
                  <a:pt x="756491" y="1538771"/>
                  <a:pt x="902228" y="1638465"/>
                  <a:pt x="1079544" y="1638465"/>
                </a:cubicBezTo>
                <a:cubicBezTo>
                  <a:pt x="1257618" y="1638465"/>
                  <a:pt x="1399930" y="1539151"/>
                  <a:pt x="1399930" y="1411303"/>
                </a:cubicBezTo>
                <a:cubicBezTo>
                  <a:pt x="1399930" y="1283451"/>
                  <a:pt x="1257618" y="1176910"/>
                  <a:pt x="1079544" y="1176910"/>
                </a:cubicBezTo>
                <a:close/>
                <a:moveTo>
                  <a:pt x="946365" y="0"/>
                </a:moveTo>
                <a:lnTo>
                  <a:pt x="1222610" y="0"/>
                </a:lnTo>
                <a:lnTo>
                  <a:pt x="1222610" y="356156"/>
                </a:lnTo>
                <a:lnTo>
                  <a:pt x="1578390" y="356156"/>
                </a:lnTo>
                <a:lnTo>
                  <a:pt x="1578390" y="632024"/>
                </a:lnTo>
                <a:lnTo>
                  <a:pt x="1222610" y="632024"/>
                </a:lnTo>
                <a:lnTo>
                  <a:pt x="1222610" y="971817"/>
                </a:lnTo>
                <a:cubicBezTo>
                  <a:pt x="1473750" y="1021281"/>
                  <a:pt x="1661718" y="1196697"/>
                  <a:pt x="1661718" y="1411683"/>
                </a:cubicBezTo>
                <a:cubicBezTo>
                  <a:pt x="1661718" y="1664341"/>
                  <a:pt x="1398412" y="1874000"/>
                  <a:pt x="1079544" y="1874000"/>
                </a:cubicBezTo>
                <a:cubicBezTo>
                  <a:pt x="760680" y="1874000"/>
                  <a:pt x="507262" y="1664341"/>
                  <a:pt x="507262" y="1411683"/>
                </a:cubicBezTo>
                <a:cubicBezTo>
                  <a:pt x="507262" y="1196317"/>
                  <a:pt x="694470" y="1020899"/>
                  <a:pt x="946365" y="971817"/>
                </a:cubicBezTo>
                <a:lnTo>
                  <a:pt x="946365" y="632024"/>
                </a:lnTo>
                <a:lnTo>
                  <a:pt x="590591" y="632024"/>
                </a:lnTo>
                <a:lnTo>
                  <a:pt x="590591" y="356156"/>
                </a:lnTo>
                <a:lnTo>
                  <a:pt x="946365" y="356156"/>
                </a:ln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Verdana"/>
              <a:ea typeface="Verdana"/>
              <a:cs typeface="Verdana"/>
              <a:sym typeface="Verdana"/>
            </a:endParaRPr>
          </a:p>
        </p:txBody>
      </p:sp>
      <p:sp>
        <p:nvSpPr>
          <p:cNvPr id="20" name="Google Shape;20;p2"/>
          <p:cNvSpPr txBox="1">
            <a:spLocks noGrp="1"/>
          </p:cNvSpPr>
          <p:nvPr>
            <p:ph type="body" idx="1"/>
          </p:nvPr>
        </p:nvSpPr>
        <p:spPr>
          <a:xfrm>
            <a:off x="2421999" y="5542144"/>
            <a:ext cx="489012" cy="72000"/>
          </a:xfrm>
          <a:prstGeom prst="rect">
            <a:avLst/>
          </a:prstGeom>
          <a:solidFill>
            <a:schemeClr val="dk1"/>
          </a:solidFill>
          <a:ln>
            <a:noFill/>
          </a:ln>
        </p:spPr>
        <p:txBody>
          <a:bodyPr spcFirstLastPara="1" wrap="square" lIns="0" tIns="0" rIns="0" bIns="0" anchor="t" anchorCtr="0">
            <a:noAutofit/>
          </a:bodyPr>
          <a:lstStyle>
            <a:lvl1pPr marL="457200" lvl="0" indent="-228600" algn="l">
              <a:lnSpc>
                <a:spcPct val="100000"/>
              </a:lnSpc>
              <a:spcBef>
                <a:spcPts val="1200"/>
              </a:spcBef>
              <a:spcAft>
                <a:spcPts val="0"/>
              </a:spcAft>
              <a:buSzPts val="100"/>
              <a:buNone/>
              <a:defRPr sz="100"/>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600"/>
              </a:spcBef>
              <a:spcAft>
                <a:spcPts val="0"/>
              </a:spcAft>
              <a:buClr>
                <a:schemeClr val="dk1"/>
              </a:buClr>
              <a:buSzPts val="1800"/>
              <a:buChar char="​"/>
              <a:defRPr/>
            </a:lvl4pPr>
            <a:lvl5pPr marL="2286000" lvl="4" indent="-342900" algn="l">
              <a:lnSpc>
                <a:spcPct val="100000"/>
              </a:lnSpc>
              <a:spcBef>
                <a:spcPts val="600"/>
              </a:spcBef>
              <a:spcAft>
                <a:spcPts val="0"/>
              </a:spcAft>
              <a:buClr>
                <a:schemeClr val="dk1"/>
              </a:buClr>
              <a:buSzPts val="1800"/>
              <a:buChar char="​"/>
              <a:defRPr/>
            </a:lvl5pPr>
            <a:lvl6pPr marL="2743200" lvl="5" indent="-342900" algn="l">
              <a:lnSpc>
                <a:spcPct val="100000"/>
              </a:lnSpc>
              <a:spcBef>
                <a:spcPts val="600"/>
              </a:spcBef>
              <a:spcAft>
                <a:spcPts val="0"/>
              </a:spcAft>
              <a:buClr>
                <a:schemeClr val="dk1"/>
              </a:buClr>
              <a:buSzPts val="1800"/>
              <a:buAutoNum type="arabicParenR"/>
              <a:defRPr/>
            </a:lvl6pPr>
            <a:lvl7pPr marL="3200400" lvl="6" indent="-342900" algn="l">
              <a:lnSpc>
                <a:spcPct val="100000"/>
              </a:lnSpc>
              <a:spcBef>
                <a:spcPts val="600"/>
              </a:spcBef>
              <a:spcAft>
                <a:spcPts val="0"/>
              </a:spcAft>
              <a:buClr>
                <a:schemeClr val="dk1"/>
              </a:buClr>
              <a:buSzPts val="1800"/>
              <a:buAutoNum type="alphaLcParenR"/>
              <a:defRPr/>
            </a:lvl7pPr>
            <a:lvl8pPr marL="3657600" lvl="7" indent="-342900" algn="l">
              <a:lnSpc>
                <a:spcPct val="100000"/>
              </a:lnSpc>
              <a:spcBef>
                <a:spcPts val="600"/>
              </a:spcBef>
              <a:spcAft>
                <a:spcPts val="0"/>
              </a:spcAft>
              <a:buClr>
                <a:schemeClr val="dk1"/>
              </a:buClr>
              <a:buSzPts val="1800"/>
              <a:buChar char="•"/>
              <a:defRPr/>
            </a:lvl8pPr>
            <a:lvl9pPr marL="4114800" lvl="8" indent="-228600" algn="l">
              <a:lnSpc>
                <a:spcPct val="100000"/>
              </a:lnSpc>
              <a:spcBef>
                <a:spcPts val="600"/>
              </a:spcBef>
              <a:spcAft>
                <a:spcPts val="0"/>
              </a:spcAft>
              <a:buClr>
                <a:schemeClr val="dk1"/>
              </a:buClr>
              <a:buSzPts val="1800"/>
              <a:buNone/>
              <a:defRPr/>
            </a:lvl9pPr>
          </a:lstStyle>
          <a:p>
            <a:endParaRPr/>
          </a:p>
        </p:txBody>
      </p:sp>
      <p:sp>
        <p:nvSpPr>
          <p:cNvPr id="21" name="Google Shape;21;p2"/>
          <p:cNvSpPr txBox="1">
            <a:spLocks noGrp="1"/>
          </p:cNvSpPr>
          <p:nvPr>
            <p:ph type="body" idx="3"/>
          </p:nvPr>
        </p:nvSpPr>
        <p:spPr>
          <a:xfrm>
            <a:off x="9799638" y="542879"/>
            <a:ext cx="1852362" cy="510160"/>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1200"/>
              </a:spcBef>
              <a:spcAft>
                <a:spcPts val="0"/>
              </a:spcAft>
              <a:buSzPts val="100"/>
              <a:buNone/>
              <a:defRPr sz="100"/>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600"/>
              </a:spcBef>
              <a:spcAft>
                <a:spcPts val="0"/>
              </a:spcAft>
              <a:buClr>
                <a:schemeClr val="dk1"/>
              </a:buClr>
              <a:buSzPts val="1800"/>
              <a:buChar char="​"/>
              <a:defRPr/>
            </a:lvl4pPr>
            <a:lvl5pPr marL="2286000" lvl="4" indent="-342900" algn="l">
              <a:lnSpc>
                <a:spcPct val="100000"/>
              </a:lnSpc>
              <a:spcBef>
                <a:spcPts val="600"/>
              </a:spcBef>
              <a:spcAft>
                <a:spcPts val="0"/>
              </a:spcAft>
              <a:buClr>
                <a:schemeClr val="dk1"/>
              </a:buClr>
              <a:buSzPts val="1800"/>
              <a:buChar char="​"/>
              <a:defRPr/>
            </a:lvl5pPr>
            <a:lvl6pPr marL="2743200" lvl="5" indent="-342900" algn="l">
              <a:lnSpc>
                <a:spcPct val="100000"/>
              </a:lnSpc>
              <a:spcBef>
                <a:spcPts val="600"/>
              </a:spcBef>
              <a:spcAft>
                <a:spcPts val="0"/>
              </a:spcAft>
              <a:buClr>
                <a:schemeClr val="dk1"/>
              </a:buClr>
              <a:buSzPts val="1800"/>
              <a:buAutoNum type="arabicParenR"/>
              <a:defRPr/>
            </a:lvl6pPr>
            <a:lvl7pPr marL="3200400" lvl="6" indent="-342900" algn="l">
              <a:lnSpc>
                <a:spcPct val="100000"/>
              </a:lnSpc>
              <a:spcBef>
                <a:spcPts val="600"/>
              </a:spcBef>
              <a:spcAft>
                <a:spcPts val="0"/>
              </a:spcAft>
              <a:buClr>
                <a:schemeClr val="dk1"/>
              </a:buClr>
              <a:buSzPts val="1800"/>
              <a:buAutoNum type="alphaLcParenR"/>
              <a:defRPr/>
            </a:lvl7pPr>
            <a:lvl8pPr marL="3657600" lvl="7" indent="-342900" algn="l">
              <a:lnSpc>
                <a:spcPct val="100000"/>
              </a:lnSpc>
              <a:spcBef>
                <a:spcPts val="600"/>
              </a:spcBef>
              <a:spcAft>
                <a:spcPts val="0"/>
              </a:spcAft>
              <a:buClr>
                <a:schemeClr val="dk1"/>
              </a:buClr>
              <a:buSzPts val="1800"/>
              <a:buChar char="•"/>
              <a:defRPr/>
            </a:lvl8pPr>
            <a:lvl9pPr marL="4114800" lvl="8" indent="-228600" algn="l">
              <a:lnSpc>
                <a:spcPct val="100000"/>
              </a:lnSpc>
              <a:spcBef>
                <a:spcPts val="600"/>
              </a:spcBef>
              <a:spcAft>
                <a:spcPts val="0"/>
              </a:spcAft>
              <a:buClr>
                <a:schemeClr val="dk1"/>
              </a:buClr>
              <a:buSzPts val="1800"/>
              <a:buNone/>
              <a:defRPr/>
            </a:lvl9pPr>
          </a:lstStyle>
          <a:p>
            <a:endParaRPr/>
          </a:p>
        </p:txBody>
      </p:sp>
      <p:sp>
        <p:nvSpPr>
          <p:cNvPr id="22" name="Google Shape;22;p2"/>
          <p:cNvSpPr txBox="1">
            <a:spLocks noGrp="1"/>
          </p:cNvSpPr>
          <p:nvPr>
            <p:ph type="dt" idx="10"/>
          </p:nvPr>
        </p:nvSpPr>
        <p:spPr>
          <a:xfrm>
            <a:off x="0" y="6858000"/>
            <a:ext cx="0" cy="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sz="1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2"/>
          <p:cNvSpPr txBox="1">
            <a:spLocks noGrp="1"/>
          </p:cNvSpPr>
          <p:nvPr>
            <p:ph type="ftr" idx="11"/>
          </p:nvPr>
        </p:nvSpPr>
        <p:spPr>
          <a:xfrm>
            <a:off x="0" y="6858000"/>
            <a:ext cx="0" cy="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sz="1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2"/>
          <p:cNvSpPr txBox="1">
            <a:spLocks noGrp="1"/>
          </p:cNvSpPr>
          <p:nvPr>
            <p:ph type="sldNum" idx="12"/>
          </p:nvPr>
        </p:nvSpPr>
        <p:spPr>
          <a:xfrm>
            <a:off x="0" y="6858000"/>
            <a:ext cx="0" cy="0"/>
          </a:xfrm>
          <a:prstGeom prst="rect">
            <a:avLst/>
          </a:prstGeom>
          <a:noFill/>
          <a:ln>
            <a:noFill/>
          </a:ln>
        </p:spPr>
        <p:txBody>
          <a:bodyPr spcFirstLastPara="1" wrap="square" lIns="0" tIns="0" rIns="0" bIns="0" anchor="b" anchorCtr="0">
            <a:noAutofit/>
          </a:bodyPr>
          <a:lstStyle>
            <a:lvl1pPr marL="0" lvl="0" indent="0" algn="r">
              <a:spcBef>
                <a:spcPts val="0"/>
              </a:spcBef>
              <a:buNone/>
              <a:defRPr sz="100" b="0" i="0" u="none" strike="noStrike" cap="none">
                <a:latin typeface="Verdana"/>
                <a:ea typeface="Verdana"/>
                <a:cs typeface="Verdana"/>
                <a:sym typeface="Verdana"/>
              </a:defRPr>
            </a:lvl1pPr>
            <a:lvl2pPr marL="0" lvl="1" indent="0" algn="r">
              <a:spcBef>
                <a:spcPts val="0"/>
              </a:spcBef>
              <a:buNone/>
              <a:defRPr sz="100" b="0" i="0" u="none" strike="noStrike" cap="none">
                <a:latin typeface="Verdana"/>
                <a:ea typeface="Verdana"/>
                <a:cs typeface="Verdana"/>
                <a:sym typeface="Verdana"/>
              </a:defRPr>
            </a:lvl2pPr>
            <a:lvl3pPr marL="0" lvl="2" indent="0" algn="r">
              <a:spcBef>
                <a:spcPts val="0"/>
              </a:spcBef>
              <a:buNone/>
              <a:defRPr sz="100" b="0" i="0" u="none" strike="noStrike" cap="none">
                <a:latin typeface="Verdana"/>
                <a:ea typeface="Verdana"/>
                <a:cs typeface="Verdana"/>
                <a:sym typeface="Verdana"/>
              </a:defRPr>
            </a:lvl3pPr>
            <a:lvl4pPr marL="0" lvl="3" indent="0" algn="r">
              <a:spcBef>
                <a:spcPts val="0"/>
              </a:spcBef>
              <a:buNone/>
              <a:defRPr sz="100" b="0" i="0" u="none" strike="noStrike" cap="none">
                <a:latin typeface="Verdana"/>
                <a:ea typeface="Verdana"/>
                <a:cs typeface="Verdana"/>
                <a:sym typeface="Verdana"/>
              </a:defRPr>
            </a:lvl4pPr>
            <a:lvl5pPr marL="0" lvl="4" indent="0" algn="r">
              <a:spcBef>
                <a:spcPts val="0"/>
              </a:spcBef>
              <a:buNone/>
              <a:defRPr sz="100" b="0" i="0" u="none" strike="noStrike" cap="none">
                <a:latin typeface="Verdana"/>
                <a:ea typeface="Verdana"/>
                <a:cs typeface="Verdana"/>
                <a:sym typeface="Verdana"/>
              </a:defRPr>
            </a:lvl5pPr>
            <a:lvl6pPr marL="0" lvl="5" indent="0" algn="r">
              <a:spcBef>
                <a:spcPts val="0"/>
              </a:spcBef>
              <a:buNone/>
              <a:defRPr sz="100" b="0" i="0" u="none" strike="noStrike" cap="none">
                <a:latin typeface="Verdana"/>
                <a:ea typeface="Verdana"/>
                <a:cs typeface="Verdana"/>
                <a:sym typeface="Verdana"/>
              </a:defRPr>
            </a:lvl6pPr>
            <a:lvl7pPr marL="0" lvl="6" indent="0" algn="r">
              <a:spcBef>
                <a:spcPts val="0"/>
              </a:spcBef>
              <a:buNone/>
              <a:defRPr sz="100" b="0" i="0" u="none" strike="noStrike" cap="none">
                <a:latin typeface="Verdana"/>
                <a:ea typeface="Verdana"/>
                <a:cs typeface="Verdana"/>
                <a:sym typeface="Verdana"/>
              </a:defRPr>
            </a:lvl7pPr>
            <a:lvl8pPr marL="0" lvl="7" indent="0" algn="r">
              <a:spcBef>
                <a:spcPts val="0"/>
              </a:spcBef>
              <a:buNone/>
              <a:defRPr sz="100" b="0" i="0" u="none" strike="noStrike" cap="none">
                <a:latin typeface="Verdana"/>
                <a:ea typeface="Verdana"/>
                <a:cs typeface="Verdana"/>
                <a:sym typeface="Verdana"/>
              </a:defRPr>
            </a:lvl8pPr>
            <a:lvl9pPr marL="0" lvl="8" indent="0" algn="r">
              <a:spcBef>
                <a:spcPts val="0"/>
              </a:spcBef>
              <a:buNone/>
              <a:defRPr sz="100" b="0" i="0" u="none" strike="noStrike" cap="none">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da-DK"/>
              <a:t>‹nr.›</a:t>
            </a:fld>
            <a:endParaRPr/>
          </a:p>
        </p:txBody>
      </p:sp>
    </p:spTree>
    <p:extLst>
      <p:ext uri="{BB962C8B-B14F-4D97-AF65-F5344CB8AC3E}">
        <p14:creationId xmlns:p14="http://schemas.microsoft.com/office/powerpoint/2010/main" val="22659583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81"/>
        <p:cNvGrpSpPr/>
        <p:nvPr/>
      </p:nvGrpSpPr>
      <p:grpSpPr>
        <a:xfrm>
          <a:off x="0" y="0"/>
          <a:ext cx="0" cy="0"/>
          <a:chOff x="0" y="0"/>
          <a:chExt cx="0" cy="0"/>
        </a:xfrm>
      </p:grpSpPr>
      <p:sp>
        <p:nvSpPr>
          <p:cNvPr id="182" name="Google Shape;182;p23"/>
          <p:cNvSpPr txBox="1">
            <a:spLocks noGrp="1"/>
          </p:cNvSpPr>
          <p:nvPr>
            <p:ph type="title"/>
          </p:nvPr>
        </p:nvSpPr>
        <p:spPr>
          <a:xfrm>
            <a:off x="415600" y="593367"/>
            <a:ext cx="11360700" cy="763500"/>
          </a:xfrm>
          <a:prstGeom prst="rect">
            <a:avLst/>
          </a:prstGeom>
        </p:spPr>
        <p:txBody>
          <a:bodyPr spcFirstLastPara="1" wrap="square" lIns="0" tIns="0" rIns="0" bIns="0" anchor="t" anchorCtr="0">
            <a:noAutofit/>
          </a:bodyPr>
          <a:lstStyle>
            <a:lvl1pPr lvl="0" rtl="0">
              <a:spcBef>
                <a:spcPts val="0"/>
              </a:spcBef>
              <a:spcAft>
                <a:spcPts val="0"/>
              </a:spcAft>
              <a:buSzPts val="36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83" name="Google Shape;183;p23"/>
          <p:cNvSpPr txBox="1">
            <a:spLocks noGrp="1"/>
          </p:cNvSpPr>
          <p:nvPr>
            <p:ph type="body" idx="1"/>
          </p:nvPr>
        </p:nvSpPr>
        <p:spPr>
          <a:xfrm>
            <a:off x="415600" y="1536633"/>
            <a:ext cx="11360700" cy="4555200"/>
          </a:xfrm>
          <a:prstGeom prst="rect">
            <a:avLst/>
          </a:prstGeom>
        </p:spPr>
        <p:txBody>
          <a:bodyPr spcFirstLastPara="1" wrap="square" lIns="0" tIns="0" rIns="0" bIns="0" anchor="t" anchorCtr="0">
            <a:noAutofit/>
          </a:bodyPr>
          <a:lstStyle>
            <a:lvl1pPr marL="457200" lvl="0" indent="-355600" rtl="0">
              <a:spcBef>
                <a:spcPts val="1200"/>
              </a:spcBef>
              <a:spcAft>
                <a:spcPts val="0"/>
              </a:spcAft>
              <a:buSzPts val="2000"/>
              <a:buChar char="•"/>
              <a:defRPr/>
            </a:lvl1pPr>
            <a:lvl2pPr marL="914400" lvl="1" indent="-342900" rtl="0">
              <a:spcBef>
                <a:spcPts val="600"/>
              </a:spcBef>
              <a:spcAft>
                <a:spcPts val="0"/>
              </a:spcAft>
              <a:buSzPts val="1800"/>
              <a:buChar char="•"/>
              <a:defRPr/>
            </a:lvl2pPr>
            <a:lvl3pPr marL="1371600" lvl="2" indent="-330200" rtl="0">
              <a:spcBef>
                <a:spcPts val="600"/>
              </a:spcBef>
              <a:spcAft>
                <a:spcPts val="0"/>
              </a:spcAft>
              <a:buSzPts val="1600"/>
              <a:buChar char="•"/>
              <a:defRPr/>
            </a:lvl3pPr>
            <a:lvl4pPr marL="1828800" lvl="3" indent="-355600" rtl="0">
              <a:spcBef>
                <a:spcPts val="600"/>
              </a:spcBef>
              <a:spcAft>
                <a:spcPts val="0"/>
              </a:spcAft>
              <a:buSzPts val="2000"/>
              <a:buChar char="​"/>
              <a:defRPr/>
            </a:lvl4pPr>
            <a:lvl5pPr marL="2286000" lvl="4" indent="-355600" rtl="0">
              <a:spcBef>
                <a:spcPts val="600"/>
              </a:spcBef>
              <a:spcAft>
                <a:spcPts val="0"/>
              </a:spcAft>
              <a:buSzPts val="2000"/>
              <a:buChar char="​"/>
              <a:defRPr/>
            </a:lvl5pPr>
            <a:lvl6pPr marL="2743200" lvl="5" indent="-292100" rtl="0">
              <a:spcBef>
                <a:spcPts val="600"/>
              </a:spcBef>
              <a:spcAft>
                <a:spcPts val="0"/>
              </a:spcAft>
              <a:buSzPts val="1000"/>
              <a:buAutoNum type="arabicParenR"/>
              <a:defRPr/>
            </a:lvl6pPr>
            <a:lvl7pPr marL="3200400" lvl="6" indent="-292100" rtl="0">
              <a:spcBef>
                <a:spcPts val="600"/>
              </a:spcBef>
              <a:spcAft>
                <a:spcPts val="0"/>
              </a:spcAft>
              <a:buSzPts val="1000"/>
              <a:buAutoNum type="alphaLcParenR"/>
              <a:defRPr/>
            </a:lvl7pPr>
            <a:lvl8pPr marL="3657600" lvl="7" indent="-292100" rtl="0">
              <a:spcBef>
                <a:spcPts val="600"/>
              </a:spcBef>
              <a:spcAft>
                <a:spcPts val="0"/>
              </a:spcAft>
              <a:buSzPts val="1000"/>
              <a:buChar char="•"/>
              <a:defRPr/>
            </a:lvl8pPr>
            <a:lvl9pPr marL="4114800" lvl="8" indent="-228600" rtl="0">
              <a:spcBef>
                <a:spcPts val="600"/>
              </a:spcBef>
              <a:spcAft>
                <a:spcPts val="0"/>
              </a:spcAft>
              <a:buSzPts val="7200"/>
              <a:buNone/>
              <a:defRPr/>
            </a:lvl9pPr>
          </a:lstStyle>
          <a:p>
            <a:endParaRPr/>
          </a:p>
        </p:txBody>
      </p:sp>
      <p:sp>
        <p:nvSpPr>
          <p:cNvPr id="184" name="Google Shape;184;p23"/>
          <p:cNvSpPr txBox="1">
            <a:spLocks noGrp="1"/>
          </p:cNvSpPr>
          <p:nvPr>
            <p:ph type="sldNum" idx="12"/>
          </p:nvPr>
        </p:nvSpPr>
        <p:spPr>
          <a:xfrm>
            <a:off x="11296610" y="6217622"/>
            <a:ext cx="731700" cy="524700"/>
          </a:xfrm>
          <a:prstGeom prst="rect">
            <a:avLst/>
          </a:prstGeom>
        </p:spPr>
        <p:txBody>
          <a:bodyPr spcFirstLastPara="1" wrap="square" lIns="0" tIns="0" rIns="0" bIns="0" anchor="b"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l" rtl="0">
              <a:spcBef>
                <a:spcPts val="0"/>
              </a:spcBef>
              <a:spcAft>
                <a:spcPts val="0"/>
              </a:spcAft>
              <a:buNone/>
            </a:pPr>
            <a:fld id="{00000000-1234-1234-1234-123412341234}" type="slidenum">
              <a:rPr lang="da-DK"/>
              <a:t>‹nr.›</a:t>
            </a:fld>
            <a:endParaRPr/>
          </a:p>
        </p:txBody>
      </p:sp>
    </p:spTree>
    <p:extLst>
      <p:ext uri="{BB962C8B-B14F-4D97-AF65-F5344CB8AC3E}">
        <p14:creationId xmlns:p14="http://schemas.microsoft.com/office/powerpoint/2010/main" val="28039262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matchingName="Breaker m. helsidet billede (hvidt logo)">
  <p:cSld name="1_Breaker m. helsidet billede (hvidt logo)">
    <p:bg>
      <p:bgPr>
        <a:solidFill>
          <a:srgbClr val="F2F2F2"/>
        </a:solidFill>
        <a:effectLst/>
      </p:bgPr>
    </p:bg>
    <p:spTree>
      <p:nvGrpSpPr>
        <p:cNvPr id="1" name="Shape 46"/>
        <p:cNvGrpSpPr/>
        <p:nvPr/>
      </p:nvGrpSpPr>
      <p:grpSpPr>
        <a:xfrm>
          <a:off x="0" y="0"/>
          <a:ext cx="0" cy="0"/>
          <a:chOff x="0" y="0"/>
          <a:chExt cx="0" cy="0"/>
        </a:xfrm>
      </p:grpSpPr>
      <p:sp>
        <p:nvSpPr>
          <p:cNvPr id="47" name="Google Shape;47;p6"/>
          <p:cNvSpPr>
            <a:spLocks noGrp="1"/>
          </p:cNvSpPr>
          <p:nvPr>
            <p:ph type="pic" idx="2"/>
          </p:nvPr>
        </p:nvSpPr>
        <p:spPr>
          <a:xfrm>
            <a:off x="0" y="0"/>
            <a:ext cx="12192000" cy="6858000"/>
          </a:xfrm>
          <a:prstGeom prst="rect">
            <a:avLst/>
          </a:prstGeom>
          <a:noFill/>
          <a:ln>
            <a:noFill/>
          </a:ln>
        </p:spPr>
        <p:txBody>
          <a:bodyPr spcFirstLastPara="1" wrap="square" lIns="0" tIns="72000" rIns="0" bIns="0" anchor="t" anchorCtr="0">
            <a:noAutofit/>
          </a:bodyPr>
          <a:lstStyle>
            <a:lvl1pPr marR="0" lvl="0" algn="ctr" rtl="0">
              <a:lnSpc>
                <a:spcPct val="100000"/>
              </a:lnSpc>
              <a:spcBef>
                <a:spcPts val="1200"/>
              </a:spcBef>
              <a:spcAft>
                <a:spcPts val="0"/>
              </a:spcAft>
              <a:buClr>
                <a:schemeClr val="accent1"/>
              </a:buClr>
              <a:buSzPts val="1600"/>
              <a:buFont typeface="Arial"/>
              <a:buNone/>
              <a:defRPr sz="1600" b="0" i="0" u="none" strike="noStrike" cap="none">
                <a:solidFill>
                  <a:schemeClr val="dk1"/>
                </a:solidFill>
                <a:latin typeface="Verdana"/>
                <a:ea typeface="Verdana"/>
                <a:cs typeface="Verdana"/>
                <a:sym typeface="Verdana"/>
              </a:defRPr>
            </a:lvl1pPr>
            <a:lvl2pPr marR="0" lvl="1" algn="l" rtl="0">
              <a:lnSpc>
                <a:spcPct val="100000"/>
              </a:lnSpc>
              <a:spcBef>
                <a:spcPts val="600"/>
              </a:spcBef>
              <a:spcAft>
                <a:spcPts val="0"/>
              </a:spcAft>
              <a:buClr>
                <a:schemeClr val="accent1"/>
              </a:buClr>
              <a:buSzPts val="1800"/>
              <a:buFont typeface="Arial"/>
              <a:buChar char="•"/>
              <a:defRPr sz="1800" b="0" i="0" u="none" strike="noStrike" cap="none">
                <a:solidFill>
                  <a:schemeClr val="dk1"/>
                </a:solidFill>
                <a:latin typeface="Verdana"/>
                <a:ea typeface="Verdana"/>
                <a:cs typeface="Verdana"/>
                <a:sym typeface="Verdana"/>
              </a:defRPr>
            </a:lvl2pPr>
            <a:lvl3pPr marR="0" lvl="2" algn="l" rtl="0">
              <a:lnSpc>
                <a:spcPct val="100000"/>
              </a:lnSpc>
              <a:spcBef>
                <a:spcPts val="600"/>
              </a:spcBef>
              <a:spcAft>
                <a:spcPts val="0"/>
              </a:spcAft>
              <a:buClr>
                <a:schemeClr val="accent1"/>
              </a:buClr>
              <a:buSzPts val="1600"/>
              <a:buFont typeface="Arial"/>
              <a:buChar char="•"/>
              <a:defRPr sz="1600" b="0" i="0" u="none" strike="noStrike" cap="none">
                <a:solidFill>
                  <a:schemeClr val="dk1"/>
                </a:solidFill>
                <a:latin typeface="Verdana"/>
                <a:ea typeface="Verdana"/>
                <a:cs typeface="Verdana"/>
                <a:sym typeface="Verdana"/>
              </a:defRPr>
            </a:lvl3pPr>
            <a:lvl4pPr marR="0" lvl="3" algn="l" rtl="0">
              <a:lnSpc>
                <a:spcPct val="100000"/>
              </a:lnSpc>
              <a:spcBef>
                <a:spcPts val="600"/>
              </a:spcBef>
              <a:spcAft>
                <a:spcPts val="0"/>
              </a:spcAft>
              <a:buClr>
                <a:schemeClr val="dk1"/>
              </a:buClr>
              <a:buSzPts val="2000"/>
              <a:buFont typeface="Arial"/>
              <a:buChar char="​"/>
              <a:defRPr sz="2000" b="1" i="0" u="none" strike="noStrike" cap="none">
                <a:solidFill>
                  <a:schemeClr val="dk1"/>
                </a:solidFill>
                <a:latin typeface="Verdana"/>
                <a:ea typeface="Verdana"/>
                <a:cs typeface="Verdana"/>
                <a:sym typeface="Verdana"/>
              </a:defRPr>
            </a:lvl4pPr>
            <a:lvl5pPr marR="0" lvl="4" algn="l" rtl="0">
              <a:lnSpc>
                <a:spcPct val="100000"/>
              </a:lnSpc>
              <a:spcBef>
                <a:spcPts val="600"/>
              </a:spcBef>
              <a:spcAft>
                <a:spcPts val="0"/>
              </a:spcAft>
              <a:buClr>
                <a:schemeClr val="dk1"/>
              </a:buClr>
              <a:buSzPts val="2000"/>
              <a:buFont typeface="Arial"/>
              <a:buChar char="​"/>
              <a:defRPr sz="2000" b="0" i="0" u="none" strike="noStrike" cap="none">
                <a:solidFill>
                  <a:schemeClr val="dk1"/>
                </a:solidFill>
                <a:latin typeface="Verdana"/>
                <a:ea typeface="Verdana"/>
                <a:cs typeface="Verdana"/>
                <a:sym typeface="Verdana"/>
              </a:defRPr>
            </a:lvl5pPr>
            <a:lvl6pPr marR="0" lvl="5" algn="l" rtl="0">
              <a:lnSpc>
                <a:spcPct val="100000"/>
              </a:lnSpc>
              <a:spcBef>
                <a:spcPts val="600"/>
              </a:spcBef>
              <a:spcAft>
                <a:spcPts val="0"/>
              </a:spcAft>
              <a:buClr>
                <a:schemeClr val="dk1"/>
              </a:buClr>
              <a:buSzPts val="1000"/>
              <a:buFont typeface="Georgia"/>
              <a:buAutoNum type="arabicParenR"/>
              <a:defRPr sz="1000" b="0" i="0" u="none" strike="noStrike" cap="none">
                <a:solidFill>
                  <a:schemeClr val="dk1"/>
                </a:solidFill>
                <a:latin typeface="Verdana"/>
                <a:ea typeface="Verdana"/>
                <a:cs typeface="Verdana"/>
                <a:sym typeface="Verdana"/>
              </a:defRPr>
            </a:lvl6pPr>
            <a:lvl7pPr marR="0" lvl="6" algn="l" rtl="0">
              <a:lnSpc>
                <a:spcPct val="100000"/>
              </a:lnSpc>
              <a:spcBef>
                <a:spcPts val="600"/>
              </a:spcBef>
              <a:spcAft>
                <a:spcPts val="0"/>
              </a:spcAft>
              <a:buClr>
                <a:schemeClr val="dk1"/>
              </a:buClr>
              <a:buSzPts val="1000"/>
              <a:buFont typeface="Georgia"/>
              <a:buAutoNum type="alphaLcParenR"/>
              <a:defRPr sz="1000" b="0" i="0" u="none" strike="noStrike" cap="none">
                <a:solidFill>
                  <a:schemeClr val="dk1"/>
                </a:solidFill>
                <a:latin typeface="Verdana"/>
                <a:ea typeface="Verdana"/>
                <a:cs typeface="Verdana"/>
                <a:sym typeface="Verdana"/>
              </a:defRPr>
            </a:lvl7pPr>
            <a:lvl8pPr marR="0" lvl="7" algn="l" rtl="0">
              <a:lnSpc>
                <a:spcPct val="100000"/>
              </a:lnSpc>
              <a:spcBef>
                <a:spcPts val="600"/>
              </a:spcBef>
              <a:spcAft>
                <a:spcPts val="0"/>
              </a:spcAft>
              <a:buClr>
                <a:schemeClr val="dk1"/>
              </a:buClr>
              <a:buSzPts val="1000"/>
              <a:buFont typeface="Arial"/>
              <a:buChar char="•"/>
              <a:defRPr sz="1000" b="0" i="0" u="none" strike="noStrike" cap="none">
                <a:solidFill>
                  <a:schemeClr val="dk1"/>
                </a:solidFill>
                <a:latin typeface="Verdana"/>
                <a:ea typeface="Verdana"/>
                <a:cs typeface="Verdana"/>
                <a:sym typeface="Verdana"/>
              </a:defRPr>
            </a:lvl8pPr>
            <a:lvl9pPr marR="0" lvl="8" algn="l" rtl="0">
              <a:lnSpc>
                <a:spcPct val="100000"/>
              </a:lnSpc>
              <a:spcBef>
                <a:spcPts val="600"/>
              </a:spcBef>
              <a:spcAft>
                <a:spcPts val="0"/>
              </a:spcAft>
              <a:buClr>
                <a:schemeClr val="dk1"/>
              </a:buClr>
              <a:buSzPts val="7200"/>
              <a:buFont typeface="Arial"/>
              <a:buNone/>
              <a:defRPr sz="7200" b="0" i="0" u="none" strike="noStrike" cap="none">
                <a:solidFill>
                  <a:schemeClr val="dk1"/>
                </a:solidFill>
                <a:latin typeface="Georgia"/>
                <a:ea typeface="Georgia"/>
                <a:cs typeface="Georgia"/>
                <a:sym typeface="Georgia"/>
              </a:defRPr>
            </a:lvl9pPr>
          </a:lstStyle>
          <a:p>
            <a:endParaRPr/>
          </a:p>
        </p:txBody>
      </p:sp>
      <p:sp>
        <p:nvSpPr>
          <p:cNvPr id="48" name="Google Shape;48;p6"/>
          <p:cNvSpPr txBox="1">
            <a:spLocks noGrp="1"/>
          </p:cNvSpPr>
          <p:nvPr>
            <p:ph type="ctrTitle"/>
          </p:nvPr>
        </p:nvSpPr>
        <p:spPr>
          <a:xfrm>
            <a:off x="539749" y="3585600"/>
            <a:ext cx="6481764" cy="1692000"/>
          </a:xfrm>
          <a:prstGeom prst="rect">
            <a:avLst/>
          </a:prstGeom>
          <a:noFill/>
          <a:ln>
            <a:noFill/>
          </a:ln>
        </p:spPr>
        <p:txBody>
          <a:bodyPr spcFirstLastPara="1" wrap="square" lIns="0" tIns="0" rIns="0" bIns="0" anchor="t" anchorCtr="0">
            <a:noAutofit/>
          </a:bodyPr>
          <a:lstStyle>
            <a:lvl1pPr lvl="0" algn="l">
              <a:lnSpc>
                <a:spcPct val="83000"/>
              </a:lnSpc>
              <a:spcBef>
                <a:spcPts val="0"/>
              </a:spcBef>
              <a:spcAft>
                <a:spcPts val="0"/>
              </a:spcAft>
              <a:buClr>
                <a:schemeClr val="dk1"/>
              </a:buClr>
              <a:buSzPts val="5400"/>
              <a:buFont typeface="Georgia"/>
              <a:buNone/>
              <a:defRPr sz="5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9" name="Google Shape;49;p6"/>
          <p:cNvSpPr txBox="1">
            <a:spLocks noGrp="1"/>
          </p:cNvSpPr>
          <p:nvPr>
            <p:ph type="body" idx="1"/>
          </p:nvPr>
        </p:nvSpPr>
        <p:spPr>
          <a:xfrm>
            <a:off x="9799638" y="542879"/>
            <a:ext cx="1852362" cy="510160"/>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1200"/>
              </a:spcBef>
              <a:spcAft>
                <a:spcPts val="0"/>
              </a:spcAft>
              <a:buSzPts val="100"/>
              <a:buNone/>
              <a:defRPr sz="100"/>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600"/>
              </a:spcBef>
              <a:spcAft>
                <a:spcPts val="0"/>
              </a:spcAft>
              <a:buClr>
                <a:schemeClr val="dk1"/>
              </a:buClr>
              <a:buSzPts val="1800"/>
              <a:buChar char="​"/>
              <a:defRPr/>
            </a:lvl4pPr>
            <a:lvl5pPr marL="2286000" lvl="4" indent="-342900" algn="l">
              <a:lnSpc>
                <a:spcPct val="100000"/>
              </a:lnSpc>
              <a:spcBef>
                <a:spcPts val="600"/>
              </a:spcBef>
              <a:spcAft>
                <a:spcPts val="0"/>
              </a:spcAft>
              <a:buClr>
                <a:schemeClr val="dk1"/>
              </a:buClr>
              <a:buSzPts val="1800"/>
              <a:buChar char="​"/>
              <a:defRPr/>
            </a:lvl5pPr>
            <a:lvl6pPr marL="2743200" lvl="5" indent="-342900" algn="l">
              <a:lnSpc>
                <a:spcPct val="100000"/>
              </a:lnSpc>
              <a:spcBef>
                <a:spcPts val="600"/>
              </a:spcBef>
              <a:spcAft>
                <a:spcPts val="0"/>
              </a:spcAft>
              <a:buClr>
                <a:schemeClr val="dk1"/>
              </a:buClr>
              <a:buSzPts val="1800"/>
              <a:buAutoNum type="arabicParenR"/>
              <a:defRPr/>
            </a:lvl6pPr>
            <a:lvl7pPr marL="3200400" lvl="6" indent="-342900" algn="l">
              <a:lnSpc>
                <a:spcPct val="100000"/>
              </a:lnSpc>
              <a:spcBef>
                <a:spcPts val="600"/>
              </a:spcBef>
              <a:spcAft>
                <a:spcPts val="0"/>
              </a:spcAft>
              <a:buClr>
                <a:schemeClr val="dk1"/>
              </a:buClr>
              <a:buSzPts val="1800"/>
              <a:buAutoNum type="alphaLcParenR"/>
              <a:defRPr/>
            </a:lvl7pPr>
            <a:lvl8pPr marL="3657600" lvl="7" indent="-342900" algn="l">
              <a:lnSpc>
                <a:spcPct val="100000"/>
              </a:lnSpc>
              <a:spcBef>
                <a:spcPts val="600"/>
              </a:spcBef>
              <a:spcAft>
                <a:spcPts val="0"/>
              </a:spcAft>
              <a:buClr>
                <a:schemeClr val="dk1"/>
              </a:buClr>
              <a:buSzPts val="1800"/>
              <a:buChar char="•"/>
              <a:defRPr/>
            </a:lvl8pPr>
            <a:lvl9pPr marL="4114800" lvl="8" indent="-228600" algn="l">
              <a:lnSpc>
                <a:spcPct val="100000"/>
              </a:lnSpc>
              <a:spcBef>
                <a:spcPts val="600"/>
              </a:spcBef>
              <a:spcAft>
                <a:spcPts val="0"/>
              </a:spcAft>
              <a:buClr>
                <a:schemeClr val="dk1"/>
              </a:buClr>
              <a:buSzPts val="1800"/>
              <a:buNone/>
              <a:defRPr/>
            </a:lvl9pPr>
          </a:lstStyle>
          <a:p>
            <a:endParaRPr/>
          </a:p>
        </p:txBody>
      </p:sp>
    </p:spTree>
    <p:extLst>
      <p:ext uri="{BB962C8B-B14F-4D97-AF65-F5344CB8AC3E}">
        <p14:creationId xmlns:p14="http://schemas.microsoft.com/office/powerpoint/2010/main" val="3718652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Forside m. helsidet billede">
    <p:bg>
      <p:bgPr>
        <a:solidFill>
          <a:schemeClr val="bg2"/>
        </a:solidFill>
        <a:effectLst/>
      </p:bgPr>
    </p:bg>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8D1B4BD3-2F32-49AA-8F73-F88BDF3BB829}"/>
              </a:ext>
            </a:extLst>
          </p:cNvPr>
          <p:cNvSpPr>
            <a:spLocks noGrp="1"/>
          </p:cNvSpPr>
          <p:nvPr>
            <p:ph type="pic" sz="quarter" idx="15" hasCustomPrompt="1"/>
          </p:nvPr>
        </p:nvSpPr>
        <p:spPr>
          <a:xfrm>
            <a:off x="0" y="0"/>
            <a:ext cx="12192000" cy="6858000"/>
          </a:xfrm>
        </p:spPr>
        <p:txBody>
          <a:bodyPr tIns="72000"/>
          <a:lstStyle>
            <a:lvl1pPr marL="0" indent="0" algn="ctr">
              <a:buNone/>
              <a:defRPr sz="1600"/>
            </a:lvl1pPr>
          </a:lstStyle>
          <a:p>
            <a:r>
              <a:rPr lang="da-DK" dirty="0"/>
              <a:t>Klik for at indsætte billede</a:t>
            </a:r>
          </a:p>
        </p:txBody>
      </p:sp>
      <p:sp>
        <p:nvSpPr>
          <p:cNvPr id="2" name="Title 1"/>
          <p:cNvSpPr>
            <a:spLocks noGrp="1"/>
          </p:cNvSpPr>
          <p:nvPr>
            <p:ph type="ctrTitle" hasCustomPrompt="1"/>
          </p:nvPr>
        </p:nvSpPr>
        <p:spPr>
          <a:xfrm>
            <a:off x="2430000" y="3808800"/>
            <a:ext cx="9223200" cy="1378800"/>
          </a:xfrm>
        </p:spPr>
        <p:txBody>
          <a:bodyPr anchor="t" anchorCtr="0"/>
          <a:lstStyle>
            <a:lvl1pPr algn="l">
              <a:defRPr sz="5400"/>
            </a:lvl1pPr>
          </a:lstStyle>
          <a:p>
            <a:r>
              <a:rPr lang="da-DK" dirty="0"/>
              <a:t>Klik for at tilføje titel</a:t>
            </a:r>
          </a:p>
        </p:txBody>
      </p:sp>
      <p:sp>
        <p:nvSpPr>
          <p:cNvPr id="10" name="Text Placeholder streg">
            <a:extLst>
              <a:ext uri="{FF2B5EF4-FFF2-40B4-BE49-F238E27FC236}">
                <a16:creationId xmlns:a16="http://schemas.microsoft.com/office/drawing/2014/main" id="{B0F0BD12-4718-49BD-B561-6F1076AEAFD9}"/>
              </a:ext>
            </a:extLst>
          </p:cNvPr>
          <p:cNvSpPr>
            <a:spLocks noGrp="1"/>
          </p:cNvSpPr>
          <p:nvPr>
            <p:ph type="body" sz="quarter" idx="17" hasCustomPrompt="1"/>
          </p:nvPr>
        </p:nvSpPr>
        <p:spPr>
          <a:xfrm>
            <a:off x="2421999" y="5542144"/>
            <a:ext cx="489012" cy="72000"/>
          </a:xfrm>
          <a:solidFill>
            <a:schemeClr val="tx1"/>
          </a:solidFill>
        </p:spPr>
        <p:txBody>
          <a:bodyPr/>
          <a:lstStyle>
            <a:lvl1pPr marL="0" indent="0">
              <a:buNone/>
              <a:defRPr sz="100">
                <a:noFill/>
              </a:defRPr>
            </a:lvl1pPr>
          </a:lstStyle>
          <a:p>
            <a:pPr lvl="0"/>
            <a:r>
              <a:rPr lang="da-DK" dirty="0"/>
              <a:t>.</a:t>
            </a:r>
          </a:p>
        </p:txBody>
      </p:sp>
      <p:sp>
        <p:nvSpPr>
          <p:cNvPr id="5" name="FLD_PresentationTitle"/>
          <p:cNvSpPr>
            <a:spLocks noGrp="1"/>
          </p:cNvSpPr>
          <p:nvPr>
            <p:ph type="ftr" sz="quarter" idx="11"/>
          </p:nvPr>
        </p:nvSpPr>
        <p:spPr>
          <a:xfrm>
            <a:off x="0" y="6858000"/>
            <a:ext cx="0" cy="0"/>
          </a:xfrm>
        </p:spPr>
        <p:txBody>
          <a:bodyPr/>
          <a:lstStyle>
            <a:lvl1pPr>
              <a:defRPr sz="100">
                <a:noFill/>
              </a:defRPr>
            </a:lvl1pPr>
          </a:lstStyle>
          <a:p>
            <a:endParaRPr lang="da-DK" dirty="0"/>
          </a:p>
        </p:txBody>
      </p:sp>
      <p:sp>
        <p:nvSpPr>
          <p:cNvPr id="6" name="Slide Number Placeholder 5"/>
          <p:cNvSpPr>
            <a:spLocks noGrp="1"/>
          </p:cNvSpPr>
          <p:nvPr>
            <p:ph type="sldNum" sz="quarter" idx="12"/>
          </p:nvPr>
        </p:nvSpPr>
        <p:spPr>
          <a:xfrm>
            <a:off x="0" y="6858000"/>
            <a:ext cx="0" cy="0"/>
          </a:xfrm>
        </p:spPr>
        <p:txBody>
          <a:bodyPr/>
          <a:lstStyle>
            <a:lvl1pPr>
              <a:defRPr sz="100">
                <a:noFill/>
              </a:defRPr>
            </a:lvl1pPr>
          </a:lstStyle>
          <a:p>
            <a:fld id="{24C8C45C-947F-4981-8B3F-4F32E973C901}" type="slidenum">
              <a:rPr lang="da-DK" smtClean="0"/>
              <a:pPr/>
              <a:t>‹nr.›</a:t>
            </a:fld>
            <a:endParaRPr lang="da-DK" dirty="0"/>
          </a:p>
        </p:txBody>
      </p:sp>
      <p:sp>
        <p:nvSpPr>
          <p:cNvPr id="11" name="Date">
            <a:extLst>
              <a:ext uri="{FF2B5EF4-FFF2-40B4-BE49-F238E27FC236}">
                <a16:creationId xmlns:a16="http://schemas.microsoft.com/office/drawing/2014/main" id="{59CB0CE6-DDF5-4768-8082-608D58FD08E3}"/>
              </a:ext>
            </a:extLst>
          </p:cNvPr>
          <p:cNvSpPr>
            <a:spLocks noGrp="1"/>
          </p:cNvSpPr>
          <p:nvPr>
            <p:ph type="dt" sz="half" idx="10"/>
          </p:nvPr>
        </p:nvSpPr>
        <p:spPr>
          <a:xfrm>
            <a:off x="0" y="6858000"/>
            <a:ext cx="0" cy="0"/>
          </a:xfrm>
        </p:spPr>
        <p:txBody>
          <a:bodyPr/>
          <a:lstStyle>
            <a:lvl1pPr>
              <a:defRPr sz="100">
                <a:noFill/>
              </a:defRPr>
            </a:lvl1pPr>
          </a:lstStyle>
          <a:p>
            <a:fld id="{2C311EF4-326B-4454-A632-2B882B64DAF8}" type="datetime2">
              <a:rPr lang="da-DK" smtClean="0"/>
              <a:t>22. marts 2021</a:t>
            </a:fld>
            <a:endParaRPr lang="da-DK" dirty="0"/>
          </a:p>
        </p:txBody>
      </p:sp>
      <p:sp>
        <p:nvSpPr>
          <p:cNvPr id="9" name="Text Placeholder 7">
            <a:extLst>
              <a:ext uri="{FF2B5EF4-FFF2-40B4-BE49-F238E27FC236}">
                <a16:creationId xmlns:a16="http://schemas.microsoft.com/office/drawing/2014/main" id="{3BDE8350-EECC-41FB-B1DE-99531AC459FD}"/>
              </a:ext>
            </a:extLst>
          </p:cNvPr>
          <p:cNvSpPr>
            <a:spLocks noGrp="1" noChangeAspect="1"/>
          </p:cNvSpPr>
          <p:nvPr>
            <p:ph type="body" sz="quarter" idx="18" hasCustomPrompt="1"/>
          </p:nvPr>
        </p:nvSpPr>
        <p:spPr>
          <a:xfrm>
            <a:off x="9799638" y="542879"/>
            <a:ext cx="1852362" cy="510160"/>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2468102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Forside m. helsidet billede (hvidt logo)">
    <p:bg>
      <p:bgPr>
        <a:solidFill>
          <a:schemeClr val="bg2"/>
        </a:solidFill>
        <a:effectLst/>
      </p:bgPr>
    </p:bg>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8D1B4BD3-2F32-49AA-8F73-F88BDF3BB829}"/>
              </a:ext>
            </a:extLst>
          </p:cNvPr>
          <p:cNvSpPr>
            <a:spLocks noGrp="1"/>
          </p:cNvSpPr>
          <p:nvPr>
            <p:ph type="pic" sz="quarter" idx="15" hasCustomPrompt="1"/>
          </p:nvPr>
        </p:nvSpPr>
        <p:spPr>
          <a:xfrm>
            <a:off x="0" y="0"/>
            <a:ext cx="12192000" cy="6858000"/>
          </a:xfrm>
          <a:solidFill>
            <a:schemeClr val="bg1">
              <a:lumMod val="95000"/>
            </a:schemeClr>
          </a:solidFill>
        </p:spPr>
        <p:txBody>
          <a:bodyPr tIns="72000"/>
          <a:lstStyle>
            <a:lvl1pPr marL="0" indent="0" algn="ctr">
              <a:buNone/>
              <a:defRPr sz="1600"/>
            </a:lvl1pPr>
          </a:lstStyle>
          <a:p>
            <a:r>
              <a:rPr lang="da-DK" dirty="0"/>
              <a:t>Klik for at indsætte billede</a:t>
            </a:r>
          </a:p>
        </p:txBody>
      </p:sp>
      <p:sp>
        <p:nvSpPr>
          <p:cNvPr id="2" name="Title 1"/>
          <p:cNvSpPr>
            <a:spLocks noGrp="1"/>
          </p:cNvSpPr>
          <p:nvPr>
            <p:ph type="ctrTitle" hasCustomPrompt="1"/>
          </p:nvPr>
        </p:nvSpPr>
        <p:spPr>
          <a:xfrm>
            <a:off x="2430000" y="3808800"/>
            <a:ext cx="9223200" cy="1378800"/>
          </a:xfrm>
        </p:spPr>
        <p:txBody>
          <a:bodyPr anchor="t" anchorCtr="0"/>
          <a:lstStyle>
            <a:lvl1pPr algn="l">
              <a:defRPr sz="5400"/>
            </a:lvl1pPr>
          </a:lstStyle>
          <a:p>
            <a:r>
              <a:rPr lang="da-DK" dirty="0"/>
              <a:t>Klik for at tilføje titel</a:t>
            </a:r>
          </a:p>
        </p:txBody>
      </p:sp>
      <p:sp>
        <p:nvSpPr>
          <p:cNvPr id="10" name="Text Placeholder streg">
            <a:extLst>
              <a:ext uri="{FF2B5EF4-FFF2-40B4-BE49-F238E27FC236}">
                <a16:creationId xmlns:a16="http://schemas.microsoft.com/office/drawing/2014/main" id="{B0F0BD12-4718-49BD-B561-6F1076AEAFD9}"/>
              </a:ext>
            </a:extLst>
          </p:cNvPr>
          <p:cNvSpPr>
            <a:spLocks noGrp="1"/>
          </p:cNvSpPr>
          <p:nvPr>
            <p:ph type="body" sz="quarter" idx="17" hasCustomPrompt="1"/>
          </p:nvPr>
        </p:nvSpPr>
        <p:spPr>
          <a:xfrm>
            <a:off x="2421999" y="5542144"/>
            <a:ext cx="489012" cy="72000"/>
          </a:xfrm>
          <a:solidFill>
            <a:schemeClr val="tx1"/>
          </a:solidFill>
        </p:spPr>
        <p:txBody>
          <a:bodyPr/>
          <a:lstStyle>
            <a:lvl1pPr marL="0" indent="0">
              <a:buNone/>
              <a:defRPr sz="100">
                <a:noFill/>
              </a:defRPr>
            </a:lvl1pPr>
          </a:lstStyle>
          <a:p>
            <a:pPr lvl="0"/>
            <a:r>
              <a:rPr lang="da-DK" dirty="0"/>
              <a:t>.</a:t>
            </a:r>
          </a:p>
        </p:txBody>
      </p:sp>
      <p:sp>
        <p:nvSpPr>
          <p:cNvPr id="5" name="FLD_PresentationTitle"/>
          <p:cNvSpPr>
            <a:spLocks noGrp="1"/>
          </p:cNvSpPr>
          <p:nvPr>
            <p:ph type="ftr" sz="quarter" idx="11"/>
          </p:nvPr>
        </p:nvSpPr>
        <p:spPr>
          <a:xfrm>
            <a:off x="0" y="6858000"/>
            <a:ext cx="0" cy="0"/>
          </a:xfrm>
        </p:spPr>
        <p:txBody>
          <a:bodyPr/>
          <a:lstStyle>
            <a:lvl1pPr>
              <a:defRPr sz="100">
                <a:noFill/>
              </a:defRPr>
            </a:lvl1pPr>
          </a:lstStyle>
          <a:p>
            <a:endParaRPr lang="da-DK" dirty="0"/>
          </a:p>
        </p:txBody>
      </p:sp>
      <p:sp>
        <p:nvSpPr>
          <p:cNvPr id="6" name="Slide Number Placeholder 5"/>
          <p:cNvSpPr>
            <a:spLocks noGrp="1"/>
          </p:cNvSpPr>
          <p:nvPr>
            <p:ph type="sldNum" sz="quarter" idx="12"/>
          </p:nvPr>
        </p:nvSpPr>
        <p:spPr>
          <a:xfrm>
            <a:off x="0" y="6858000"/>
            <a:ext cx="0" cy="0"/>
          </a:xfrm>
        </p:spPr>
        <p:txBody>
          <a:bodyPr/>
          <a:lstStyle>
            <a:lvl1pPr>
              <a:defRPr sz="100">
                <a:noFill/>
              </a:defRPr>
            </a:lvl1pPr>
          </a:lstStyle>
          <a:p>
            <a:fld id="{24C8C45C-947F-4981-8B3F-4F32E973C901}" type="slidenum">
              <a:rPr lang="da-DK" smtClean="0"/>
              <a:pPr/>
              <a:t>‹nr.›</a:t>
            </a:fld>
            <a:endParaRPr lang="da-DK" dirty="0"/>
          </a:p>
        </p:txBody>
      </p:sp>
      <p:sp>
        <p:nvSpPr>
          <p:cNvPr id="11" name="Date">
            <a:extLst>
              <a:ext uri="{FF2B5EF4-FFF2-40B4-BE49-F238E27FC236}">
                <a16:creationId xmlns:a16="http://schemas.microsoft.com/office/drawing/2014/main" id="{59CB0CE6-DDF5-4768-8082-608D58FD08E3}"/>
              </a:ext>
            </a:extLst>
          </p:cNvPr>
          <p:cNvSpPr>
            <a:spLocks noGrp="1"/>
          </p:cNvSpPr>
          <p:nvPr>
            <p:ph type="dt" sz="half" idx="10"/>
          </p:nvPr>
        </p:nvSpPr>
        <p:spPr>
          <a:xfrm>
            <a:off x="0" y="6858000"/>
            <a:ext cx="0" cy="0"/>
          </a:xfrm>
        </p:spPr>
        <p:txBody>
          <a:bodyPr/>
          <a:lstStyle>
            <a:lvl1pPr>
              <a:defRPr sz="100">
                <a:noFill/>
              </a:defRPr>
            </a:lvl1pPr>
          </a:lstStyle>
          <a:p>
            <a:fld id="{7DA47DBE-5E1B-4A0E-A5D7-FD0A9F96B4B9}" type="datetime2">
              <a:rPr lang="da-DK" smtClean="0"/>
              <a:t>22. marts 2021</a:t>
            </a:fld>
            <a:endParaRPr lang="da-DK" dirty="0"/>
          </a:p>
        </p:txBody>
      </p:sp>
      <p:sp>
        <p:nvSpPr>
          <p:cNvPr id="12" name="Text Placeholder 7">
            <a:extLst>
              <a:ext uri="{FF2B5EF4-FFF2-40B4-BE49-F238E27FC236}">
                <a16:creationId xmlns:a16="http://schemas.microsoft.com/office/drawing/2014/main" id="{ED32680B-F3FB-49DB-96A2-CB46341C5070}"/>
              </a:ext>
            </a:extLst>
          </p:cNvPr>
          <p:cNvSpPr>
            <a:spLocks noGrp="1" noChangeAspect="1"/>
          </p:cNvSpPr>
          <p:nvPr>
            <p:ph type="body" sz="quarter" idx="18" hasCustomPrompt="1"/>
          </p:nvPr>
        </p:nvSpPr>
        <p:spPr>
          <a:xfrm>
            <a:off x="9799638" y="542879"/>
            <a:ext cx="1852362" cy="510160"/>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4244013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orside">
    <p:bg>
      <p:bgPr>
        <a:solidFill>
          <a:schemeClr val="bg2"/>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3B2F4D76-B70D-46F5-9EF3-B5B4F0DBD8AA}"/>
              </a:ext>
            </a:extLst>
          </p:cNvPr>
          <p:cNvSpPr/>
          <p:nvPr userDrawn="1"/>
        </p:nvSpPr>
        <p:spPr>
          <a:xfrm>
            <a:off x="0" y="520619"/>
            <a:ext cx="4233836" cy="5778004"/>
          </a:xfrm>
          <a:custGeom>
            <a:avLst/>
            <a:gdLst>
              <a:gd name="connsiteX0" fmla="*/ 1101611 w 4233836"/>
              <a:gd name="connsiteY0" fmla="*/ 5236163 h 5778004"/>
              <a:gd name="connsiteX1" fmla="*/ 3197072 w 4233836"/>
              <a:gd name="connsiteY1" fmla="*/ 5457238 h 5778004"/>
              <a:gd name="connsiteX2" fmla="*/ 3176906 w 4233836"/>
              <a:gd name="connsiteY2" fmla="*/ 5778004 h 5778004"/>
              <a:gd name="connsiteX3" fmla="*/ 1101611 w 4233836"/>
              <a:gd name="connsiteY3" fmla="*/ 5556929 h 5778004"/>
              <a:gd name="connsiteX4" fmla="*/ 141195 w 4233836"/>
              <a:gd name="connsiteY4" fmla="*/ 5591472 h 5778004"/>
              <a:gd name="connsiteX5" fmla="*/ 0 w 4233836"/>
              <a:gd name="connsiteY5" fmla="*/ 5603816 h 5778004"/>
              <a:gd name="connsiteX6" fmla="*/ 0 w 4233836"/>
              <a:gd name="connsiteY6" fmla="*/ 5282138 h 5778004"/>
              <a:gd name="connsiteX7" fmla="*/ 131995 w 4233836"/>
              <a:gd name="connsiteY7" fmla="*/ 5270706 h 5778004"/>
              <a:gd name="connsiteX8" fmla="*/ 1101611 w 4233836"/>
              <a:gd name="connsiteY8" fmla="*/ 5236163 h 5778004"/>
              <a:gd name="connsiteX9" fmla="*/ 3438739 w 4233836"/>
              <a:gd name="connsiteY9" fmla="*/ 2877474 h 5778004"/>
              <a:gd name="connsiteX10" fmla="*/ 3307797 w 4233836"/>
              <a:gd name="connsiteY10" fmla="*/ 2891475 h 5778004"/>
              <a:gd name="connsiteX11" fmla="*/ 2784981 w 4233836"/>
              <a:gd name="connsiteY11" fmla="*/ 4614031 h 5778004"/>
              <a:gd name="connsiteX12" fmla="*/ 2816183 w 4233836"/>
              <a:gd name="connsiteY12" fmla="*/ 4618979 h 5778004"/>
              <a:gd name="connsiteX13" fmla="*/ 3031548 w 4233836"/>
              <a:gd name="connsiteY13" fmla="*/ 4658551 h 5778004"/>
              <a:gd name="connsiteX14" fmla="*/ 3056283 w 4233836"/>
              <a:gd name="connsiteY14" fmla="*/ 4663877 h 5778004"/>
              <a:gd name="connsiteX15" fmla="*/ 3869425 w 4233836"/>
              <a:gd name="connsiteY15" fmla="*/ 2933714 h 5778004"/>
              <a:gd name="connsiteX16" fmla="*/ 3592752 w 4233836"/>
              <a:gd name="connsiteY16" fmla="*/ 2879062 h 5778004"/>
              <a:gd name="connsiteX17" fmla="*/ 3438739 w 4233836"/>
              <a:gd name="connsiteY17" fmla="*/ 2877474 h 5778004"/>
              <a:gd name="connsiteX18" fmla="*/ 2642826 w 4233836"/>
              <a:gd name="connsiteY18" fmla="*/ 2292382 h 5778004"/>
              <a:gd name="connsiteX19" fmla="*/ 1248489 w 4233836"/>
              <a:gd name="connsiteY19" fmla="*/ 2678394 h 5778004"/>
              <a:gd name="connsiteX20" fmla="*/ 1248489 w 4233836"/>
              <a:gd name="connsiteY20" fmla="*/ 4498358 h 5778004"/>
              <a:gd name="connsiteX21" fmla="*/ 1351229 w 4233836"/>
              <a:gd name="connsiteY21" fmla="*/ 4498358 h 5778004"/>
              <a:gd name="connsiteX22" fmla="*/ 2394580 w 4233836"/>
              <a:gd name="connsiteY22" fmla="*/ 4559999 h 5778004"/>
              <a:gd name="connsiteX23" fmla="*/ 2511013 w 4233836"/>
              <a:gd name="connsiteY23" fmla="*/ 4573318 h 5778004"/>
              <a:gd name="connsiteX24" fmla="*/ 2533087 w 4233836"/>
              <a:gd name="connsiteY24" fmla="*/ 4497976 h 5778004"/>
              <a:gd name="connsiteX25" fmla="*/ 3092813 w 4233836"/>
              <a:gd name="connsiteY25" fmla="*/ 2335178 h 5778004"/>
              <a:gd name="connsiteX26" fmla="*/ 2642826 w 4233836"/>
              <a:gd name="connsiteY26" fmla="*/ 2292382 h 5778004"/>
              <a:gd name="connsiteX27" fmla="*/ 2706216 w 4233836"/>
              <a:gd name="connsiteY27" fmla="*/ 1986631 h 5778004"/>
              <a:gd name="connsiteX28" fmla="*/ 3169295 w 4233836"/>
              <a:gd name="connsiteY28" fmla="*/ 2032670 h 5778004"/>
              <a:gd name="connsiteX29" fmla="*/ 3459244 w 4233836"/>
              <a:gd name="connsiteY29" fmla="*/ 2287231 h 5778004"/>
              <a:gd name="connsiteX30" fmla="*/ 3397978 w 4233836"/>
              <a:gd name="connsiteY30" fmla="*/ 2609523 h 5778004"/>
              <a:gd name="connsiteX31" fmla="*/ 3459617 w 4233836"/>
              <a:gd name="connsiteY31" fmla="*/ 2605717 h 5778004"/>
              <a:gd name="connsiteX32" fmla="*/ 3616773 w 4233836"/>
              <a:gd name="connsiteY32" fmla="*/ 2600391 h 5778004"/>
              <a:gd name="connsiteX33" fmla="*/ 4054736 w 4233836"/>
              <a:gd name="connsiteY33" fmla="*/ 2666975 h 5778004"/>
              <a:gd name="connsiteX34" fmla="*/ 4171934 w 4233836"/>
              <a:gd name="connsiteY34" fmla="*/ 3100757 h 5778004"/>
              <a:gd name="connsiteX35" fmla="*/ 3194790 w 4233836"/>
              <a:gd name="connsiteY35" fmla="*/ 4979697 h 5778004"/>
              <a:gd name="connsiteX36" fmla="*/ 3164346 w 4233836"/>
              <a:gd name="connsiteY36" fmla="*/ 4970948 h 5778004"/>
              <a:gd name="connsiteX37" fmla="*/ 1158693 w 4233836"/>
              <a:gd name="connsiteY37" fmla="*/ 4775368 h 5778004"/>
              <a:gd name="connsiteX38" fmla="*/ 1084114 w 4233836"/>
              <a:gd name="connsiteY38" fmla="*/ 4775368 h 5778004"/>
              <a:gd name="connsiteX39" fmla="*/ 1009533 w 4233836"/>
              <a:gd name="connsiteY39" fmla="*/ 4775368 h 5778004"/>
              <a:gd name="connsiteX40" fmla="*/ 19975 w 4233836"/>
              <a:gd name="connsiteY40" fmla="*/ 4815226 h 5778004"/>
              <a:gd name="connsiteX41" fmla="*/ 0 w 4233836"/>
              <a:gd name="connsiteY41" fmla="*/ 4817183 h 5778004"/>
              <a:gd name="connsiteX42" fmla="*/ 0 w 4233836"/>
              <a:gd name="connsiteY42" fmla="*/ 4536654 h 5778004"/>
              <a:gd name="connsiteX43" fmla="*/ 4637 w 4233836"/>
              <a:gd name="connsiteY43" fmla="*/ 4536182 h 5778004"/>
              <a:gd name="connsiteX44" fmla="*/ 817756 w 4233836"/>
              <a:gd name="connsiteY44" fmla="*/ 4497976 h 5778004"/>
              <a:gd name="connsiteX45" fmla="*/ 920492 w 4233836"/>
              <a:gd name="connsiteY45" fmla="*/ 4497976 h 5778004"/>
              <a:gd name="connsiteX46" fmla="*/ 920492 w 4233836"/>
              <a:gd name="connsiteY46" fmla="*/ 2678011 h 5778004"/>
              <a:gd name="connsiteX47" fmla="*/ 67724 w 4233836"/>
              <a:gd name="connsiteY47" fmla="*/ 2346280 h 5778004"/>
              <a:gd name="connsiteX48" fmla="*/ 0 w 4233836"/>
              <a:gd name="connsiteY48" fmla="*/ 2335047 h 5778004"/>
              <a:gd name="connsiteX49" fmla="*/ 0 w 4233836"/>
              <a:gd name="connsiteY49" fmla="*/ 2032971 h 5778004"/>
              <a:gd name="connsiteX50" fmla="*/ 70838 w 4233836"/>
              <a:gd name="connsiteY50" fmla="*/ 2044300 h 5778004"/>
              <a:gd name="connsiteX51" fmla="*/ 1084493 w 4233836"/>
              <a:gd name="connsiteY51" fmla="*/ 2442857 h 5778004"/>
              <a:gd name="connsiteX52" fmla="*/ 2706216 w 4233836"/>
              <a:gd name="connsiteY52" fmla="*/ 1986631 h 5778004"/>
              <a:gd name="connsiteX53" fmla="*/ 1079544 w 4233836"/>
              <a:gd name="connsiteY53" fmla="*/ 1176910 h 5778004"/>
              <a:gd name="connsiteX54" fmla="*/ 756491 w 4233836"/>
              <a:gd name="connsiteY54" fmla="*/ 1411303 h 5778004"/>
              <a:gd name="connsiteX55" fmla="*/ 1079544 w 4233836"/>
              <a:gd name="connsiteY55" fmla="*/ 1638465 h 5778004"/>
              <a:gd name="connsiteX56" fmla="*/ 1399930 w 4233836"/>
              <a:gd name="connsiteY56" fmla="*/ 1411303 h 5778004"/>
              <a:gd name="connsiteX57" fmla="*/ 1079544 w 4233836"/>
              <a:gd name="connsiteY57" fmla="*/ 1176910 h 5778004"/>
              <a:gd name="connsiteX58" fmla="*/ 946365 w 4233836"/>
              <a:gd name="connsiteY58" fmla="*/ 0 h 5778004"/>
              <a:gd name="connsiteX59" fmla="*/ 1222610 w 4233836"/>
              <a:gd name="connsiteY59" fmla="*/ 0 h 5778004"/>
              <a:gd name="connsiteX60" fmla="*/ 1222610 w 4233836"/>
              <a:gd name="connsiteY60" fmla="*/ 356156 h 5778004"/>
              <a:gd name="connsiteX61" fmla="*/ 1578390 w 4233836"/>
              <a:gd name="connsiteY61" fmla="*/ 356156 h 5778004"/>
              <a:gd name="connsiteX62" fmla="*/ 1578390 w 4233836"/>
              <a:gd name="connsiteY62" fmla="*/ 632024 h 5778004"/>
              <a:gd name="connsiteX63" fmla="*/ 1222610 w 4233836"/>
              <a:gd name="connsiteY63" fmla="*/ 632024 h 5778004"/>
              <a:gd name="connsiteX64" fmla="*/ 1222610 w 4233836"/>
              <a:gd name="connsiteY64" fmla="*/ 971817 h 5778004"/>
              <a:gd name="connsiteX65" fmla="*/ 1661718 w 4233836"/>
              <a:gd name="connsiteY65" fmla="*/ 1411683 h 5778004"/>
              <a:gd name="connsiteX66" fmla="*/ 1079544 w 4233836"/>
              <a:gd name="connsiteY66" fmla="*/ 1874000 h 5778004"/>
              <a:gd name="connsiteX67" fmla="*/ 507262 w 4233836"/>
              <a:gd name="connsiteY67" fmla="*/ 1411683 h 5778004"/>
              <a:gd name="connsiteX68" fmla="*/ 946365 w 4233836"/>
              <a:gd name="connsiteY68" fmla="*/ 971817 h 5778004"/>
              <a:gd name="connsiteX69" fmla="*/ 946365 w 4233836"/>
              <a:gd name="connsiteY69" fmla="*/ 632024 h 5778004"/>
              <a:gd name="connsiteX70" fmla="*/ 590591 w 4233836"/>
              <a:gd name="connsiteY70" fmla="*/ 632024 h 5778004"/>
              <a:gd name="connsiteX71" fmla="*/ 590591 w 4233836"/>
              <a:gd name="connsiteY71" fmla="*/ 356156 h 5778004"/>
              <a:gd name="connsiteX72" fmla="*/ 946365 w 4233836"/>
              <a:gd name="connsiteY72" fmla="*/ 356156 h 5778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233836" h="5778004">
                <a:moveTo>
                  <a:pt x="1101611" y="5236163"/>
                </a:moveTo>
                <a:cubicBezTo>
                  <a:pt x="2611471" y="5236163"/>
                  <a:pt x="3197072" y="5457238"/>
                  <a:pt x="3197072" y="5457238"/>
                </a:cubicBezTo>
                <a:lnTo>
                  <a:pt x="3176906" y="5778004"/>
                </a:lnTo>
                <a:cubicBezTo>
                  <a:pt x="3176906" y="5778004"/>
                  <a:pt x="2597009" y="5556929"/>
                  <a:pt x="1101611" y="5556929"/>
                </a:cubicBezTo>
                <a:cubicBezTo>
                  <a:pt x="727764" y="5556929"/>
                  <a:pt x="409018" y="5570746"/>
                  <a:pt x="141195" y="5591472"/>
                </a:cubicBezTo>
                <a:lnTo>
                  <a:pt x="0" y="5603816"/>
                </a:lnTo>
                <a:lnTo>
                  <a:pt x="0" y="5282138"/>
                </a:lnTo>
                <a:lnTo>
                  <a:pt x="131995" y="5270706"/>
                </a:lnTo>
                <a:cubicBezTo>
                  <a:pt x="402358" y="5249980"/>
                  <a:pt x="724148" y="5236163"/>
                  <a:pt x="1101611" y="5236163"/>
                </a:cubicBezTo>
                <a:close/>
                <a:moveTo>
                  <a:pt x="3438739" y="2877474"/>
                </a:moveTo>
                <a:cubicBezTo>
                  <a:pt x="3389846" y="2879609"/>
                  <a:pt x="3344803" y="2884340"/>
                  <a:pt x="3307797" y="2891475"/>
                </a:cubicBezTo>
                <a:lnTo>
                  <a:pt x="2784981" y="4614031"/>
                </a:lnTo>
                <a:lnTo>
                  <a:pt x="2816183" y="4618979"/>
                </a:lnTo>
                <a:cubicBezTo>
                  <a:pt x="2863366" y="4625450"/>
                  <a:pt x="2987411" y="4648280"/>
                  <a:pt x="3031548" y="4658551"/>
                </a:cubicBezTo>
                <a:lnTo>
                  <a:pt x="3056283" y="4663877"/>
                </a:lnTo>
                <a:lnTo>
                  <a:pt x="3869425" y="2933714"/>
                </a:lnTo>
                <a:cubicBezTo>
                  <a:pt x="3800934" y="2903271"/>
                  <a:pt x="3697531" y="2885577"/>
                  <a:pt x="3592752" y="2879062"/>
                </a:cubicBezTo>
                <a:cubicBezTo>
                  <a:pt x="3540361" y="2875803"/>
                  <a:pt x="3487627" y="2875340"/>
                  <a:pt x="3438739" y="2877474"/>
                </a:cubicBezTo>
                <a:close/>
                <a:moveTo>
                  <a:pt x="2642826" y="2292382"/>
                </a:moveTo>
                <a:cubicBezTo>
                  <a:pt x="2171412" y="2292418"/>
                  <a:pt x="1653444" y="2420981"/>
                  <a:pt x="1248489" y="2678394"/>
                </a:cubicBezTo>
                <a:lnTo>
                  <a:pt x="1248489" y="4498358"/>
                </a:lnTo>
                <a:lnTo>
                  <a:pt x="1351229" y="4498358"/>
                </a:lnTo>
                <a:cubicBezTo>
                  <a:pt x="1778537" y="4505208"/>
                  <a:pt x="2092841" y="4524614"/>
                  <a:pt x="2394580" y="4559999"/>
                </a:cubicBezTo>
                <a:lnTo>
                  <a:pt x="2511013" y="4573318"/>
                </a:lnTo>
                <a:lnTo>
                  <a:pt x="2533087" y="4497976"/>
                </a:lnTo>
                <a:lnTo>
                  <a:pt x="3092813" y="2335178"/>
                </a:lnTo>
                <a:cubicBezTo>
                  <a:pt x="2951933" y="2306640"/>
                  <a:pt x="2799965" y="2292370"/>
                  <a:pt x="2642826" y="2292382"/>
                </a:cubicBezTo>
                <a:close/>
                <a:moveTo>
                  <a:pt x="2706216" y="1986631"/>
                </a:moveTo>
                <a:cubicBezTo>
                  <a:pt x="2923483" y="1986631"/>
                  <a:pt x="3077211" y="2018594"/>
                  <a:pt x="3169295" y="2032670"/>
                </a:cubicBezTo>
                <a:cubicBezTo>
                  <a:pt x="3371346" y="2063874"/>
                  <a:pt x="3459244" y="2128179"/>
                  <a:pt x="3459244" y="2287231"/>
                </a:cubicBezTo>
                <a:cubicBezTo>
                  <a:pt x="3459244" y="2354580"/>
                  <a:pt x="3439838" y="2439431"/>
                  <a:pt x="3397978" y="2609523"/>
                </a:cubicBezTo>
                <a:lnTo>
                  <a:pt x="3459617" y="2605717"/>
                </a:lnTo>
                <a:cubicBezTo>
                  <a:pt x="3509087" y="2602291"/>
                  <a:pt x="3545993" y="2600391"/>
                  <a:pt x="3616773" y="2600391"/>
                </a:cubicBezTo>
                <a:cubicBezTo>
                  <a:pt x="3730166" y="2600391"/>
                  <a:pt x="3928790" y="2622079"/>
                  <a:pt x="4054736" y="2666975"/>
                </a:cubicBezTo>
                <a:cubicBezTo>
                  <a:pt x="4219496" y="2725577"/>
                  <a:pt x="4297117" y="2860273"/>
                  <a:pt x="4171934" y="3100757"/>
                </a:cubicBezTo>
                <a:cubicBezTo>
                  <a:pt x="4009835" y="3413532"/>
                  <a:pt x="3194790" y="4979697"/>
                  <a:pt x="3194790" y="4979697"/>
                </a:cubicBezTo>
                <a:lnTo>
                  <a:pt x="3164346" y="4970948"/>
                </a:lnTo>
                <a:cubicBezTo>
                  <a:pt x="2604620" y="4821029"/>
                  <a:pt x="1683411" y="4770421"/>
                  <a:pt x="1158693" y="4775368"/>
                </a:cubicBezTo>
                <a:lnTo>
                  <a:pt x="1084114" y="4775368"/>
                </a:lnTo>
                <a:lnTo>
                  <a:pt x="1009533" y="4775368"/>
                </a:lnTo>
                <a:cubicBezTo>
                  <a:pt x="747364" y="4772895"/>
                  <a:pt x="385881" y="4784405"/>
                  <a:pt x="19975" y="4815226"/>
                </a:cubicBezTo>
                <a:lnTo>
                  <a:pt x="0" y="4817183"/>
                </a:lnTo>
                <a:lnTo>
                  <a:pt x="0" y="4536654"/>
                </a:lnTo>
                <a:lnTo>
                  <a:pt x="4637" y="4536182"/>
                </a:lnTo>
                <a:cubicBezTo>
                  <a:pt x="240361" y="4515529"/>
                  <a:pt x="497272" y="4503115"/>
                  <a:pt x="817756" y="4497976"/>
                </a:cubicBezTo>
                <a:lnTo>
                  <a:pt x="920492" y="4497976"/>
                </a:lnTo>
                <a:lnTo>
                  <a:pt x="920492" y="2678011"/>
                </a:lnTo>
                <a:cubicBezTo>
                  <a:pt x="667395" y="2517129"/>
                  <a:pt x="370154" y="2406577"/>
                  <a:pt x="67724" y="2346280"/>
                </a:cubicBezTo>
                <a:lnTo>
                  <a:pt x="0" y="2335047"/>
                </a:lnTo>
                <a:lnTo>
                  <a:pt x="0" y="2032971"/>
                </a:lnTo>
                <a:lnTo>
                  <a:pt x="70838" y="2044300"/>
                </a:lnTo>
                <a:cubicBezTo>
                  <a:pt x="411262" y="2110539"/>
                  <a:pt x="753451" y="2237385"/>
                  <a:pt x="1084493" y="2442857"/>
                </a:cubicBezTo>
                <a:cubicBezTo>
                  <a:pt x="1613775" y="2113721"/>
                  <a:pt x="2172363" y="1986631"/>
                  <a:pt x="2706216" y="1986631"/>
                </a:cubicBezTo>
                <a:close/>
                <a:moveTo>
                  <a:pt x="1079544" y="1176910"/>
                </a:moveTo>
                <a:cubicBezTo>
                  <a:pt x="902228" y="1176910"/>
                  <a:pt x="756491" y="1283451"/>
                  <a:pt x="756491" y="1411303"/>
                </a:cubicBezTo>
                <a:cubicBezTo>
                  <a:pt x="756491" y="1538771"/>
                  <a:pt x="902228" y="1638465"/>
                  <a:pt x="1079544" y="1638465"/>
                </a:cubicBezTo>
                <a:cubicBezTo>
                  <a:pt x="1257618" y="1638465"/>
                  <a:pt x="1399930" y="1539151"/>
                  <a:pt x="1399930" y="1411303"/>
                </a:cubicBezTo>
                <a:cubicBezTo>
                  <a:pt x="1399930" y="1283451"/>
                  <a:pt x="1257618" y="1176910"/>
                  <a:pt x="1079544" y="1176910"/>
                </a:cubicBezTo>
                <a:close/>
                <a:moveTo>
                  <a:pt x="946365" y="0"/>
                </a:moveTo>
                <a:lnTo>
                  <a:pt x="1222610" y="0"/>
                </a:lnTo>
                <a:lnTo>
                  <a:pt x="1222610" y="356156"/>
                </a:lnTo>
                <a:lnTo>
                  <a:pt x="1578390" y="356156"/>
                </a:lnTo>
                <a:lnTo>
                  <a:pt x="1578390" y="632024"/>
                </a:lnTo>
                <a:lnTo>
                  <a:pt x="1222610" y="632024"/>
                </a:lnTo>
                <a:lnTo>
                  <a:pt x="1222610" y="971817"/>
                </a:lnTo>
                <a:cubicBezTo>
                  <a:pt x="1473750" y="1021281"/>
                  <a:pt x="1661718" y="1196697"/>
                  <a:pt x="1661718" y="1411683"/>
                </a:cubicBezTo>
                <a:cubicBezTo>
                  <a:pt x="1661718" y="1664341"/>
                  <a:pt x="1398412" y="1874000"/>
                  <a:pt x="1079544" y="1874000"/>
                </a:cubicBezTo>
                <a:cubicBezTo>
                  <a:pt x="760680" y="1874000"/>
                  <a:pt x="507262" y="1664341"/>
                  <a:pt x="507262" y="1411683"/>
                </a:cubicBezTo>
                <a:cubicBezTo>
                  <a:pt x="507262" y="1196317"/>
                  <a:pt x="694470" y="1020899"/>
                  <a:pt x="946365" y="971817"/>
                </a:cubicBezTo>
                <a:lnTo>
                  <a:pt x="946365" y="632024"/>
                </a:lnTo>
                <a:lnTo>
                  <a:pt x="590591" y="632024"/>
                </a:lnTo>
                <a:lnTo>
                  <a:pt x="590591" y="356156"/>
                </a:lnTo>
                <a:lnTo>
                  <a:pt x="946365" y="356156"/>
                </a:lnTo>
                <a:close/>
              </a:path>
            </a:pathLst>
          </a:custGeom>
          <a:solidFill>
            <a:srgbClr val="CCE4EA"/>
          </a:solidFill>
          <a:ln w="9683" cap="flat">
            <a:noFill/>
            <a:prstDash val="solid"/>
            <a:miter/>
          </a:ln>
        </p:spPr>
        <p:txBody>
          <a:bodyPr wrap="square" rtlCol="0" anchor="ctr">
            <a:noAutofit/>
          </a:bodyPr>
          <a:lstStyle/>
          <a:p>
            <a:endParaRPr lang="da-DK" dirty="0"/>
          </a:p>
        </p:txBody>
      </p:sp>
      <p:sp>
        <p:nvSpPr>
          <p:cNvPr id="2" name="Title 1"/>
          <p:cNvSpPr>
            <a:spLocks noGrp="1"/>
          </p:cNvSpPr>
          <p:nvPr>
            <p:ph type="ctrTitle" hasCustomPrompt="1"/>
          </p:nvPr>
        </p:nvSpPr>
        <p:spPr>
          <a:xfrm>
            <a:off x="2430000" y="3808800"/>
            <a:ext cx="9223200" cy="1378800"/>
          </a:xfrm>
        </p:spPr>
        <p:txBody>
          <a:bodyPr anchor="t" anchorCtr="0"/>
          <a:lstStyle>
            <a:lvl1pPr algn="l">
              <a:defRPr sz="5400"/>
            </a:lvl1pPr>
          </a:lstStyle>
          <a:p>
            <a:r>
              <a:rPr lang="da-DK" dirty="0"/>
              <a:t>Klik for at tilføje titel</a:t>
            </a:r>
          </a:p>
        </p:txBody>
      </p:sp>
      <p:sp>
        <p:nvSpPr>
          <p:cNvPr id="7" name="Rectangle 6">
            <a:extLst>
              <a:ext uri="{FF2B5EF4-FFF2-40B4-BE49-F238E27FC236}">
                <a16:creationId xmlns:a16="http://schemas.microsoft.com/office/drawing/2014/main" id="{CAFB3418-DE63-4E57-97F5-08DB0EAAB189}"/>
              </a:ext>
            </a:extLst>
          </p:cNvPr>
          <p:cNvSpPr/>
          <p:nvPr userDrawn="1"/>
        </p:nvSpPr>
        <p:spPr>
          <a:xfrm>
            <a:off x="2421999" y="5541226"/>
            <a:ext cx="489012" cy="7298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 name="FLD_PresentationTitle"/>
          <p:cNvSpPr>
            <a:spLocks noGrp="1"/>
          </p:cNvSpPr>
          <p:nvPr>
            <p:ph type="ftr" sz="quarter" idx="11"/>
          </p:nvPr>
        </p:nvSpPr>
        <p:spPr>
          <a:xfrm>
            <a:off x="0" y="6858000"/>
            <a:ext cx="0" cy="0"/>
          </a:xfrm>
        </p:spPr>
        <p:txBody>
          <a:bodyPr/>
          <a:lstStyle>
            <a:lvl1pPr>
              <a:defRPr sz="100">
                <a:noFill/>
              </a:defRPr>
            </a:lvl1pPr>
          </a:lstStyle>
          <a:p>
            <a:endParaRPr lang="da-DK" dirty="0"/>
          </a:p>
        </p:txBody>
      </p:sp>
      <p:sp>
        <p:nvSpPr>
          <p:cNvPr id="6" name="Slide Number Placeholder 5"/>
          <p:cNvSpPr>
            <a:spLocks noGrp="1"/>
          </p:cNvSpPr>
          <p:nvPr>
            <p:ph type="sldNum" sz="quarter" idx="12"/>
          </p:nvPr>
        </p:nvSpPr>
        <p:spPr>
          <a:xfrm>
            <a:off x="0" y="6858000"/>
            <a:ext cx="0" cy="0"/>
          </a:xfrm>
        </p:spPr>
        <p:txBody>
          <a:bodyPr/>
          <a:lstStyle>
            <a:lvl1pPr>
              <a:defRPr sz="100">
                <a:noFill/>
              </a:defRPr>
            </a:lvl1pPr>
          </a:lstStyle>
          <a:p>
            <a:fld id="{24C8C45C-947F-4981-8B3F-4F32E973C901}" type="slidenum">
              <a:rPr lang="da-DK" smtClean="0"/>
              <a:pPr/>
              <a:t>‹nr.›</a:t>
            </a:fld>
            <a:endParaRPr lang="da-DK" dirty="0"/>
          </a:p>
        </p:txBody>
      </p:sp>
      <p:sp>
        <p:nvSpPr>
          <p:cNvPr id="10" name="Date">
            <a:extLst>
              <a:ext uri="{FF2B5EF4-FFF2-40B4-BE49-F238E27FC236}">
                <a16:creationId xmlns:a16="http://schemas.microsoft.com/office/drawing/2014/main" id="{7EEA76A7-3512-4E80-BE48-6DBAA4732A90}"/>
              </a:ext>
            </a:extLst>
          </p:cNvPr>
          <p:cNvSpPr>
            <a:spLocks noGrp="1"/>
          </p:cNvSpPr>
          <p:nvPr>
            <p:ph type="dt" sz="half" idx="10"/>
          </p:nvPr>
        </p:nvSpPr>
        <p:spPr>
          <a:xfrm>
            <a:off x="0" y="6858000"/>
            <a:ext cx="0" cy="0"/>
          </a:xfrm>
        </p:spPr>
        <p:txBody>
          <a:bodyPr/>
          <a:lstStyle>
            <a:lvl1pPr>
              <a:defRPr sz="100">
                <a:noFill/>
              </a:defRPr>
            </a:lvl1pPr>
          </a:lstStyle>
          <a:p>
            <a:fld id="{6D29C85A-9AB6-4E0C-9D73-FA8E2C7093E2}" type="datetime2">
              <a:rPr lang="da-DK" smtClean="0"/>
              <a:t>22. marts 2021</a:t>
            </a:fld>
            <a:endParaRPr lang="da-DK" dirty="0"/>
          </a:p>
        </p:txBody>
      </p:sp>
    </p:spTree>
    <p:extLst>
      <p:ext uri="{BB962C8B-B14F-4D97-AF65-F5344CB8AC3E}">
        <p14:creationId xmlns:p14="http://schemas.microsoft.com/office/powerpoint/2010/main" val="3422425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el og indho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169AF2D-18F3-4203-A6D2-9EF2AB19D598}"/>
              </a:ext>
            </a:extLst>
          </p:cNvPr>
          <p:cNvSpPr/>
          <p:nvPr userDrawn="1"/>
        </p:nvSpPr>
        <p:spPr>
          <a:xfrm>
            <a:off x="9144000" y="0"/>
            <a:ext cx="3049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2" name="Title 1"/>
          <p:cNvSpPr>
            <a:spLocks noGrp="1"/>
          </p:cNvSpPr>
          <p:nvPr>
            <p:ph type="title" hasCustomPrompt="1"/>
          </p:nvPr>
        </p:nvSpPr>
        <p:spPr>
          <a:xfrm>
            <a:off x="541475" y="539750"/>
            <a:ext cx="8331026" cy="934890"/>
          </a:xfrm>
        </p:spPr>
        <p:txBody>
          <a:bodyPr/>
          <a:lstStyle>
            <a:lvl1pPr>
              <a:defRPr/>
            </a:lvl1pPr>
          </a:lstStyle>
          <a:p>
            <a:r>
              <a:rPr lang="da-DK" dirty="0"/>
              <a:t>Klik for at tilføje titel</a:t>
            </a:r>
          </a:p>
        </p:txBody>
      </p:sp>
      <p:sp>
        <p:nvSpPr>
          <p:cNvPr id="3" name="Content Placeholder 2"/>
          <p:cNvSpPr>
            <a:spLocks noGrp="1"/>
          </p:cNvSpPr>
          <p:nvPr>
            <p:ph sz="half" idx="1" hasCustomPrompt="1"/>
          </p:nvPr>
        </p:nvSpPr>
        <p:spPr>
          <a:xfrm>
            <a:off x="539748" y="1800000"/>
            <a:ext cx="8332789" cy="4518000"/>
          </a:xfrm>
        </p:spPr>
        <p:txBody>
          <a:bodyPr/>
          <a:lstStyle>
            <a:lvl1pPr>
              <a:defRPr/>
            </a:lvl1pPr>
            <a:lvl5pPr>
              <a:defRPr/>
            </a:lvl5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a:p>
            <a:pPr lvl="5"/>
            <a:r>
              <a:rPr lang="da-DK" dirty="0"/>
              <a:t>6</a:t>
            </a:r>
          </a:p>
          <a:p>
            <a:pPr lvl="6"/>
            <a:r>
              <a:rPr lang="da-DK" dirty="0"/>
              <a:t>7</a:t>
            </a:r>
          </a:p>
          <a:p>
            <a:pPr lvl="7"/>
            <a:r>
              <a:rPr lang="da-DK" dirty="0"/>
              <a:t>8</a:t>
            </a:r>
          </a:p>
          <a:p>
            <a:pPr lvl="8"/>
            <a:r>
              <a:rPr lang="da-DK" dirty="0"/>
              <a:t>9</a:t>
            </a:r>
          </a:p>
        </p:txBody>
      </p:sp>
      <p:sp>
        <p:nvSpPr>
          <p:cNvPr id="4" name="Content Placeholder 3"/>
          <p:cNvSpPr>
            <a:spLocks noGrp="1"/>
          </p:cNvSpPr>
          <p:nvPr>
            <p:ph sz="half" idx="2" hasCustomPrompt="1"/>
          </p:nvPr>
        </p:nvSpPr>
        <p:spPr>
          <a:xfrm>
            <a:off x="9637200" y="1800000"/>
            <a:ext cx="2066400" cy="4518000"/>
          </a:xfrm>
        </p:spPr>
        <p:txBody>
          <a:bodyPr anchor="b"/>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5" name="Date"/>
          <p:cNvSpPr>
            <a:spLocks noGrp="1"/>
          </p:cNvSpPr>
          <p:nvPr>
            <p:ph type="dt" sz="half" idx="10"/>
          </p:nvPr>
        </p:nvSpPr>
        <p:spPr/>
        <p:txBody>
          <a:bodyPr/>
          <a:lstStyle/>
          <a:p>
            <a:fld id="{584D7E3F-5350-4061-9310-079743EF8A82}" type="datetime2">
              <a:rPr lang="da-DK" smtClean="0"/>
              <a:t>22. marts 2021</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11" name="Text Placeholder 10">
            <a:extLst>
              <a:ext uri="{FF2B5EF4-FFF2-40B4-BE49-F238E27FC236}">
                <a16:creationId xmlns:a16="http://schemas.microsoft.com/office/drawing/2014/main" id="{0B84EFBB-277F-42C8-A80B-D262922E9169}"/>
              </a:ext>
            </a:extLst>
          </p:cNvPr>
          <p:cNvSpPr>
            <a:spLocks noGrp="1"/>
          </p:cNvSpPr>
          <p:nvPr>
            <p:ph type="body" sz="quarter" idx="13" hasCustomPrompt="1"/>
          </p:nvPr>
        </p:nvSpPr>
        <p:spPr>
          <a:xfrm>
            <a:off x="539748" y="6145213"/>
            <a:ext cx="8332788" cy="173037"/>
          </a:xfrm>
        </p:spPr>
        <p:txBody>
          <a:bodyPr/>
          <a:lstStyle>
            <a:lvl1pPr marL="0" indent="0">
              <a:buNone/>
              <a:defRPr sz="1000"/>
            </a:lvl1pPr>
          </a:lstStyle>
          <a:p>
            <a:pPr lvl="0"/>
            <a:r>
              <a:rPr lang="da-DK" noProof="0"/>
              <a:t>Tilføj anmærkningstekst</a:t>
            </a:r>
          </a:p>
        </p:txBody>
      </p:sp>
      <p:pic>
        <p:nvPicPr>
          <p:cNvPr id="12" name="Logo">
            <a:extLst>
              <a:ext uri="{FF2B5EF4-FFF2-40B4-BE49-F238E27FC236}">
                <a16:creationId xmlns:a16="http://schemas.microsoft.com/office/drawing/2014/main" id="{FECC506D-1CDC-4383-9906-AE73BF191FB2}"/>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799638" y="542879"/>
            <a:ext cx="1852362" cy="510160"/>
          </a:xfrm>
          <a:prstGeom prst="rect">
            <a:avLst/>
          </a:prstGeom>
        </p:spPr>
      </p:pic>
    </p:spTree>
    <p:extLst>
      <p:ext uri="{BB962C8B-B14F-4D97-AF65-F5344CB8AC3E}">
        <p14:creationId xmlns:p14="http://schemas.microsoft.com/office/powerpoint/2010/main" val="2690087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reaker">
    <p:bg>
      <p:bgPr>
        <a:solidFill>
          <a:schemeClr val="bg2"/>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DE324CD6-8F99-4FE4-8760-34B10310669C}"/>
              </a:ext>
            </a:extLst>
          </p:cNvPr>
          <p:cNvSpPr/>
          <p:nvPr userDrawn="1"/>
        </p:nvSpPr>
        <p:spPr>
          <a:xfrm flipH="1">
            <a:off x="7945466" y="520619"/>
            <a:ext cx="4246534" cy="5778004"/>
          </a:xfrm>
          <a:custGeom>
            <a:avLst/>
            <a:gdLst>
              <a:gd name="connsiteX0" fmla="*/ 1101611 w 4233836"/>
              <a:gd name="connsiteY0" fmla="*/ 5236163 h 5778004"/>
              <a:gd name="connsiteX1" fmla="*/ 3197072 w 4233836"/>
              <a:gd name="connsiteY1" fmla="*/ 5457238 h 5778004"/>
              <a:gd name="connsiteX2" fmla="*/ 3176906 w 4233836"/>
              <a:gd name="connsiteY2" fmla="*/ 5778004 h 5778004"/>
              <a:gd name="connsiteX3" fmla="*/ 1101611 w 4233836"/>
              <a:gd name="connsiteY3" fmla="*/ 5556929 h 5778004"/>
              <a:gd name="connsiteX4" fmla="*/ 141195 w 4233836"/>
              <a:gd name="connsiteY4" fmla="*/ 5591472 h 5778004"/>
              <a:gd name="connsiteX5" fmla="*/ 0 w 4233836"/>
              <a:gd name="connsiteY5" fmla="*/ 5603816 h 5778004"/>
              <a:gd name="connsiteX6" fmla="*/ 0 w 4233836"/>
              <a:gd name="connsiteY6" fmla="*/ 5282138 h 5778004"/>
              <a:gd name="connsiteX7" fmla="*/ 131995 w 4233836"/>
              <a:gd name="connsiteY7" fmla="*/ 5270706 h 5778004"/>
              <a:gd name="connsiteX8" fmla="*/ 1101611 w 4233836"/>
              <a:gd name="connsiteY8" fmla="*/ 5236163 h 5778004"/>
              <a:gd name="connsiteX9" fmla="*/ 3438739 w 4233836"/>
              <a:gd name="connsiteY9" fmla="*/ 2877474 h 5778004"/>
              <a:gd name="connsiteX10" fmla="*/ 3307797 w 4233836"/>
              <a:gd name="connsiteY10" fmla="*/ 2891475 h 5778004"/>
              <a:gd name="connsiteX11" fmla="*/ 2784981 w 4233836"/>
              <a:gd name="connsiteY11" fmla="*/ 4614031 h 5778004"/>
              <a:gd name="connsiteX12" fmla="*/ 2816183 w 4233836"/>
              <a:gd name="connsiteY12" fmla="*/ 4618979 h 5778004"/>
              <a:gd name="connsiteX13" fmla="*/ 3031548 w 4233836"/>
              <a:gd name="connsiteY13" fmla="*/ 4658551 h 5778004"/>
              <a:gd name="connsiteX14" fmla="*/ 3056283 w 4233836"/>
              <a:gd name="connsiteY14" fmla="*/ 4663877 h 5778004"/>
              <a:gd name="connsiteX15" fmla="*/ 3869425 w 4233836"/>
              <a:gd name="connsiteY15" fmla="*/ 2933714 h 5778004"/>
              <a:gd name="connsiteX16" fmla="*/ 3592752 w 4233836"/>
              <a:gd name="connsiteY16" fmla="*/ 2879062 h 5778004"/>
              <a:gd name="connsiteX17" fmla="*/ 3438739 w 4233836"/>
              <a:gd name="connsiteY17" fmla="*/ 2877474 h 5778004"/>
              <a:gd name="connsiteX18" fmla="*/ 2642826 w 4233836"/>
              <a:gd name="connsiteY18" fmla="*/ 2292382 h 5778004"/>
              <a:gd name="connsiteX19" fmla="*/ 1248489 w 4233836"/>
              <a:gd name="connsiteY19" fmla="*/ 2678394 h 5778004"/>
              <a:gd name="connsiteX20" fmla="*/ 1248489 w 4233836"/>
              <a:gd name="connsiteY20" fmla="*/ 4498358 h 5778004"/>
              <a:gd name="connsiteX21" fmla="*/ 1351229 w 4233836"/>
              <a:gd name="connsiteY21" fmla="*/ 4498358 h 5778004"/>
              <a:gd name="connsiteX22" fmla="*/ 2394580 w 4233836"/>
              <a:gd name="connsiteY22" fmla="*/ 4559999 h 5778004"/>
              <a:gd name="connsiteX23" fmla="*/ 2511013 w 4233836"/>
              <a:gd name="connsiteY23" fmla="*/ 4573318 h 5778004"/>
              <a:gd name="connsiteX24" fmla="*/ 2533087 w 4233836"/>
              <a:gd name="connsiteY24" fmla="*/ 4497976 h 5778004"/>
              <a:gd name="connsiteX25" fmla="*/ 3092813 w 4233836"/>
              <a:gd name="connsiteY25" fmla="*/ 2335178 h 5778004"/>
              <a:gd name="connsiteX26" fmla="*/ 2642826 w 4233836"/>
              <a:gd name="connsiteY26" fmla="*/ 2292382 h 5778004"/>
              <a:gd name="connsiteX27" fmla="*/ 2706216 w 4233836"/>
              <a:gd name="connsiteY27" fmla="*/ 1986631 h 5778004"/>
              <a:gd name="connsiteX28" fmla="*/ 3169295 w 4233836"/>
              <a:gd name="connsiteY28" fmla="*/ 2032670 h 5778004"/>
              <a:gd name="connsiteX29" fmla="*/ 3459244 w 4233836"/>
              <a:gd name="connsiteY29" fmla="*/ 2287231 h 5778004"/>
              <a:gd name="connsiteX30" fmla="*/ 3397978 w 4233836"/>
              <a:gd name="connsiteY30" fmla="*/ 2609523 h 5778004"/>
              <a:gd name="connsiteX31" fmla="*/ 3459617 w 4233836"/>
              <a:gd name="connsiteY31" fmla="*/ 2605717 h 5778004"/>
              <a:gd name="connsiteX32" fmla="*/ 3616773 w 4233836"/>
              <a:gd name="connsiteY32" fmla="*/ 2600391 h 5778004"/>
              <a:gd name="connsiteX33" fmla="*/ 4054736 w 4233836"/>
              <a:gd name="connsiteY33" fmla="*/ 2666975 h 5778004"/>
              <a:gd name="connsiteX34" fmla="*/ 4171934 w 4233836"/>
              <a:gd name="connsiteY34" fmla="*/ 3100757 h 5778004"/>
              <a:gd name="connsiteX35" fmla="*/ 3194790 w 4233836"/>
              <a:gd name="connsiteY35" fmla="*/ 4979697 h 5778004"/>
              <a:gd name="connsiteX36" fmla="*/ 3164346 w 4233836"/>
              <a:gd name="connsiteY36" fmla="*/ 4970948 h 5778004"/>
              <a:gd name="connsiteX37" fmla="*/ 1158693 w 4233836"/>
              <a:gd name="connsiteY37" fmla="*/ 4775368 h 5778004"/>
              <a:gd name="connsiteX38" fmla="*/ 1084114 w 4233836"/>
              <a:gd name="connsiteY38" fmla="*/ 4775368 h 5778004"/>
              <a:gd name="connsiteX39" fmla="*/ 1009533 w 4233836"/>
              <a:gd name="connsiteY39" fmla="*/ 4775368 h 5778004"/>
              <a:gd name="connsiteX40" fmla="*/ 19975 w 4233836"/>
              <a:gd name="connsiteY40" fmla="*/ 4815226 h 5778004"/>
              <a:gd name="connsiteX41" fmla="*/ 0 w 4233836"/>
              <a:gd name="connsiteY41" fmla="*/ 4817183 h 5778004"/>
              <a:gd name="connsiteX42" fmla="*/ 0 w 4233836"/>
              <a:gd name="connsiteY42" fmla="*/ 4536654 h 5778004"/>
              <a:gd name="connsiteX43" fmla="*/ 4637 w 4233836"/>
              <a:gd name="connsiteY43" fmla="*/ 4536182 h 5778004"/>
              <a:gd name="connsiteX44" fmla="*/ 817756 w 4233836"/>
              <a:gd name="connsiteY44" fmla="*/ 4497976 h 5778004"/>
              <a:gd name="connsiteX45" fmla="*/ 920492 w 4233836"/>
              <a:gd name="connsiteY45" fmla="*/ 4497976 h 5778004"/>
              <a:gd name="connsiteX46" fmla="*/ 920492 w 4233836"/>
              <a:gd name="connsiteY46" fmla="*/ 2678011 h 5778004"/>
              <a:gd name="connsiteX47" fmla="*/ 67724 w 4233836"/>
              <a:gd name="connsiteY47" fmla="*/ 2346280 h 5778004"/>
              <a:gd name="connsiteX48" fmla="*/ 0 w 4233836"/>
              <a:gd name="connsiteY48" fmla="*/ 2335047 h 5778004"/>
              <a:gd name="connsiteX49" fmla="*/ 0 w 4233836"/>
              <a:gd name="connsiteY49" fmla="*/ 2032971 h 5778004"/>
              <a:gd name="connsiteX50" fmla="*/ 70838 w 4233836"/>
              <a:gd name="connsiteY50" fmla="*/ 2044300 h 5778004"/>
              <a:gd name="connsiteX51" fmla="*/ 1084493 w 4233836"/>
              <a:gd name="connsiteY51" fmla="*/ 2442857 h 5778004"/>
              <a:gd name="connsiteX52" fmla="*/ 2706216 w 4233836"/>
              <a:gd name="connsiteY52" fmla="*/ 1986631 h 5778004"/>
              <a:gd name="connsiteX53" fmla="*/ 1079544 w 4233836"/>
              <a:gd name="connsiteY53" fmla="*/ 1176910 h 5778004"/>
              <a:gd name="connsiteX54" fmla="*/ 756491 w 4233836"/>
              <a:gd name="connsiteY54" fmla="*/ 1411303 h 5778004"/>
              <a:gd name="connsiteX55" fmla="*/ 1079544 w 4233836"/>
              <a:gd name="connsiteY55" fmla="*/ 1638465 h 5778004"/>
              <a:gd name="connsiteX56" fmla="*/ 1399930 w 4233836"/>
              <a:gd name="connsiteY56" fmla="*/ 1411303 h 5778004"/>
              <a:gd name="connsiteX57" fmla="*/ 1079544 w 4233836"/>
              <a:gd name="connsiteY57" fmla="*/ 1176910 h 5778004"/>
              <a:gd name="connsiteX58" fmla="*/ 946365 w 4233836"/>
              <a:gd name="connsiteY58" fmla="*/ 0 h 5778004"/>
              <a:gd name="connsiteX59" fmla="*/ 1222610 w 4233836"/>
              <a:gd name="connsiteY59" fmla="*/ 0 h 5778004"/>
              <a:gd name="connsiteX60" fmla="*/ 1222610 w 4233836"/>
              <a:gd name="connsiteY60" fmla="*/ 356156 h 5778004"/>
              <a:gd name="connsiteX61" fmla="*/ 1578390 w 4233836"/>
              <a:gd name="connsiteY61" fmla="*/ 356156 h 5778004"/>
              <a:gd name="connsiteX62" fmla="*/ 1578390 w 4233836"/>
              <a:gd name="connsiteY62" fmla="*/ 632024 h 5778004"/>
              <a:gd name="connsiteX63" fmla="*/ 1222610 w 4233836"/>
              <a:gd name="connsiteY63" fmla="*/ 632024 h 5778004"/>
              <a:gd name="connsiteX64" fmla="*/ 1222610 w 4233836"/>
              <a:gd name="connsiteY64" fmla="*/ 971817 h 5778004"/>
              <a:gd name="connsiteX65" fmla="*/ 1661718 w 4233836"/>
              <a:gd name="connsiteY65" fmla="*/ 1411683 h 5778004"/>
              <a:gd name="connsiteX66" fmla="*/ 1079544 w 4233836"/>
              <a:gd name="connsiteY66" fmla="*/ 1874000 h 5778004"/>
              <a:gd name="connsiteX67" fmla="*/ 507262 w 4233836"/>
              <a:gd name="connsiteY67" fmla="*/ 1411683 h 5778004"/>
              <a:gd name="connsiteX68" fmla="*/ 946365 w 4233836"/>
              <a:gd name="connsiteY68" fmla="*/ 971817 h 5778004"/>
              <a:gd name="connsiteX69" fmla="*/ 946365 w 4233836"/>
              <a:gd name="connsiteY69" fmla="*/ 632024 h 5778004"/>
              <a:gd name="connsiteX70" fmla="*/ 590591 w 4233836"/>
              <a:gd name="connsiteY70" fmla="*/ 632024 h 5778004"/>
              <a:gd name="connsiteX71" fmla="*/ 590591 w 4233836"/>
              <a:gd name="connsiteY71" fmla="*/ 356156 h 5778004"/>
              <a:gd name="connsiteX72" fmla="*/ 946365 w 4233836"/>
              <a:gd name="connsiteY72" fmla="*/ 356156 h 5778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233836" h="5778004">
                <a:moveTo>
                  <a:pt x="1101611" y="5236163"/>
                </a:moveTo>
                <a:cubicBezTo>
                  <a:pt x="2611471" y="5236163"/>
                  <a:pt x="3197072" y="5457238"/>
                  <a:pt x="3197072" y="5457238"/>
                </a:cubicBezTo>
                <a:lnTo>
                  <a:pt x="3176906" y="5778004"/>
                </a:lnTo>
                <a:cubicBezTo>
                  <a:pt x="3176906" y="5778004"/>
                  <a:pt x="2597009" y="5556929"/>
                  <a:pt x="1101611" y="5556929"/>
                </a:cubicBezTo>
                <a:cubicBezTo>
                  <a:pt x="727764" y="5556929"/>
                  <a:pt x="409018" y="5570746"/>
                  <a:pt x="141195" y="5591472"/>
                </a:cubicBezTo>
                <a:lnTo>
                  <a:pt x="0" y="5603816"/>
                </a:lnTo>
                <a:lnTo>
                  <a:pt x="0" y="5282138"/>
                </a:lnTo>
                <a:lnTo>
                  <a:pt x="131995" y="5270706"/>
                </a:lnTo>
                <a:cubicBezTo>
                  <a:pt x="402358" y="5249980"/>
                  <a:pt x="724148" y="5236163"/>
                  <a:pt x="1101611" y="5236163"/>
                </a:cubicBezTo>
                <a:close/>
                <a:moveTo>
                  <a:pt x="3438739" y="2877474"/>
                </a:moveTo>
                <a:cubicBezTo>
                  <a:pt x="3389846" y="2879609"/>
                  <a:pt x="3344803" y="2884340"/>
                  <a:pt x="3307797" y="2891475"/>
                </a:cubicBezTo>
                <a:lnTo>
                  <a:pt x="2784981" y="4614031"/>
                </a:lnTo>
                <a:lnTo>
                  <a:pt x="2816183" y="4618979"/>
                </a:lnTo>
                <a:cubicBezTo>
                  <a:pt x="2863366" y="4625450"/>
                  <a:pt x="2987411" y="4648280"/>
                  <a:pt x="3031548" y="4658551"/>
                </a:cubicBezTo>
                <a:lnTo>
                  <a:pt x="3056283" y="4663877"/>
                </a:lnTo>
                <a:lnTo>
                  <a:pt x="3869425" y="2933714"/>
                </a:lnTo>
                <a:cubicBezTo>
                  <a:pt x="3800934" y="2903271"/>
                  <a:pt x="3697531" y="2885577"/>
                  <a:pt x="3592752" y="2879062"/>
                </a:cubicBezTo>
                <a:cubicBezTo>
                  <a:pt x="3540361" y="2875803"/>
                  <a:pt x="3487627" y="2875340"/>
                  <a:pt x="3438739" y="2877474"/>
                </a:cubicBezTo>
                <a:close/>
                <a:moveTo>
                  <a:pt x="2642826" y="2292382"/>
                </a:moveTo>
                <a:cubicBezTo>
                  <a:pt x="2171412" y="2292418"/>
                  <a:pt x="1653444" y="2420981"/>
                  <a:pt x="1248489" y="2678394"/>
                </a:cubicBezTo>
                <a:lnTo>
                  <a:pt x="1248489" y="4498358"/>
                </a:lnTo>
                <a:lnTo>
                  <a:pt x="1351229" y="4498358"/>
                </a:lnTo>
                <a:cubicBezTo>
                  <a:pt x="1778537" y="4505208"/>
                  <a:pt x="2092841" y="4524614"/>
                  <a:pt x="2394580" y="4559999"/>
                </a:cubicBezTo>
                <a:lnTo>
                  <a:pt x="2511013" y="4573318"/>
                </a:lnTo>
                <a:lnTo>
                  <a:pt x="2533087" y="4497976"/>
                </a:lnTo>
                <a:lnTo>
                  <a:pt x="3092813" y="2335178"/>
                </a:lnTo>
                <a:cubicBezTo>
                  <a:pt x="2951933" y="2306640"/>
                  <a:pt x="2799965" y="2292370"/>
                  <a:pt x="2642826" y="2292382"/>
                </a:cubicBezTo>
                <a:close/>
                <a:moveTo>
                  <a:pt x="2706216" y="1986631"/>
                </a:moveTo>
                <a:cubicBezTo>
                  <a:pt x="2923483" y="1986631"/>
                  <a:pt x="3077211" y="2018594"/>
                  <a:pt x="3169295" y="2032670"/>
                </a:cubicBezTo>
                <a:cubicBezTo>
                  <a:pt x="3371346" y="2063874"/>
                  <a:pt x="3459244" y="2128179"/>
                  <a:pt x="3459244" y="2287231"/>
                </a:cubicBezTo>
                <a:cubicBezTo>
                  <a:pt x="3459244" y="2354580"/>
                  <a:pt x="3439838" y="2439431"/>
                  <a:pt x="3397978" y="2609523"/>
                </a:cubicBezTo>
                <a:lnTo>
                  <a:pt x="3459617" y="2605717"/>
                </a:lnTo>
                <a:cubicBezTo>
                  <a:pt x="3509087" y="2602291"/>
                  <a:pt x="3545993" y="2600391"/>
                  <a:pt x="3616773" y="2600391"/>
                </a:cubicBezTo>
                <a:cubicBezTo>
                  <a:pt x="3730166" y="2600391"/>
                  <a:pt x="3928790" y="2622079"/>
                  <a:pt x="4054736" y="2666975"/>
                </a:cubicBezTo>
                <a:cubicBezTo>
                  <a:pt x="4219496" y="2725577"/>
                  <a:pt x="4297117" y="2860273"/>
                  <a:pt x="4171934" y="3100757"/>
                </a:cubicBezTo>
                <a:cubicBezTo>
                  <a:pt x="4009835" y="3413532"/>
                  <a:pt x="3194790" y="4979697"/>
                  <a:pt x="3194790" y="4979697"/>
                </a:cubicBezTo>
                <a:lnTo>
                  <a:pt x="3164346" y="4970948"/>
                </a:lnTo>
                <a:cubicBezTo>
                  <a:pt x="2604620" y="4821029"/>
                  <a:pt x="1683411" y="4770421"/>
                  <a:pt x="1158693" y="4775368"/>
                </a:cubicBezTo>
                <a:lnTo>
                  <a:pt x="1084114" y="4775368"/>
                </a:lnTo>
                <a:lnTo>
                  <a:pt x="1009533" y="4775368"/>
                </a:lnTo>
                <a:cubicBezTo>
                  <a:pt x="747364" y="4772895"/>
                  <a:pt x="385881" y="4784405"/>
                  <a:pt x="19975" y="4815226"/>
                </a:cubicBezTo>
                <a:lnTo>
                  <a:pt x="0" y="4817183"/>
                </a:lnTo>
                <a:lnTo>
                  <a:pt x="0" y="4536654"/>
                </a:lnTo>
                <a:lnTo>
                  <a:pt x="4637" y="4536182"/>
                </a:lnTo>
                <a:cubicBezTo>
                  <a:pt x="240361" y="4515529"/>
                  <a:pt x="497272" y="4503115"/>
                  <a:pt x="817756" y="4497976"/>
                </a:cubicBezTo>
                <a:lnTo>
                  <a:pt x="920492" y="4497976"/>
                </a:lnTo>
                <a:lnTo>
                  <a:pt x="920492" y="2678011"/>
                </a:lnTo>
                <a:cubicBezTo>
                  <a:pt x="667395" y="2517129"/>
                  <a:pt x="370154" y="2406577"/>
                  <a:pt x="67724" y="2346280"/>
                </a:cubicBezTo>
                <a:lnTo>
                  <a:pt x="0" y="2335047"/>
                </a:lnTo>
                <a:lnTo>
                  <a:pt x="0" y="2032971"/>
                </a:lnTo>
                <a:lnTo>
                  <a:pt x="70838" y="2044300"/>
                </a:lnTo>
                <a:cubicBezTo>
                  <a:pt x="411262" y="2110539"/>
                  <a:pt x="753451" y="2237385"/>
                  <a:pt x="1084493" y="2442857"/>
                </a:cubicBezTo>
                <a:cubicBezTo>
                  <a:pt x="1613775" y="2113721"/>
                  <a:pt x="2172363" y="1986631"/>
                  <a:pt x="2706216" y="1986631"/>
                </a:cubicBezTo>
                <a:close/>
                <a:moveTo>
                  <a:pt x="1079544" y="1176910"/>
                </a:moveTo>
                <a:cubicBezTo>
                  <a:pt x="902228" y="1176910"/>
                  <a:pt x="756491" y="1283451"/>
                  <a:pt x="756491" y="1411303"/>
                </a:cubicBezTo>
                <a:cubicBezTo>
                  <a:pt x="756491" y="1538771"/>
                  <a:pt x="902228" y="1638465"/>
                  <a:pt x="1079544" y="1638465"/>
                </a:cubicBezTo>
                <a:cubicBezTo>
                  <a:pt x="1257618" y="1638465"/>
                  <a:pt x="1399930" y="1539151"/>
                  <a:pt x="1399930" y="1411303"/>
                </a:cubicBezTo>
                <a:cubicBezTo>
                  <a:pt x="1399930" y="1283451"/>
                  <a:pt x="1257618" y="1176910"/>
                  <a:pt x="1079544" y="1176910"/>
                </a:cubicBezTo>
                <a:close/>
                <a:moveTo>
                  <a:pt x="946365" y="0"/>
                </a:moveTo>
                <a:lnTo>
                  <a:pt x="1222610" y="0"/>
                </a:lnTo>
                <a:lnTo>
                  <a:pt x="1222610" y="356156"/>
                </a:lnTo>
                <a:lnTo>
                  <a:pt x="1578390" y="356156"/>
                </a:lnTo>
                <a:lnTo>
                  <a:pt x="1578390" y="632024"/>
                </a:lnTo>
                <a:lnTo>
                  <a:pt x="1222610" y="632024"/>
                </a:lnTo>
                <a:lnTo>
                  <a:pt x="1222610" y="971817"/>
                </a:lnTo>
                <a:cubicBezTo>
                  <a:pt x="1473750" y="1021281"/>
                  <a:pt x="1661718" y="1196697"/>
                  <a:pt x="1661718" y="1411683"/>
                </a:cubicBezTo>
                <a:cubicBezTo>
                  <a:pt x="1661718" y="1664341"/>
                  <a:pt x="1398412" y="1874000"/>
                  <a:pt x="1079544" y="1874000"/>
                </a:cubicBezTo>
                <a:cubicBezTo>
                  <a:pt x="760680" y="1874000"/>
                  <a:pt x="507262" y="1664341"/>
                  <a:pt x="507262" y="1411683"/>
                </a:cubicBezTo>
                <a:cubicBezTo>
                  <a:pt x="507262" y="1196317"/>
                  <a:pt x="694470" y="1020899"/>
                  <a:pt x="946365" y="971817"/>
                </a:cubicBezTo>
                <a:lnTo>
                  <a:pt x="946365" y="632024"/>
                </a:lnTo>
                <a:lnTo>
                  <a:pt x="590591" y="632024"/>
                </a:lnTo>
                <a:lnTo>
                  <a:pt x="590591" y="356156"/>
                </a:lnTo>
                <a:lnTo>
                  <a:pt x="946365" y="356156"/>
                </a:lnTo>
                <a:close/>
              </a:path>
            </a:pathLst>
          </a:custGeom>
          <a:solidFill>
            <a:srgbClr val="CCE4EA"/>
          </a:solidFill>
          <a:ln w="9683" cap="flat">
            <a:noFill/>
            <a:prstDash val="solid"/>
            <a:miter/>
          </a:ln>
        </p:spPr>
        <p:txBody>
          <a:bodyPr wrap="square" rtlCol="0" anchor="ctr">
            <a:noAutofit/>
          </a:bodyPr>
          <a:lstStyle/>
          <a:p>
            <a:endParaRPr lang="da-DK" dirty="0"/>
          </a:p>
        </p:txBody>
      </p:sp>
      <p:sp>
        <p:nvSpPr>
          <p:cNvPr id="2" name="Title 1"/>
          <p:cNvSpPr>
            <a:spLocks noGrp="1"/>
          </p:cNvSpPr>
          <p:nvPr>
            <p:ph type="ctrTitle" hasCustomPrompt="1"/>
          </p:nvPr>
        </p:nvSpPr>
        <p:spPr>
          <a:xfrm>
            <a:off x="539749" y="3585600"/>
            <a:ext cx="6481764" cy="1692000"/>
          </a:xfrm>
        </p:spPr>
        <p:txBody>
          <a:bodyPr anchor="t"/>
          <a:lstStyle>
            <a:lvl1pPr algn="l">
              <a:defRPr sz="5400"/>
            </a:lvl1pPr>
          </a:lstStyle>
          <a:p>
            <a:r>
              <a:rPr lang="da-DK" dirty="0"/>
              <a:t>Klik for at tilføje titel</a:t>
            </a:r>
          </a:p>
        </p:txBody>
      </p:sp>
      <p:sp>
        <p:nvSpPr>
          <p:cNvPr id="4" name="Date_GeneralDate" hidden="1"/>
          <p:cNvSpPr>
            <a:spLocks noGrp="1"/>
          </p:cNvSpPr>
          <p:nvPr>
            <p:ph type="dt" sz="half" idx="10"/>
          </p:nvPr>
        </p:nvSpPr>
        <p:spPr>
          <a:xfrm>
            <a:off x="0" y="6912000"/>
            <a:ext cx="0" cy="0"/>
          </a:xfrm>
        </p:spPr>
        <p:txBody>
          <a:bodyPr/>
          <a:lstStyle>
            <a:lvl1pPr>
              <a:defRPr sz="100">
                <a:noFill/>
              </a:defRPr>
            </a:lvl1pPr>
          </a:lstStyle>
          <a:p>
            <a:fld id="{8A75E73A-74E9-49F8-88DB-CF32BA60E985}" type="datetime2">
              <a:rPr lang="da-DK" smtClean="0"/>
              <a:t>22. marts 2021</a:t>
            </a:fld>
            <a:endParaRPr lang="da-DK" dirty="0"/>
          </a:p>
        </p:txBody>
      </p:sp>
      <p:sp>
        <p:nvSpPr>
          <p:cNvPr id="5" name="FLD_PresentationTitle" hidden="1"/>
          <p:cNvSpPr>
            <a:spLocks noGrp="1"/>
          </p:cNvSpPr>
          <p:nvPr>
            <p:ph type="ftr" sz="quarter" idx="11"/>
          </p:nvPr>
        </p:nvSpPr>
        <p:spPr>
          <a:xfrm>
            <a:off x="0" y="6912000"/>
            <a:ext cx="0" cy="0"/>
          </a:xfrm>
        </p:spPr>
        <p:txBody>
          <a:bodyPr/>
          <a:lstStyle>
            <a:lvl1pPr>
              <a:defRPr sz="100">
                <a:noFill/>
              </a:defRPr>
            </a:lvl1pPr>
          </a:lstStyle>
          <a:p>
            <a:endParaRPr lang="da-DK" dirty="0"/>
          </a:p>
        </p:txBody>
      </p:sp>
      <p:sp>
        <p:nvSpPr>
          <p:cNvPr id="6" name="Slide Number Placeholder 5" hidden="1"/>
          <p:cNvSpPr>
            <a:spLocks noGrp="1"/>
          </p:cNvSpPr>
          <p:nvPr>
            <p:ph type="sldNum" sz="quarter" idx="12"/>
          </p:nvPr>
        </p:nvSpPr>
        <p:spPr>
          <a:xfrm>
            <a:off x="0" y="6912000"/>
            <a:ext cx="0" cy="0"/>
          </a:xfrm>
        </p:spPr>
        <p:txBody>
          <a:bodyPr/>
          <a:lstStyle>
            <a:lvl1pPr>
              <a:defRPr>
                <a:noFil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1631842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Breaker m. helsidet billede">
    <p:bg>
      <p:bgPr>
        <a:solidFill>
          <a:schemeClr val="bg2"/>
        </a:solidFill>
        <a:effectLst/>
      </p:bgPr>
    </p:bg>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A144DEC6-E871-41A7-8883-40915FBCBF9A}"/>
              </a:ext>
            </a:extLst>
          </p:cNvPr>
          <p:cNvSpPr>
            <a:spLocks noGrp="1"/>
          </p:cNvSpPr>
          <p:nvPr>
            <p:ph type="pic" sz="quarter" idx="15" hasCustomPrompt="1"/>
          </p:nvPr>
        </p:nvSpPr>
        <p:spPr>
          <a:xfrm>
            <a:off x="0" y="0"/>
            <a:ext cx="12192000" cy="6858000"/>
          </a:xfrm>
        </p:spPr>
        <p:txBody>
          <a:bodyPr tIns="72000"/>
          <a:lstStyle>
            <a:lvl1pPr marL="0" indent="0" algn="ctr">
              <a:buNone/>
              <a:defRPr sz="1600"/>
            </a:lvl1pPr>
          </a:lstStyle>
          <a:p>
            <a:r>
              <a:rPr lang="da-DK" dirty="0"/>
              <a:t>Klik for at indsætte billede</a:t>
            </a:r>
          </a:p>
        </p:txBody>
      </p:sp>
      <p:sp>
        <p:nvSpPr>
          <p:cNvPr id="2" name="Title 1"/>
          <p:cNvSpPr>
            <a:spLocks noGrp="1"/>
          </p:cNvSpPr>
          <p:nvPr>
            <p:ph type="ctrTitle" hasCustomPrompt="1"/>
          </p:nvPr>
        </p:nvSpPr>
        <p:spPr>
          <a:xfrm>
            <a:off x="539749" y="3585600"/>
            <a:ext cx="6481764" cy="1692000"/>
          </a:xfrm>
        </p:spPr>
        <p:txBody>
          <a:bodyPr anchor="t"/>
          <a:lstStyle>
            <a:lvl1pPr algn="l">
              <a:defRPr sz="5400"/>
            </a:lvl1pPr>
          </a:lstStyle>
          <a:p>
            <a:r>
              <a:rPr lang="da-DK" dirty="0"/>
              <a:t>Klik for at tilføje titel</a:t>
            </a:r>
          </a:p>
        </p:txBody>
      </p:sp>
      <p:sp>
        <p:nvSpPr>
          <p:cNvPr id="4" name="Date_GeneralDate" hidden="1"/>
          <p:cNvSpPr>
            <a:spLocks noGrp="1"/>
          </p:cNvSpPr>
          <p:nvPr>
            <p:ph type="dt" sz="half" idx="10"/>
          </p:nvPr>
        </p:nvSpPr>
        <p:spPr>
          <a:xfrm>
            <a:off x="0" y="6912000"/>
            <a:ext cx="0" cy="0"/>
          </a:xfrm>
        </p:spPr>
        <p:txBody>
          <a:bodyPr/>
          <a:lstStyle>
            <a:lvl1pPr>
              <a:defRPr sz="100">
                <a:noFill/>
              </a:defRPr>
            </a:lvl1pPr>
          </a:lstStyle>
          <a:p>
            <a:fld id="{90E20D7D-B2EA-46D4-B278-50A3C0413560}" type="datetime2">
              <a:rPr lang="da-DK" smtClean="0"/>
              <a:t>22. marts 2021</a:t>
            </a:fld>
            <a:endParaRPr lang="da-DK" dirty="0"/>
          </a:p>
        </p:txBody>
      </p:sp>
      <p:sp>
        <p:nvSpPr>
          <p:cNvPr id="5" name="FLD_PresentationTitle" hidden="1"/>
          <p:cNvSpPr>
            <a:spLocks noGrp="1"/>
          </p:cNvSpPr>
          <p:nvPr>
            <p:ph type="ftr" sz="quarter" idx="11"/>
          </p:nvPr>
        </p:nvSpPr>
        <p:spPr>
          <a:xfrm>
            <a:off x="0" y="6912000"/>
            <a:ext cx="0" cy="0"/>
          </a:xfrm>
        </p:spPr>
        <p:txBody>
          <a:bodyPr/>
          <a:lstStyle>
            <a:lvl1pPr>
              <a:defRPr sz="100">
                <a:noFill/>
              </a:defRPr>
            </a:lvl1pPr>
          </a:lstStyle>
          <a:p>
            <a:endParaRPr lang="da-DK" dirty="0"/>
          </a:p>
        </p:txBody>
      </p:sp>
      <p:sp>
        <p:nvSpPr>
          <p:cNvPr id="6" name="Slide Number Placeholder 5" hidden="1"/>
          <p:cNvSpPr>
            <a:spLocks noGrp="1"/>
          </p:cNvSpPr>
          <p:nvPr>
            <p:ph type="sldNum" sz="quarter" idx="12"/>
          </p:nvPr>
        </p:nvSpPr>
        <p:spPr>
          <a:xfrm>
            <a:off x="0" y="6912000"/>
            <a:ext cx="0" cy="0"/>
          </a:xfrm>
        </p:spPr>
        <p:txBody>
          <a:bodyPr/>
          <a:lstStyle>
            <a:lvl1pPr>
              <a:defRPr>
                <a:noFill/>
              </a:defRPr>
            </a:lvl1pPr>
          </a:lstStyle>
          <a:p>
            <a:fld id="{24C8C45C-947F-4981-8B3F-4F32E973C901}" type="slidenum">
              <a:rPr lang="da-DK" smtClean="0"/>
              <a:pPr/>
              <a:t>‹nr.›</a:t>
            </a:fld>
            <a:endParaRPr lang="da-DK" dirty="0"/>
          </a:p>
        </p:txBody>
      </p:sp>
      <p:sp>
        <p:nvSpPr>
          <p:cNvPr id="8" name="Text Placeholder 7">
            <a:extLst>
              <a:ext uri="{FF2B5EF4-FFF2-40B4-BE49-F238E27FC236}">
                <a16:creationId xmlns:a16="http://schemas.microsoft.com/office/drawing/2014/main" id="{8DF4A2EE-9AF3-411C-B78C-5A1C5229E67A}"/>
              </a:ext>
            </a:extLst>
          </p:cNvPr>
          <p:cNvSpPr>
            <a:spLocks noGrp="1" noChangeAspect="1"/>
          </p:cNvSpPr>
          <p:nvPr>
            <p:ph type="body" sz="quarter" idx="18" hasCustomPrompt="1"/>
          </p:nvPr>
        </p:nvSpPr>
        <p:spPr>
          <a:xfrm>
            <a:off x="9799638" y="542879"/>
            <a:ext cx="1852362" cy="510160"/>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2037277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reaker m. helsidet billede (hvidt logo)">
    <p:bg>
      <p:bgPr>
        <a:solidFill>
          <a:schemeClr val="bg1">
            <a:lumMod val="95000"/>
          </a:schemeClr>
        </a:solidFill>
        <a:effectLst/>
      </p:bgPr>
    </p:bg>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A144DEC6-E871-41A7-8883-40915FBCBF9A}"/>
              </a:ext>
            </a:extLst>
          </p:cNvPr>
          <p:cNvSpPr>
            <a:spLocks noGrp="1"/>
          </p:cNvSpPr>
          <p:nvPr>
            <p:ph type="pic" sz="quarter" idx="15" hasCustomPrompt="1"/>
          </p:nvPr>
        </p:nvSpPr>
        <p:spPr>
          <a:xfrm>
            <a:off x="0" y="0"/>
            <a:ext cx="12192000" cy="6858000"/>
          </a:xfrm>
        </p:spPr>
        <p:txBody>
          <a:bodyPr tIns="72000"/>
          <a:lstStyle>
            <a:lvl1pPr marL="0" indent="0" algn="ctr">
              <a:buNone/>
              <a:defRPr sz="1600"/>
            </a:lvl1pPr>
          </a:lstStyle>
          <a:p>
            <a:r>
              <a:rPr lang="da-DK" dirty="0"/>
              <a:t>Klik for at indsætte billede</a:t>
            </a:r>
          </a:p>
        </p:txBody>
      </p:sp>
      <p:sp>
        <p:nvSpPr>
          <p:cNvPr id="2" name="Title 1"/>
          <p:cNvSpPr>
            <a:spLocks noGrp="1"/>
          </p:cNvSpPr>
          <p:nvPr>
            <p:ph type="ctrTitle" hasCustomPrompt="1"/>
          </p:nvPr>
        </p:nvSpPr>
        <p:spPr>
          <a:xfrm>
            <a:off x="539749" y="3585600"/>
            <a:ext cx="6481764" cy="1692000"/>
          </a:xfrm>
        </p:spPr>
        <p:txBody>
          <a:bodyPr anchor="t"/>
          <a:lstStyle>
            <a:lvl1pPr algn="l">
              <a:defRPr sz="5400"/>
            </a:lvl1pPr>
          </a:lstStyle>
          <a:p>
            <a:r>
              <a:rPr lang="da-DK" dirty="0"/>
              <a:t>Klik for at tilføje titel</a:t>
            </a:r>
          </a:p>
        </p:txBody>
      </p:sp>
      <p:sp>
        <p:nvSpPr>
          <p:cNvPr id="4" name="Date_GeneralDate" hidden="1"/>
          <p:cNvSpPr>
            <a:spLocks noGrp="1"/>
          </p:cNvSpPr>
          <p:nvPr>
            <p:ph type="dt" sz="half" idx="10"/>
          </p:nvPr>
        </p:nvSpPr>
        <p:spPr>
          <a:xfrm>
            <a:off x="0" y="6912000"/>
            <a:ext cx="0" cy="0"/>
          </a:xfrm>
        </p:spPr>
        <p:txBody>
          <a:bodyPr/>
          <a:lstStyle>
            <a:lvl1pPr>
              <a:defRPr sz="100">
                <a:noFill/>
              </a:defRPr>
            </a:lvl1pPr>
          </a:lstStyle>
          <a:p>
            <a:fld id="{AEF66C01-1F6D-4BC5-B578-24F35FBBD2C1}" type="datetime2">
              <a:rPr lang="da-DK" smtClean="0"/>
              <a:t>22. marts 2021</a:t>
            </a:fld>
            <a:endParaRPr lang="da-DK" dirty="0"/>
          </a:p>
        </p:txBody>
      </p:sp>
      <p:sp>
        <p:nvSpPr>
          <p:cNvPr id="5" name="FLD_PresentationTitle" hidden="1"/>
          <p:cNvSpPr>
            <a:spLocks noGrp="1"/>
          </p:cNvSpPr>
          <p:nvPr>
            <p:ph type="ftr" sz="quarter" idx="11"/>
          </p:nvPr>
        </p:nvSpPr>
        <p:spPr>
          <a:xfrm>
            <a:off x="0" y="6912000"/>
            <a:ext cx="0" cy="0"/>
          </a:xfrm>
        </p:spPr>
        <p:txBody>
          <a:bodyPr/>
          <a:lstStyle>
            <a:lvl1pPr>
              <a:defRPr sz="100">
                <a:noFill/>
              </a:defRPr>
            </a:lvl1pPr>
          </a:lstStyle>
          <a:p>
            <a:endParaRPr lang="da-DK" dirty="0"/>
          </a:p>
        </p:txBody>
      </p:sp>
      <p:sp>
        <p:nvSpPr>
          <p:cNvPr id="6" name="Slide Number Placeholder 5" hidden="1"/>
          <p:cNvSpPr>
            <a:spLocks noGrp="1"/>
          </p:cNvSpPr>
          <p:nvPr>
            <p:ph type="sldNum" sz="quarter" idx="12"/>
          </p:nvPr>
        </p:nvSpPr>
        <p:spPr>
          <a:xfrm>
            <a:off x="0" y="6912000"/>
            <a:ext cx="0" cy="0"/>
          </a:xfrm>
        </p:spPr>
        <p:txBody>
          <a:bodyPr/>
          <a:lstStyle>
            <a:lvl1pPr>
              <a:defRPr>
                <a:noFill/>
              </a:defRPr>
            </a:lvl1pPr>
          </a:lstStyle>
          <a:p>
            <a:fld id="{24C8C45C-947F-4981-8B3F-4F32E973C901}" type="slidenum">
              <a:rPr lang="da-DK" smtClean="0"/>
              <a:pPr/>
              <a:t>‹nr.›</a:t>
            </a:fld>
            <a:endParaRPr lang="da-DK" dirty="0"/>
          </a:p>
        </p:txBody>
      </p:sp>
      <p:sp>
        <p:nvSpPr>
          <p:cNvPr id="10" name="Text Placeholder 7">
            <a:extLst>
              <a:ext uri="{FF2B5EF4-FFF2-40B4-BE49-F238E27FC236}">
                <a16:creationId xmlns:a16="http://schemas.microsoft.com/office/drawing/2014/main" id="{4D6FE7CF-D751-4088-9E86-16AAD29BD39F}"/>
              </a:ext>
            </a:extLst>
          </p:cNvPr>
          <p:cNvSpPr>
            <a:spLocks noGrp="1" noChangeAspect="1"/>
          </p:cNvSpPr>
          <p:nvPr>
            <p:ph type="body" sz="quarter" idx="18" hasCustomPrompt="1"/>
          </p:nvPr>
        </p:nvSpPr>
        <p:spPr>
          <a:xfrm>
            <a:off x="9799638" y="542879"/>
            <a:ext cx="1852362" cy="510160"/>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2488403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ags" Target="../tags/tag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ags" Target="../tags/tag9.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33" Type="http://schemas.openxmlformats.org/officeDocument/2006/relationships/tags" Target="../tags/tag8.xml"/><Relationship Id="rId38"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7.xml"/><Relationship Id="rId37" Type="http://schemas.openxmlformats.org/officeDocument/2006/relationships/tags" Target="../tags/tag1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3.xml"/><Relationship Id="rId36" Type="http://schemas.openxmlformats.org/officeDocument/2006/relationships/tags" Target="../tags/tag1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ags" Target="../tags/tag6.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2.xml"/><Relationship Id="rId30" Type="http://schemas.openxmlformats.org/officeDocument/2006/relationships/tags" Target="../tags/tag5.xml"/><Relationship Id="rId35" Type="http://schemas.openxmlformats.org/officeDocument/2006/relationships/tags" Target="../tags/tag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9750" y="539750"/>
            <a:ext cx="9259888" cy="934890"/>
          </a:xfrm>
          <a:prstGeom prst="rect">
            <a:avLst/>
          </a:prstGeom>
        </p:spPr>
        <p:txBody>
          <a:bodyPr vert="horz" lIns="0" tIns="0" rIns="0" bIns="0" rtlCol="0" anchor="t" anchorCtr="0">
            <a:noAutofit/>
          </a:bodyPr>
          <a:lstStyle/>
          <a:p>
            <a:r>
              <a:rPr lang="da-DK" dirty="0"/>
              <a:t>Klik for at redigere i master</a:t>
            </a:r>
          </a:p>
        </p:txBody>
      </p:sp>
      <p:sp>
        <p:nvSpPr>
          <p:cNvPr id="3" name="Text Placeholder 2"/>
          <p:cNvSpPr>
            <a:spLocks noGrp="1"/>
          </p:cNvSpPr>
          <p:nvPr>
            <p:ph type="body" idx="1"/>
          </p:nvPr>
        </p:nvSpPr>
        <p:spPr>
          <a:xfrm>
            <a:off x="539748" y="1800000"/>
            <a:ext cx="11113200" cy="4518000"/>
          </a:xfrm>
          <a:prstGeom prst="rect">
            <a:avLst/>
          </a:prstGeom>
        </p:spPr>
        <p:txBody>
          <a:bodyPr vert="horz" lIns="0" tIns="0" rIns="0" bIns="0" rtlCol="0">
            <a:noAutofit/>
          </a:bodyPr>
          <a:lstStyle/>
          <a:p>
            <a:pPr lvl="0"/>
            <a:r>
              <a:rPr lang="da-DK" noProof="0" dirty="0"/>
              <a:t>Click to </a:t>
            </a:r>
            <a:r>
              <a:rPr lang="da-DK" noProof="0" dirty="0" err="1"/>
              <a:t>edit</a:t>
            </a:r>
            <a:r>
              <a:rPr lang="da-DK" noProof="0" dirty="0"/>
              <a:t> Master </a:t>
            </a:r>
            <a:r>
              <a:rPr lang="da-DK" noProof="0" dirty="0" err="1"/>
              <a:t>text</a:t>
            </a:r>
            <a:r>
              <a:rPr lang="da-DK" noProof="0" dirty="0"/>
              <a:t> styles</a:t>
            </a:r>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a:p>
            <a:pPr lvl="5"/>
            <a:r>
              <a:rPr lang="da-DK" noProof="0" dirty="0"/>
              <a:t>6</a:t>
            </a:r>
          </a:p>
          <a:p>
            <a:pPr lvl="6"/>
            <a:r>
              <a:rPr lang="da-DK" noProof="0" dirty="0"/>
              <a:t>7</a:t>
            </a:r>
          </a:p>
          <a:p>
            <a:pPr lvl="7"/>
            <a:r>
              <a:rPr lang="da-DK" noProof="0" dirty="0"/>
              <a:t>8</a:t>
            </a:r>
          </a:p>
          <a:p>
            <a:pPr lvl="8"/>
            <a:r>
              <a:rPr lang="da-DK" noProof="0" dirty="0"/>
              <a:t>9</a:t>
            </a:r>
          </a:p>
        </p:txBody>
      </p:sp>
      <p:sp>
        <p:nvSpPr>
          <p:cNvPr id="4" name="Date_GeneralDate"/>
          <p:cNvSpPr>
            <a:spLocks noGrp="1"/>
          </p:cNvSpPr>
          <p:nvPr>
            <p:ph type="dt" sz="half" idx="2"/>
          </p:nvPr>
        </p:nvSpPr>
        <p:spPr>
          <a:xfrm>
            <a:off x="1465263" y="6451200"/>
            <a:ext cx="1270800" cy="180000"/>
          </a:xfrm>
          <a:prstGeom prst="rect">
            <a:avLst/>
          </a:prstGeom>
        </p:spPr>
        <p:txBody>
          <a:bodyPr vert="horz" lIns="0" tIns="0" rIns="0" bIns="0" rtlCol="0" anchor="b" anchorCtr="0"/>
          <a:lstStyle>
            <a:lvl1pPr algn="l">
              <a:defRPr sz="800">
                <a:solidFill>
                  <a:schemeClr val="tx1"/>
                </a:solidFill>
              </a:defRPr>
            </a:lvl1pPr>
          </a:lstStyle>
          <a:p>
            <a:fld id="{C84C15A5-426F-46F2-8534-459880AD6ACA}" type="datetime2">
              <a:rPr lang="da-DK" smtClean="0"/>
              <a:t>22. marts 2021</a:t>
            </a:fld>
            <a:endParaRPr lang="da-DK" dirty="0"/>
          </a:p>
        </p:txBody>
      </p:sp>
      <p:sp>
        <p:nvSpPr>
          <p:cNvPr id="5" name="FLD_PresentationTitle"/>
          <p:cNvSpPr>
            <a:spLocks noGrp="1"/>
          </p:cNvSpPr>
          <p:nvPr>
            <p:ph type="ftr" sz="quarter" idx="3"/>
          </p:nvPr>
        </p:nvSpPr>
        <p:spPr>
          <a:xfrm>
            <a:off x="3317875" y="6451200"/>
            <a:ext cx="4356000" cy="180000"/>
          </a:xfrm>
          <a:prstGeom prst="rect">
            <a:avLst/>
          </a:prstGeom>
        </p:spPr>
        <p:txBody>
          <a:bodyPr vert="horz" lIns="0" tIns="0" rIns="0" bIns="0" rtlCol="0" anchor="b" anchorCtr="0"/>
          <a:lstStyle>
            <a:lvl1pPr algn="l">
              <a:defRPr sz="800">
                <a:solidFill>
                  <a:schemeClr val="tx1"/>
                </a:solidFill>
              </a:defRPr>
            </a:lvl1pPr>
          </a:lstStyle>
          <a:p>
            <a:endParaRPr lang="da-DK" dirty="0"/>
          </a:p>
        </p:txBody>
      </p:sp>
      <p:sp>
        <p:nvSpPr>
          <p:cNvPr id="6" name="Slide Number Placeholder 5"/>
          <p:cNvSpPr>
            <a:spLocks noGrp="1"/>
          </p:cNvSpPr>
          <p:nvPr>
            <p:ph type="sldNum" sz="quarter" idx="4"/>
          </p:nvPr>
        </p:nvSpPr>
        <p:spPr>
          <a:xfrm>
            <a:off x="540000" y="6451200"/>
            <a:ext cx="277200" cy="180000"/>
          </a:xfrm>
          <a:prstGeom prst="rect">
            <a:avLst/>
          </a:prstGeom>
        </p:spPr>
        <p:txBody>
          <a:bodyPr vert="horz" lIns="0" tIns="0" rIns="0" bIns="0" rtlCol="0" anchor="b" anchorCtr="0"/>
          <a:lstStyle>
            <a:lvl1pPr algn="r">
              <a:defRPr sz="800">
                <a:solidFill>
                  <a:schemeClr val="tx1"/>
                </a:solidFill>
              </a:defRPr>
            </a:lvl1pPr>
          </a:lstStyle>
          <a:p>
            <a:pPr algn="l"/>
            <a:fld id="{24C8C45C-947F-4981-8B3F-4F32E973C901}" type="slidenum">
              <a:rPr lang="da-DK" smtClean="0"/>
              <a:pPr algn="l"/>
              <a:t>‹nr.›</a:t>
            </a:fld>
            <a:endParaRPr lang="da-DK" dirty="0"/>
          </a:p>
        </p:txBody>
      </p:sp>
      <p:pic>
        <p:nvPicPr>
          <p:cNvPr id="8" name="Logo">
            <a:extLst>
              <a:ext uri="{FF2B5EF4-FFF2-40B4-BE49-F238E27FC236}">
                <a16:creationId xmlns:a16="http://schemas.microsoft.com/office/drawing/2014/main" id="{F4D82CF5-59D9-4856-8A5E-FBFAAFBD31C9}"/>
              </a:ext>
            </a:extLst>
          </p:cNvPr>
          <p:cNvPicPr>
            <a:picLocks noChangeAspect="1"/>
          </p:cNvPicPr>
          <p:nvPr userDrawn="1"/>
        </p:nvPicPr>
        <p:blipFill>
          <a:blip r:embed="rId38" cstate="hqprint">
            <a:extLst>
              <a:ext uri="{28A0092B-C50C-407E-A947-70E740481C1C}">
                <a14:useLocalDpi xmlns:a14="http://schemas.microsoft.com/office/drawing/2010/main" val="0"/>
              </a:ext>
            </a:extLst>
          </a:blip>
          <a:stretch>
            <a:fillRect/>
          </a:stretch>
        </p:blipFill>
        <p:spPr>
          <a:xfrm>
            <a:off x="9799638" y="542879"/>
            <a:ext cx="1852362" cy="510160"/>
          </a:xfrm>
          <a:prstGeom prst="rect">
            <a:avLst/>
          </a:prstGeom>
        </p:spPr>
      </p:pic>
      <p:sp>
        <p:nvSpPr>
          <p:cNvPr id="48" name="[WorkArea]" descr="&lt;?xml version=&quot;1.0&quot; encoding=&quot;utf-16&quot;?&gt;&#10;&lt;GridTheme xmlns:xsd=&quot;http://www.w3.org/2001/XMLSchema&quot; xmlns:xsi=&quot;http://www.w3.org/2001/XMLSchema-instance&quot;&gt;&#10;  &lt;GuideLines /&gt;&#10;  &lt;SubGrids&gt;&#10;    &lt;SubGrid&gt;&#10;      &lt;Left&gt;42.5196838&lt;/Left&gt;&#10;      &lt;Top&gt;42.5196838&lt;/Top&gt;&#10;      &lt;Width&gt;72.91338&lt;/Width&gt;&#10;      &lt;Height&gt;454.960632&lt;/Height&gt;&#10;    &lt;/SubGrid&gt;&#10;    &lt;SubGrid&gt;&#10;      &lt;Left&gt;844.566956&lt;/Left&gt;&#10;      &lt;Top&gt;42.5196838&lt;/Top&gt;&#10;      &lt;Width&gt;72.91338&lt;/Width&gt;&#10;      &lt;Height&gt;454.960632&lt;/Height&gt;&#10;    &lt;/SubGrid&gt;&#10;    &lt;SubGrid&gt;&#10;      &lt;Left&gt;115.433067&lt;/Left&gt;&#10;      &lt;Top&gt;42.5196838&lt;/Top&gt;&#10;      &lt;Width&gt;72.91338&lt;/Width&gt;&#10;      &lt;Height&gt;454.960632&lt;/Height&gt;&#10;    &lt;/SubGrid&gt;&#10;    &lt;SubGrid&gt;&#10;      &lt;Left&gt;188.346451&lt;/Left&gt;&#10;      &lt;Top&gt;42.5196838&lt;/Top&gt;&#10;      &lt;Width&gt;72.91338&lt;/Width&gt;&#10;      &lt;Height&gt;454.960632&lt;/Height&gt;&#10;    &lt;/SubGrid&gt;&#10;    &lt;SubGrid&gt;&#10;      &lt;Left&gt;261.259857&lt;/Left&gt;&#10;      &lt;Top&gt;42.5196838&lt;/Top&gt;&#10;      &lt;Width&gt;72.91338&lt;/Width&gt;&#10;      &lt;Height&gt;454.960632&lt;/Height&gt;&#10;    &lt;/SubGrid&gt;&#10;    &lt;SubGrid&gt;&#10;      &lt;Left&gt;334.173218&lt;/Left&gt;&#10;      &lt;Top&gt;42.5196838&lt;/Top&gt;&#10;      &lt;Width&gt;72.91338&lt;/Width&gt;&#10;      &lt;Height&gt;454.960632&lt;/Height&gt;&#10;    &lt;/SubGrid&gt;&#10;    &lt;SubGrid&gt;&#10;      &lt;Left&gt;407.0866&lt;/Left&gt;&#10;      &lt;Top&gt;42.5196838&lt;/Top&gt;&#10;      &lt;Width&gt;72.91338&lt;/Width&gt;&#10;      &lt;Height&gt;454.960632&lt;/Height&gt;&#10;    &lt;/SubGrid&gt;&#10;    &lt;SubGrid&gt;&#10;      &lt;Left&gt;480&lt;/Left&gt;&#10;      &lt;Top&gt;42.5196838&lt;/Top&gt;&#10;      &lt;Width&gt;72.91338&lt;/Width&gt;&#10;      &lt;Height&gt;454.960632&lt;/Height&gt;&#10;    &lt;/SubGrid&gt;&#10;    &lt;SubGrid&gt;&#10;      &lt;Left&gt;552.9134&lt;/Left&gt;&#10;      &lt;Top&gt;42.5196838&lt;/Top&gt;&#10;      &lt;Width&gt;72.91338&lt;/Width&gt;&#10;      &lt;Height&gt;454.960632&lt;/Height&gt;&#10;    &lt;/SubGrid&gt;&#10;    &lt;SubGrid&gt;&#10;      &lt;Left&gt;625.8268&lt;/Left&gt;&#10;      &lt;Top&gt;42.5196838&lt;/Top&gt;&#10;      &lt;Width&gt;72.91338&lt;/Width&gt;&#10;      &lt;Height&gt;454.960632&lt;/Height&gt;&#10;    &lt;/SubGrid&gt;&#10;    &lt;SubGrid&gt;&#10;      &lt;Left&gt;698.7402&lt;/Left&gt;&#10;      &lt;Top&gt;42.5196838&lt;/Top&gt;&#10;      &lt;Width&gt;72.91338&lt;/Width&gt;&#10;      &lt;Height&gt;454.960632&lt;/Height&gt;&#10;    &lt;/SubGrid&gt;&#10;    &lt;SubGrid&gt;&#10;      &lt;Left&gt;771.653564&lt;/Left&gt;&#10;      &lt;Top&gt;42.5196838&lt;/Top&gt;&#10;      &lt;Width&gt;72.91338&lt;/Width&gt;&#10;      &lt;Height&gt;454.960632&lt;/Height&gt;&#10;    &lt;/SubGrid&gt;&#10;  &lt;/SubGrids&gt;&#10;  &lt;WorkArea&gt;&#10;    &lt;Top&gt;42.5196838&lt;/Top&gt;&#10;    &lt;Left&gt;42.5196838&lt;/Left&gt;&#10;    &lt;Width&gt;874.960632&lt;/Width&gt;&#10;    &lt;Height&gt;454.960632&lt;/Height&gt;&#10;  &lt;/WorkArea&gt;&#10;  &lt;AspectW&gt;16&lt;/AspectW&gt;&#10;  &lt;AspectH&gt;9&lt;/AspectH&gt;&#10;  &lt;Width&gt;960&lt;/Width&gt;&#10;  &lt;Height&gt;540&lt;/Height&gt;&#10;  &lt;HGap&gt;10&lt;/HGap&gt;&#10;  &lt;VGap&gt;10&lt;/VGap&gt;&#10;  &lt;OfficeVersion&gt;16&lt;/OfficeVersion&gt;&#10;&lt;/GridTheme&gt;" hidden="1">
            <a:extLst>
              <a:ext uri="{FF2B5EF4-FFF2-40B4-BE49-F238E27FC236}">
                <a16:creationId xmlns:a16="http://schemas.microsoft.com/office/drawing/2014/main" id="{A76B31BA-D75C-4E7F-8C0C-E7571815A4E6}"/>
              </a:ext>
            </a:extLst>
          </p:cNvPr>
          <p:cNvSpPr/>
          <p:nvPr userDrawn="1"/>
        </p:nvSpPr>
        <p:spPr>
          <a:xfrm>
            <a:off x="540000" y="540000"/>
            <a:ext cx="11112000" cy="577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49" name="Rectangle 48" hidden="1">
            <a:extLst>
              <a:ext uri="{FF2B5EF4-FFF2-40B4-BE49-F238E27FC236}">
                <a16:creationId xmlns:a16="http://schemas.microsoft.com/office/drawing/2014/main" id="{F9C0A994-14E1-4B65-BF2E-8D31F94A8C9A}"/>
              </a:ext>
            </a:extLst>
          </p:cNvPr>
          <p:cNvSpPr/>
          <p:nvPr userDrawn="1">
            <p:custDataLst>
              <p:tags r:id="rId26"/>
            </p:custDataLst>
          </p:nvPr>
        </p:nvSpPr>
        <p:spPr>
          <a:xfrm>
            <a:off x="540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0" name="Rectangle 49" hidden="1">
            <a:extLst>
              <a:ext uri="{FF2B5EF4-FFF2-40B4-BE49-F238E27FC236}">
                <a16:creationId xmlns:a16="http://schemas.microsoft.com/office/drawing/2014/main" id="{0A3D5CF3-4482-45C0-8C71-0B45B46988E1}"/>
              </a:ext>
            </a:extLst>
          </p:cNvPr>
          <p:cNvSpPr/>
          <p:nvPr userDrawn="1">
            <p:custDataLst>
              <p:tags r:id="rId27"/>
            </p:custDataLst>
          </p:nvPr>
        </p:nvSpPr>
        <p:spPr>
          <a:xfrm>
            <a:off x="10726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1" name="Rectangle 50" hidden="1">
            <a:extLst>
              <a:ext uri="{FF2B5EF4-FFF2-40B4-BE49-F238E27FC236}">
                <a16:creationId xmlns:a16="http://schemas.microsoft.com/office/drawing/2014/main" id="{91A6C0AD-2321-4FAC-98D6-47B635CD631B}"/>
              </a:ext>
            </a:extLst>
          </p:cNvPr>
          <p:cNvSpPr/>
          <p:nvPr userDrawn="1">
            <p:custDataLst>
              <p:tags r:id="rId28"/>
            </p:custDataLst>
          </p:nvPr>
        </p:nvSpPr>
        <p:spPr>
          <a:xfrm>
            <a:off x="1466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2" name="Rectangle 51" hidden="1">
            <a:extLst>
              <a:ext uri="{FF2B5EF4-FFF2-40B4-BE49-F238E27FC236}">
                <a16:creationId xmlns:a16="http://schemas.microsoft.com/office/drawing/2014/main" id="{9997466F-BE42-4D2B-A88B-8A59B0D18CC6}"/>
              </a:ext>
            </a:extLst>
          </p:cNvPr>
          <p:cNvSpPr/>
          <p:nvPr userDrawn="1">
            <p:custDataLst>
              <p:tags r:id="rId29"/>
            </p:custDataLst>
          </p:nvPr>
        </p:nvSpPr>
        <p:spPr>
          <a:xfrm>
            <a:off x="2392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3" name="Rectangle 52" hidden="1">
            <a:extLst>
              <a:ext uri="{FF2B5EF4-FFF2-40B4-BE49-F238E27FC236}">
                <a16:creationId xmlns:a16="http://schemas.microsoft.com/office/drawing/2014/main" id="{765A479C-2EBC-4B0C-B887-9C571D0D519A}"/>
              </a:ext>
            </a:extLst>
          </p:cNvPr>
          <p:cNvSpPr/>
          <p:nvPr userDrawn="1">
            <p:custDataLst>
              <p:tags r:id="rId30"/>
            </p:custDataLst>
          </p:nvPr>
        </p:nvSpPr>
        <p:spPr>
          <a:xfrm>
            <a:off x="3318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4" name="Rectangle 53" hidden="1">
            <a:extLst>
              <a:ext uri="{FF2B5EF4-FFF2-40B4-BE49-F238E27FC236}">
                <a16:creationId xmlns:a16="http://schemas.microsoft.com/office/drawing/2014/main" id="{2051B843-22F2-46D7-A0BD-EC58E0BFFE2D}"/>
              </a:ext>
            </a:extLst>
          </p:cNvPr>
          <p:cNvSpPr/>
          <p:nvPr userDrawn="1">
            <p:custDataLst>
              <p:tags r:id="rId31"/>
            </p:custDataLst>
          </p:nvPr>
        </p:nvSpPr>
        <p:spPr>
          <a:xfrm>
            <a:off x="4244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5" name="Rectangle 54" hidden="1">
            <a:extLst>
              <a:ext uri="{FF2B5EF4-FFF2-40B4-BE49-F238E27FC236}">
                <a16:creationId xmlns:a16="http://schemas.microsoft.com/office/drawing/2014/main" id="{C83AE160-C72F-4AE8-933A-E591ED1F5631}"/>
              </a:ext>
            </a:extLst>
          </p:cNvPr>
          <p:cNvSpPr/>
          <p:nvPr userDrawn="1">
            <p:custDataLst>
              <p:tags r:id="rId32"/>
            </p:custDataLst>
          </p:nvPr>
        </p:nvSpPr>
        <p:spPr>
          <a:xfrm>
            <a:off x="5170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6" name="Rectangle 55" hidden="1">
            <a:extLst>
              <a:ext uri="{FF2B5EF4-FFF2-40B4-BE49-F238E27FC236}">
                <a16:creationId xmlns:a16="http://schemas.microsoft.com/office/drawing/2014/main" id="{594F49F7-0972-4D67-87A1-DFE4CBB61EB3}"/>
              </a:ext>
            </a:extLst>
          </p:cNvPr>
          <p:cNvSpPr/>
          <p:nvPr userDrawn="1">
            <p:custDataLst>
              <p:tags r:id="rId33"/>
            </p:custDataLst>
          </p:nvPr>
        </p:nvSpPr>
        <p:spPr>
          <a:xfrm>
            <a:off x="6096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7" name="Rectangle 56" hidden="1">
            <a:extLst>
              <a:ext uri="{FF2B5EF4-FFF2-40B4-BE49-F238E27FC236}">
                <a16:creationId xmlns:a16="http://schemas.microsoft.com/office/drawing/2014/main" id="{F217BAF2-A665-41EF-9B43-8AB8D46187BC}"/>
              </a:ext>
            </a:extLst>
          </p:cNvPr>
          <p:cNvSpPr/>
          <p:nvPr userDrawn="1">
            <p:custDataLst>
              <p:tags r:id="rId34"/>
            </p:custDataLst>
          </p:nvPr>
        </p:nvSpPr>
        <p:spPr>
          <a:xfrm>
            <a:off x="7022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8" name="Rectangle 57" hidden="1">
            <a:extLst>
              <a:ext uri="{FF2B5EF4-FFF2-40B4-BE49-F238E27FC236}">
                <a16:creationId xmlns:a16="http://schemas.microsoft.com/office/drawing/2014/main" id="{1A52CB47-659A-4D1B-9DB5-6E70ADC7A6D9}"/>
              </a:ext>
            </a:extLst>
          </p:cNvPr>
          <p:cNvSpPr/>
          <p:nvPr userDrawn="1">
            <p:custDataLst>
              <p:tags r:id="rId35"/>
            </p:custDataLst>
          </p:nvPr>
        </p:nvSpPr>
        <p:spPr>
          <a:xfrm>
            <a:off x="7948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9" name="Rectangle 58" hidden="1">
            <a:extLst>
              <a:ext uri="{FF2B5EF4-FFF2-40B4-BE49-F238E27FC236}">
                <a16:creationId xmlns:a16="http://schemas.microsoft.com/office/drawing/2014/main" id="{56726B8B-8012-4B0A-9AFD-9D2C92153168}"/>
              </a:ext>
            </a:extLst>
          </p:cNvPr>
          <p:cNvSpPr/>
          <p:nvPr userDrawn="1">
            <p:custDataLst>
              <p:tags r:id="rId36"/>
            </p:custDataLst>
          </p:nvPr>
        </p:nvSpPr>
        <p:spPr>
          <a:xfrm>
            <a:off x="8874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60" name="Rectangle 59" hidden="1">
            <a:extLst>
              <a:ext uri="{FF2B5EF4-FFF2-40B4-BE49-F238E27FC236}">
                <a16:creationId xmlns:a16="http://schemas.microsoft.com/office/drawing/2014/main" id="{A3D8B656-0133-4298-A12F-22A206B2F9E8}"/>
              </a:ext>
            </a:extLst>
          </p:cNvPr>
          <p:cNvSpPr/>
          <p:nvPr userDrawn="1">
            <p:custDataLst>
              <p:tags r:id="rId37"/>
            </p:custDataLst>
          </p:nvPr>
        </p:nvSpPr>
        <p:spPr>
          <a:xfrm>
            <a:off x="9800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Tree>
    <p:extLst>
      <p:ext uri="{BB962C8B-B14F-4D97-AF65-F5344CB8AC3E}">
        <p14:creationId xmlns:p14="http://schemas.microsoft.com/office/powerpoint/2010/main" val="180999990"/>
      </p:ext>
    </p:extLst>
  </p:cSld>
  <p:clrMap bg1="lt1" tx1="dk1" bg2="lt2" tx2="dk2" accent1="accent1" accent2="accent2" accent3="accent3" accent4="accent4" accent5="accent5" accent6="accent6" hlink="hlink" folHlink="folHlink"/>
  <p:sldLayoutIdLst>
    <p:sldLayoutId id="2147483731" r:id="rId1"/>
    <p:sldLayoutId id="2147483745" r:id="rId2"/>
    <p:sldLayoutId id="2147483730" r:id="rId3"/>
    <p:sldLayoutId id="2147483743" r:id="rId4"/>
    <p:sldLayoutId id="2147483649" r:id="rId5"/>
    <p:sldLayoutId id="2147483735" r:id="rId6"/>
    <p:sldLayoutId id="2147483732" r:id="rId7"/>
    <p:sldLayoutId id="2147483658" r:id="rId8"/>
    <p:sldLayoutId id="2147483744" r:id="rId9"/>
    <p:sldLayoutId id="2147483740" r:id="rId10"/>
    <p:sldLayoutId id="2147483721" r:id="rId11"/>
    <p:sldLayoutId id="2147483652" r:id="rId12"/>
    <p:sldLayoutId id="2147483734" r:id="rId13"/>
    <p:sldLayoutId id="2147483733" r:id="rId14"/>
    <p:sldLayoutId id="2147483742" r:id="rId15"/>
    <p:sldLayoutId id="2147483737" r:id="rId16"/>
    <p:sldLayoutId id="2147483736" r:id="rId17"/>
    <p:sldLayoutId id="2147483738" r:id="rId18"/>
    <p:sldLayoutId id="2147483654" r:id="rId19"/>
    <p:sldLayoutId id="2147483655" r:id="rId20"/>
    <p:sldLayoutId id="2147483741" r:id="rId21"/>
    <p:sldLayoutId id="2147483746" r:id="rId22"/>
    <p:sldLayoutId id="2147483747" r:id="rId23"/>
    <p:sldLayoutId id="2147483749" r:id="rId24"/>
  </p:sldLayoutIdLst>
  <p:hf hdr="0" ftr="0"/>
  <p:txStyles>
    <p:titleStyle>
      <a:lvl1pPr algn="l" defTabSz="914400" rtl="0" eaLnBrk="1" latinLnBrk="0" hangingPunct="1">
        <a:lnSpc>
          <a:spcPct val="83000"/>
        </a:lnSpc>
        <a:spcBef>
          <a:spcPct val="0"/>
        </a:spcBef>
        <a:buNone/>
        <a:defRPr sz="3600" kern="1200">
          <a:solidFill>
            <a:schemeClr val="tx1"/>
          </a:solidFill>
          <a:latin typeface="+mj-lt"/>
          <a:ea typeface="+mj-ea"/>
          <a:cs typeface="+mj-cs"/>
        </a:defRPr>
      </a:lvl1pPr>
    </p:titleStyle>
    <p:bodyStyle>
      <a:lvl1pPr marL="180000" indent="-180000" algn="l" defTabSz="914400" rtl="0" eaLnBrk="1" latinLnBrk="0" hangingPunct="1">
        <a:lnSpc>
          <a:spcPct val="100000"/>
        </a:lnSpc>
        <a:spcBef>
          <a:spcPts val="12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Clr>
          <a:schemeClr val="accent1"/>
        </a:buClr>
        <a:buFont typeface="Arial" panose="020B0604020202020204" pitchFamily="34" charset="0"/>
        <a:buChar char="•"/>
        <a:defRPr sz="1600" kern="1200">
          <a:solidFill>
            <a:schemeClr val="tx1"/>
          </a:solidFill>
          <a:latin typeface="+mn-lt"/>
          <a:ea typeface="+mn-ea"/>
          <a:cs typeface="+mn-cs"/>
        </a:defRPr>
      </a:lvl3pPr>
      <a:lvl4pPr marL="0" indent="0" algn="l" defTabSz="914400" rtl="0" eaLnBrk="1" latinLnBrk="0" hangingPunct="1">
        <a:lnSpc>
          <a:spcPct val="100000"/>
        </a:lnSpc>
        <a:spcBef>
          <a:spcPts val="600"/>
        </a:spcBef>
        <a:buFont typeface="Arial" panose="020B0604020202020204" pitchFamily="34" charset="0"/>
        <a:buChar char="​"/>
        <a:defRPr sz="2000" b="1" kern="1200">
          <a:solidFill>
            <a:schemeClr val="tx1"/>
          </a:solidFill>
          <a:latin typeface="+mn-lt"/>
          <a:ea typeface="+mn-ea"/>
          <a:cs typeface="+mn-cs"/>
        </a:defRPr>
      </a:lvl4pPr>
      <a:lvl5pPr marL="0" indent="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5pPr>
      <a:lvl6pPr marL="180000" indent="-180000" algn="l" defTabSz="914400" rtl="0" eaLnBrk="1" latinLnBrk="0" hangingPunct="1">
        <a:lnSpc>
          <a:spcPct val="100000"/>
        </a:lnSpc>
        <a:spcBef>
          <a:spcPts val="600"/>
        </a:spcBef>
        <a:buFont typeface="+mj-lt"/>
        <a:buAutoNum type="arabicParenR"/>
        <a:defRPr sz="1000" kern="1200">
          <a:solidFill>
            <a:schemeClr val="tx1"/>
          </a:solidFill>
          <a:latin typeface="+mn-lt"/>
          <a:ea typeface="+mn-ea"/>
          <a:cs typeface="+mn-cs"/>
        </a:defRPr>
      </a:lvl6pPr>
      <a:lvl7pPr marL="228600" indent="-228600" algn="l" defTabSz="914400" rtl="0" eaLnBrk="1" latinLnBrk="0" hangingPunct="1">
        <a:lnSpc>
          <a:spcPct val="100000"/>
        </a:lnSpc>
        <a:spcBef>
          <a:spcPts val="600"/>
        </a:spcBef>
        <a:buFont typeface="+mj-lt"/>
        <a:buAutoNum type="alphaLcParenR"/>
        <a:defRPr sz="1000" kern="1200" baseline="0">
          <a:solidFill>
            <a:schemeClr val="tx1"/>
          </a:solidFill>
          <a:latin typeface="+mn-lt"/>
          <a:ea typeface="+mn-ea"/>
          <a:cs typeface="+mn-cs"/>
        </a:defRPr>
      </a:lvl7pPr>
      <a:lvl8pPr marL="180000" indent="-180000" algn="l" defTabSz="914400" rtl="0" eaLnBrk="1" latinLnBrk="0" hangingPunct="1">
        <a:lnSpc>
          <a:spcPct val="100000"/>
        </a:lnSpc>
        <a:spcBef>
          <a:spcPts val="600"/>
        </a:spcBef>
        <a:buFont typeface="Arial" panose="020B0604020202020204" pitchFamily="34" charset="0"/>
        <a:buChar char="•"/>
        <a:defRPr sz="1000" kern="1200">
          <a:solidFill>
            <a:schemeClr val="tx1"/>
          </a:solidFill>
          <a:latin typeface="+mn-lt"/>
          <a:ea typeface="+mn-ea"/>
          <a:cs typeface="+mn-cs"/>
        </a:defRPr>
      </a:lvl8pPr>
      <a:lvl9pPr marL="0" indent="0" algn="l" defTabSz="914400" rtl="0" eaLnBrk="1" latinLnBrk="0" hangingPunct="1">
        <a:lnSpc>
          <a:spcPct val="100000"/>
        </a:lnSpc>
        <a:spcBef>
          <a:spcPts val="600"/>
        </a:spcBef>
        <a:buFont typeface="Arial" panose="020B0604020202020204" pitchFamily="34" charset="0"/>
        <a:buNone/>
        <a:defRPr sz="7200" kern="1200" baseline="0">
          <a:solidFill>
            <a:schemeClr val="tx1"/>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40" userDrawn="1">
          <p15:clr>
            <a:srgbClr val="F26B43"/>
          </p15:clr>
        </p15:guide>
        <p15:guide id="2" pos="7339" userDrawn="1">
          <p15:clr>
            <a:srgbClr val="F26B43"/>
          </p15:clr>
        </p15:guide>
        <p15:guide id="3" orient="horz" pos="340" userDrawn="1">
          <p15:clr>
            <a:srgbClr val="F26B43"/>
          </p15:clr>
        </p15:guide>
        <p15:guide id="4" orient="horz" pos="3979" userDrawn="1">
          <p15:clr>
            <a:srgbClr val="F26B43"/>
          </p15:clr>
        </p15:guide>
        <p15:guide id="5" pos="923" userDrawn="1">
          <p15:clr>
            <a:srgbClr val="F26B43"/>
          </p15:clr>
        </p15:guide>
        <p15:guide id="6" pos="6756" userDrawn="1">
          <p15:clr>
            <a:srgbClr val="F26B43"/>
          </p15:clr>
        </p15:guide>
        <p15:guide id="7" pos="1506" userDrawn="1">
          <p15:clr>
            <a:srgbClr val="F26B43"/>
          </p15:clr>
        </p15:guide>
        <p15:guide id="8" pos="2090" userDrawn="1">
          <p15:clr>
            <a:srgbClr val="F26B43"/>
          </p15:clr>
        </p15:guide>
        <p15:guide id="9" pos="2673" userDrawn="1">
          <p15:clr>
            <a:srgbClr val="F26B43"/>
          </p15:clr>
        </p15:guide>
        <p15:guide id="10" pos="3256" userDrawn="1">
          <p15:clr>
            <a:srgbClr val="F26B43"/>
          </p15:clr>
        </p15:guide>
        <p15:guide id="11" pos="3840" userDrawn="1">
          <p15:clr>
            <a:srgbClr val="F26B43"/>
          </p15:clr>
        </p15:guide>
        <p15:guide id="12" pos="4423" userDrawn="1">
          <p15:clr>
            <a:srgbClr val="F26B43"/>
          </p15:clr>
        </p15:guide>
        <p15:guide id="13" pos="5006" userDrawn="1">
          <p15:clr>
            <a:srgbClr val="F26B43"/>
          </p15:clr>
        </p15:guide>
        <p15:guide id="14" pos="5589" userDrawn="1">
          <p15:clr>
            <a:srgbClr val="F26B43"/>
          </p15:clr>
        </p15:guide>
        <p15:guide id="15" pos="617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0.xml"/><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3" Type="http://schemas.openxmlformats.org/officeDocument/2006/relationships/image" Target="../media/image10.bin"/><Relationship Id="rId2" Type="http://schemas.openxmlformats.org/officeDocument/2006/relationships/notesSlide" Target="../notesSlides/notesSlide11.xml"/><Relationship Id="rId1" Type="http://schemas.openxmlformats.org/officeDocument/2006/relationships/slideLayout" Target="../slideLayouts/slideLayout23.xml"/><Relationship Id="rId5" Type="http://schemas.openxmlformats.org/officeDocument/2006/relationships/image" Target="../media/image13.bin"/><Relationship Id="rId4" Type="http://schemas.openxmlformats.org/officeDocument/2006/relationships/image" Target="../media/image12.bin"/></Relationships>
</file>

<file path=ppt/slides/_rels/slide12.xml.rels><?xml version="1.0" encoding="UTF-8" standalone="yes"?>
<Relationships xmlns="http://schemas.openxmlformats.org/package/2006/relationships"><Relationship Id="rId3" Type="http://schemas.openxmlformats.org/officeDocument/2006/relationships/image" Target="../media/image10.bin"/><Relationship Id="rId2" Type="http://schemas.openxmlformats.org/officeDocument/2006/relationships/notesSlide" Target="../notesSlides/notesSlide12.xml"/><Relationship Id="rId1" Type="http://schemas.openxmlformats.org/officeDocument/2006/relationships/slideLayout" Target="../slideLayouts/slideLayout23.xml"/><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3" Type="http://schemas.openxmlformats.org/officeDocument/2006/relationships/image" Target="../media/image10.bin"/><Relationship Id="rId2" Type="http://schemas.openxmlformats.org/officeDocument/2006/relationships/notesSlide" Target="../notesSlides/notesSlide13.xml"/><Relationship Id="rId1" Type="http://schemas.openxmlformats.org/officeDocument/2006/relationships/slideLayout" Target="../slideLayouts/slideLayout23.xml"/><Relationship Id="rId4" Type="http://schemas.openxmlformats.org/officeDocument/2006/relationships/image" Target="../media/image15.bin"/></Relationships>
</file>

<file path=ppt/slides/_rels/slide14.xml.rels><?xml version="1.0" encoding="UTF-8" standalone="yes"?>
<Relationships xmlns="http://schemas.openxmlformats.org/package/2006/relationships"><Relationship Id="rId3" Type="http://schemas.openxmlformats.org/officeDocument/2006/relationships/image" Target="../media/image10.bin"/><Relationship Id="rId2" Type="http://schemas.openxmlformats.org/officeDocument/2006/relationships/notesSlide" Target="../notesSlides/notesSlide14.xml"/><Relationship Id="rId1" Type="http://schemas.openxmlformats.org/officeDocument/2006/relationships/slideLayout" Target="../slideLayouts/slideLayout23.xml"/><Relationship Id="rId6" Type="http://schemas.openxmlformats.org/officeDocument/2006/relationships/image" Target="../media/image13.bin"/><Relationship Id="rId5" Type="http://schemas.openxmlformats.org/officeDocument/2006/relationships/image" Target="../media/image17.bin"/><Relationship Id="rId4" Type="http://schemas.openxmlformats.org/officeDocument/2006/relationships/image" Target="../media/image16.bin"/></Relationships>
</file>

<file path=ppt/slides/_rels/slide1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5.xml"/><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3" Type="http://schemas.openxmlformats.org/officeDocument/2006/relationships/image" Target="../media/image10.bin"/><Relationship Id="rId2" Type="http://schemas.openxmlformats.org/officeDocument/2006/relationships/notesSlide" Target="../notesSlides/notesSlide16.xml"/><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17.xml"/><Relationship Id="rId1" Type="http://schemas.openxmlformats.org/officeDocument/2006/relationships/slideLayout" Target="../slideLayouts/slideLayout24.xml"/><Relationship Id="rId4" Type="http://schemas.openxmlformats.org/officeDocument/2006/relationships/image" Target="../media/image19.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3" Type="http://schemas.openxmlformats.org/officeDocument/2006/relationships/image" Target="../media/image10.bin"/><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3" Type="http://schemas.openxmlformats.org/officeDocument/2006/relationships/image" Target="../media/image10.bin"/><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3" Type="http://schemas.openxmlformats.org/officeDocument/2006/relationships/image" Target="../media/image10.bin"/><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3" Type="http://schemas.openxmlformats.org/officeDocument/2006/relationships/image" Target="../media/image10.bin"/><Relationship Id="rId2" Type="http://schemas.openxmlformats.org/officeDocument/2006/relationships/notesSlide" Target="../notesSlides/notesSlide8.xml"/><Relationship Id="rId1" Type="http://schemas.openxmlformats.org/officeDocument/2006/relationships/slideLayout" Target="../slideLayouts/slideLayout23.xml"/><Relationship Id="rId4" Type="http://schemas.openxmlformats.org/officeDocument/2006/relationships/image" Target="../media/image11.bin"/></Relationships>
</file>

<file path=ppt/slides/_rels/slide9.xml.rels><?xml version="1.0" encoding="UTF-8" standalone="yes"?>
<Relationships xmlns="http://schemas.openxmlformats.org/package/2006/relationships"><Relationship Id="rId3" Type="http://schemas.openxmlformats.org/officeDocument/2006/relationships/image" Target="../media/image10.bin"/><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24"/>
          <p:cNvSpPr txBox="1">
            <a:spLocks noGrp="1"/>
          </p:cNvSpPr>
          <p:nvPr>
            <p:ph type="ctrTitle"/>
          </p:nvPr>
        </p:nvSpPr>
        <p:spPr>
          <a:xfrm>
            <a:off x="2429999" y="4101031"/>
            <a:ext cx="9359230" cy="1378800"/>
          </a:xfrm>
          <a:prstGeom prst="rect">
            <a:avLst/>
          </a:prstGeom>
          <a:noFill/>
          <a:ln>
            <a:noFill/>
          </a:ln>
        </p:spPr>
        <p:txBody>
          <a:bodyPr spcFirstLastPara="1" wrap="square" lIns="0" tIns="0" rIns="0" bIns="0" anchor="t" anchorCtr="0">
            <a:noAutofit/>
          </a:bodyPr>
          <a:lstStyle/>
          <a:p>
            <a:pPr marL="0" lvl="0" indent="0" algn="l" rtl="0">
              <a:lnSpc>
                <a:spcPct val="83000"/>
              </a:lnSpc>
              <a:spcBef>
                <a:spcPts val="0"/>
              </a:spcBef>
              <a:spcAft>
                <a:spcPts val="0"/>
              </a:spcAft>
              <a:buClr>
                <a:schemeClr val="dk1"/>
              </a:buClr>
              <a:buSzPts val="5400"/>
              <a:buFont typeface="Arial"/>
              <a:buNone/>
            </a:pPr>
            <a:r>
              <a:rPr lang="da-DK" b="1" dirty="0" smtClean="0">
                <a:latin typeface="Arial"/>
                <a:ea typeface="Arial"/>
                <a:cs typeface="Arial"/>
                <a:sym typeface="Arial"/>
              </a:rPr>
              <a:t>KLAR TIL PRØVEN I MUNDTLIG FREMSTILLING</a:t>
            </a:r>
            <a:r>
              <a:rPr lang="da-DK" b="1" dirty="0">
                <a:latin typeface="Arial"/>
                <a:ea typeface="Arial"/>
                <a:cs typeface="Arial"/>
                <a:sym typeface="Arial"/>
              </a:rPr>
              <a:t/>
            </a:r>
            <a:br>
              <a:rPr lang="da-DK" b="1" dirty="0">
                <a:latin typeface="Arial"/>
                <a:ea typeface="Arial"/>
                <a:cs typeface="Arial"/>
                <a:sym typeface="Arial"/>
              </a:rPr>
            </a:br>
            <a:endParaRPr dirty="0">
              <a:latin typeface="Arial"/>
              <a:ea typeface="Arial"/>
              <a:cs typeface="Arial"/>
              <a:sym typeface="Arial"/>
            </a:endParaRPr>
          </a:p>
        </p:txBody>
      </p:sp>
      <p:pic>
        <p:nvPicPr>
          <p:cNvPr id="191" name="Google Shape;191;p24"/>
          <p:cNvPicPr preferRelativeResize="0">
            <a:picLocks noGrp="1"/>
          </p:cNvPicPr>
          <p:nvPr>
            <p:ph type="pic" idx="2"/>
          </p:nvPr>
        </p:nvPicPr>
        <p:blipFill rotWithShape="1">
          <a:blip r:embed="rId3">
            <a:alphaModFix/>
          </a:blip>
          <a:srcRect t="28894" b="28894"/>
          <a:stretch/>
        </p:blipFill>
        <p:spPr>
          <a:prstGeom prst="rect">
            <a:avLst/>
          </a:prstGeom>
          <a:solidFill>
            <a:schemeClr val="lt1"/>
          </a:solidFill>
          <a:ln>
            <a:noFill/>
          </a:ln>
        </p:spPr>
      </p:pic>
      <p:sp>
        <p:nvSpPr>
          <p:cNvPr id="192" name="Google Shape;192;p24"/>
          <p:cNvSpPr txBox="1">
            <a:spLocks noGrp="1"/>
          </p:cNvSpPr>
          <p:nvPr>
            <p:ph type="body" idx="1"/>
          </p:nvPr>
        </p:nvSpPr>
        <p:spPr>
          <a:xfrm>
            <a:off x="2421999" y="5544723"/>
            <a:ext cx="489012" cy="72000"/>
          </a:xfrm>
          <a:prstGeom prst="rect">
            <a:avLst/>
          </a:prstGeom>
          <a:solidFill>
            <a:schemeClr val="dk1"/>
          </a:solid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00"/>
              <a:buNone/>
            </a:pPr>
            <a:endParaRPr dirty="0"/>
          </a:p>
        </p:txBody>
      </p:sp>
      <p:sp>
        <p:nvSpPr>
          <p:cNvPr id="193" name="Google Shape;193;p24"/>
          <p:cNvSpPr txBox="1">
            <a:spLocks noGrp="1"/>
          </p:cNvSpPr>
          <p:nvPr>
            <p:ph type="body" idx="3"/>
          </p:nvPr>
        </p:nvSpPr>
        <p:spPr>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00"/>
              <a:buNone/>
            </a:pPr>
            <a:endParaRPr/>
          </a:p>
        </p:txBody>
      </p:sp>
      <p:sp>
        <p:nvSpPr>
          <p:cNvPr id="194" name="Google Shape;194;p24"/>
          <p:cNvSpPr txBox="1">
            <a:spLocks noGrp="1"/>
          </p:cNvSpPr>
          <p:nvPr>
            <p:ph type="dt" idx="10"/>
          </p:nvPr>
        </p:nvSpPr>
        <p:spPr>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da-DK"/>
              <a:t>20. januar 2020</a:t>
            </a:r>
            <a:endParaRPr/>
          </a:p>
        </p:txBody>
      </p:sp>
      <p:sp>
        <p:nvSpPr>
          <p:cNvPr id="195" name="Google Shape;195;p24"/>
          <p:cNvSpPr txBox="1">
            <a:spLocks noGrp="1"/>
          </p:cNvSpPr>
          <p:nvPr>
            <p:ph type="sldNum" idx="12"/>
          </p:nvPr>
        </p:nvSpPr>
        <p:spPr>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fld id="{00000000-1234-1234-1234-123412341234}" type="slidenum">
              <a:rPr lang="da-DK"/>
              <a:t>1</a:t>
            </a:fld>
            <a:endParaRPr/>
          </a:p>
        </p:txBody>
      </p:sp>
    </p:spTree>
    <p:extLst>
      <p:ext uri="{BB962C8B-B14F-4D97-AF65-F5344CB8AC3E}">
        <p14:creationId xmlns:p14="http://schemas.microsoft.com/office/powerpoint/2010/main" val="36154768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28"/>
          <p:cNvSpPr txBox="1">
            <a:spLocks noGrp="1"/>
          </p:cNvSpPr>
          <p:nvPr>
            <p:ph type="ctrTitle"/>
          </p:nvPr>
        </p:nvSpPr>
        <p:spPr>
          <a:xfrm>
            <a:off x="2429999" y="3874789"/>
            <a:ext cx="9881407" cy="1378800"/>
          </a:xfrm>
          <a:prstGeom prst="rect">
            <a:avLst/>
          </a:prstGeom>
          <a:noFill/>
          <a:ln>
            <a:noFill/>
          </a:ln>
        </p:spPr>
        <p:txBody>
          <a:bodyPr spcFirstLastPara="1" wrap="square" lIns="0" tIns="0" rIns="0" bIns="0" anchor="t" anchorCtr="0">
            <a:noAutofit/>
          </a:bodyPr>
          <a:lstStyle/>
          <a:p>
            <a:pPr marL="0" lvl="0" indent="0" algn="l" rtl="0">
              <a:lnSpc>
                <a:spcPct val="83000"/>
              </a:lnSpc>
              <a:spcBef>
                <a:spcPts val="0"/>
              </a:spcBef>
              <a:spcAft>
                <a:spcPts val="0"/>
              </a:spcAft>
              <a:buClr>
                <a:schemeClr val="dk1"/>
              </a:buClr>
              <a:buSzPts val="5400"/>
              <a:buFont typeface="Arial"/>
              <a:buNone/>
            </a:pPr>
            <a:r>
              <a:rPr lang="da-DK" sz="4000" b="1" dirty="0" smtClean="0">
                <a:latin typeface="Arial"/>
                <a:ea typeface="Arial"/>
                <a:cs typeface="Arial"/>
                <a:sym typeface="Arial"/>
              </a:rPr>
              <a:t>Del 2: </a:t>
            </a:r>
            <a:br>
              <a:rPr lang="da-DK" sz="4000" b="1" dirty="0" smtClean="0">
                <a:latin typeface="Arial"/>
                <a:ea typeface="Arial"/>
                <a:cs typeface="Arial"/>
                <a:sym typeface="Arial"/>
              </a:rPr>
            </a:br>
            <a:r>
              <a:rPr lang="da-DK" sz="4000" dirty="0" smtClean="0">
                <a:latin typeface="Arial"/>
                <a:ea typeface="Arial"/>
                <a:cs typeface="Arial"/>
                <a:sym typeface="Arial"/>
              </a:rPr>
              <a:t>Fordybelse og forberedelse</a:t>
            </a:r>
            <a:r>
              <a:rPr lang="da-DK" sz="4200" dirty="0"/>
              <a:t/>
            </a:r>
            <a:br>
              <a:rPr lang="da-DK" sz="4200" dirty="0"/>
            </a:br>
            <a:endParaRPr sz="4200" dirty="0"/>
          </a:p>
        </p:txBody>
      </p:sp>
      <p:pic>
        <p:nvPicPr>
          <p:cNvPr id="244" name="Google Shape;244;p28"/>
          <p:cNvPicPr preferRelativeResize="0">
            <a:picLocks noGrp="1"/>
          </p:cNvPicPr>
          <p:nvPr>
            <p:ph type="pic" idx="2"/>
          </p:nvPr>
        </p:nvPicPr>
        <p:blipFill rotWithShape="1">
          <a:blip r:embed="rId3">
            <a:alphaModFix/>
          </a:blip>
          <a:srcRect t="28894" b="28894"/>
          <a:stretch/>
        </p:blipFill>
        <p:spPr>
          <a:prstGeom prst="rect">
            <a:avLst/>
          </a:prstGeom>
          <a:solidFill>
            <a:schemeClr val="lt1"/>
          </a:solidFill>
          <a:ln>
            <a:noFill/>
          </a:ln>
        </p:spPr>
      </p:pic>
      <p:sp>
        <p:nvSpPr>
          <p:cNvPr id="245" name="Google Shape;245;p28"/>
          <p:cNvSpPr txBox="1">
            <a:spLocks noGrp="1"/>
          </p:cNvSpPr>
          <p:nvPr>
            <p:ph type="body" idx="1"/>
          </p:nvPr>
        </p:nvSpPr>
        <p:spPr>
          <a:prstGeom prst="rect">
            <a:avLst/>
          </a:prstGeom>
          <a:solidFill>
            <a:schemeClr val="dk1"/>
          </a:solid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00"/>
              <a:buNone/>
            </a:pPr>
            <a:endParaRPr/>
          </a:p>
        </p:txBody>
      </p:sp>
      <p:sp>
        <p:nvSpPr>
          <p:cNvPr id="246" name="Google Shape;246;p28"/>
          <p:cNvSpPr txBox="1">
            <a:spLocks noGrp="1"/>
          </p:cNvSpPr>
          <p:nvPr>
            <p:ph type="body" idx="3"/>
          </p:nvPr>
        </p:nvSpPr>
        <p:spPr>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00"/>
              <a:buNone/>
            </a:pPr>
            <a:endParaRPr/>
          </a:p>
        </p:txBody>
      </p:sp>
      <p:sp>
        <p:nvSpPr>
          <p:cNvPr id="247" name="Google Shape;247;p28"/>
          <p:cNvSpPr txBox="1">
            <a:spLocks noGrp="1"/>
          </p:cNvSpPr>
          <p:nvPr>
            <p:ph type="dt" idx="10"/>
          </p:nvPr>
        </p:nvSpPr>
        <p:spPr>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da-DK"/>
              <a:t>20. januar 2020</a:t>
            </a:r>
            <a:endParaRPr/>
          </a:p>
        </p:txBody>
      </p:sp>
      <p:sp>
        <p:nvSpPr>
          <p:cNvPr id="248" name="Google Shape;248;p28"/>
          <p:cNvSpPr txBox="1">
            <a:spLocks noGrp="1"/>
          </p:cNvSpPr>
          <p:nvPr>
            <p:ph type="sldNum" idx="12"/>
          </p:nvPr>
        </p:nvSpPr>
        <p:spPr>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fld id="{00000000-1234-1234-1234-123412341234}" type="slidenum">
              <a:rPr lang="da-DK"/>
              <a:t>10</a:t>
            </a:fld>
            <a:endParaRPr/>
          </a:p>
        </p:txBody>
      </p:sp>
    </p:spTree>
    <p:extLst>
      <p:ext uri="{BB962C8B-B14F-4D97-AF65-F5344CB8AC3E}">
        <p14:creationId xmlns:p14="http://schemas.microsoft.com/office/powerpoint/2010/main" val="41848037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20"/>
        <p:cNvGrpSpPr/>
        <p:nvPr/>
      </p:nvGrpSpPr>
      <p:grpSpPr>
        <a:xfrm>
          <a:off x="0" y="0"/>
          <a:ext cx="0" cy="0"/>
          <a:chOff x="0" y="0"/>
          <a:chExt cx="0" cy="0"/>
        </a:xfrm>
      </p:grpSpPr>
      <p:sp>
        <p:nvSpPr>
          <p:cNvPr id="521" name="Google Shape;521;p57"/>
          <p:cNvSpPr/>
          <p:nvPr/>
        </p:nvSpPr>
        <p:spPr>
          <a:xfrm>
            <a:off x="560863" y="1229227"/>
            <a:ext cx="5485607" cy="3849853"/>
          </a:xfrm>
          <a:prstGeom prst="rect">
            <a:avLst/>
          </a:prstGeom>
          <a:noFill/>
          <a:ln>
            <a:noFill/>
          </a:ln>
        </p:spPr>
        <p:txBody>
          <a:bodyPr spcFirstLastPara="1" wrap="square" lIns="121900" tIns="60925" rIns="121900" bIns="60925" anchor="t" anchorCtr="0">
            <a:noAutofit/>
          </a:bodyPr>
          <a:lstStyle/>
          <a:p>
            <a:endParaRPr lang="da-DK" sz="1800" dirty="0"/>
          </a:p>
          <a:p>
            <a:endParaRPr lang="da-DK" sz="1800" dirty="0"/>
          </a:p>
          <a:p>
            <a:pPr marL="0" lvl="0" indent="0" algn="l" rtl="0">
              <a:spcBef>
                <a:spcPts val="0"/>
              </a:spcBef>
              <a:spcAft>
                <a:spcPts val="0"/>
              </a:spcAft>
              <a:buNone/>
            </a:pPr>
            <a:endParaRPr sz="1800" b="1" dirty="0" smtClean="0">
              <a:solidFill>
                <a:srgbClr val="161616"/>
              </a:solidFill>
              <a:latin typeface="Calibri"/>
              <a:ea typeface="Calibri"/>
              <a:cs typeface="Calibri"/>
              <a:sym typeface="Calibri"/>
            </a:endParaRPr>
          </a:p>
          <a:p>
            <a:pPr marL="0" marR="0" lvl="0" indent="0" algn="l" rtl="0">
              <a:spcBef>
                <a:spcPts val="0"/>
              </a:spcBef>
              <a:spcAft>
                <a:spcPts val="0"/>
              </a:spcAft>
              <a:buNone/>
            </a:pPr>
            <a:endParaRPr sz="1800" b="1" dirty="0" smtClean="0">
              <a:solidFill>
                <a:srgbClr val="161616"/>
              </a:solidFill>
              <a:latin typeface="Calibri"/>
              <a:ea typeface="Calibri"/>
              <a:cs typeface="Calibri"/>
              <a:sym typeface="Calibri"/>
            </a:endParaRPr>
          </a:p>
          <a:p>
            <a:pPr marL="0" marR="0" lvl="0" indent="0" algn="l" rtl="0">
              <a:spcBef>
                <a:spcPts val="0"/>
              </a:spcBef>
              <a:spcAft>
                <a:spcPts val="0"/>
              </a:spcAft>
              <a:buNone/>
            </a:pPr>
            <a:r>
              <a:rPr lang="da-DK" sz="1800" b="1" dirty="0" smtClean="0">
                <a:solidFill>
                  <a:srgbClr val="161616"/>
                </a:solidFill>
                <a:latin typeface="Calibri"/>
                <a:ea typeface="Calibri"/>
                <a:cs typeface="Calibri"/>
                <a:sym typeface="Calibri"/>
              </a:rPr>
              <a:t>	</a:t>
            </a:r>
            <a:endParaRPr sz="1800" dirty="0">
              <a:latin typeface="Calibri"/>
              <a:ea typeface="Calibri"/>
              <a:cs typeface="Calibri"/>
              <a:sym typeface="Calibri"/>
            </a:endParaRPr>
          </a:p>
        </p:txBody>
      </p:sp>
      <p:pic>
        <p:nvPicPr>
          <p:cNvPr id="21" name="Picture 2">
            <a:extLst>
              <a:ext uri="{FF2B5EF4-FFF2-40B4-BE49-F238E27FC236}">
                <a16:creationId xmlns:a16="http://schemas.microsoft.com/office/drawing/2014/main" id="{FD6A8508-404F-4537-ADBF-8A25FE817E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575" y="305895"/>
            <a:ext cx="923781" cy="924494"/>
          </a:xfrm>
          <a:prstGeom prst="rect">
            <a:avLst/>
          </a:prstGeom>
        </p:spPr>
      </p:pic>
      <p:sp>
        <p:nvSpPr>
          <p:cNvPr id="11" name="Google Shape;200;p25"/>
          <p:cNvSpPr txBox="1">
            <a:spLocks/>
          </p:cNvSpPr>
          <p:nvPr/>
        </p:nvSpPr>
        <p:spPr>
          <a:xfrm>
            <a:off x="1356577" y="598848"/>
            <a:ext cx="9640818" cy="33858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83000"/>
              </a:lnSpc>
              <a:spcBef>
                <a:spcPts val="0"/>
              </a:spcBef>
              <a:spcAft>
                <a:spcPts val="0"/>
              </a:spcAft>
              <a:buClr>
                <a:schemeClr val="dk1"/>
              </a:buClr>
              <a:buSzPts val="3600"/>
              <a:buFont typeface="Georgia"/>
              <a:buNone/>
              <a:defRPr sz="36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da-DK" sz="3400" b="1" dirty="0" smtClean="0">
                <a:latin typeface="Arial"/>
                <a:ea typeface="Arial"/>
                <a:cs typeface="Arial"/>
                <a:sym typeface="Arial"/>
              </a:rPr>
              <a:t>Arbejdet efter sidste skoledag </a:t>
            </a:r>
            <a:endParaRPr lang="da-DK" sz="3400" b="1" dirty="0">
              <a:latin typeface="Arial"/>
              <a:ea typeface="Arial"/>
              <a:cs typeface="Arial"/>
              <a:sym typeface="Arial"/>
            </a:endParaRPr>
          </a:p>
        </p:txBody>
      </p:sp>
      <p:sp>
        <p:nvSpPr>
          <p:cNvPr id="3" name="Rektangel 2"/>
          <p:cNvSpPr/>
          <p:nvPr/>
        </p:nvSpPr>
        <p:spPr>
          <a:xfrm>
            <a:off x="377706" y="1729488"/>
            <a:ext cx="8650490" cy="4524315"/>
          </a:xfrm>
          <a:prstGeom prst="rect">
            <a:avLst/>
          </a:prstGeom>
        </p:spPr>
        <p:txBody>
          <a:bodyPr wrap="square">
            <a:spAutoFit/>
          </a:bodyPr>
          <a:lstStyle/>
          <a:p>
            <a:pPr marL="285750" indent="-285750">
              <a:buFont typeface="Calibri" panose="020F0502020204030204" pitchFamily="34" charset="0"/>
              <a:buChar char="→"/>
            </a:pPr>
            <a:r>
              <a:rPr lang="da-DK" dirty="0" smtClean="0"/>
              <a:t>Det er en god idé at undersøge, hvilke muligheder du har for at få vejledning, når du har afleveret din synopse og ikke længere skal gå normalt i skole.</a:t>
            </a:r>
          </a:p>
          <a:p>
            <a:pPr marL="285750" indent="-285750">
              <a:buFont typeface="Calibri" panose="020F0502020204030204" pitchFamily="34" charset="0"/>
              <a:buChar char="→"/>
            </a:pPr>
            <a:endParaRPr lang="da-DK" dirty="0"/>
          </a:p>
          <a:p>
            <a:pPr marL="285750" indent="-285750">
              <a:buFont typeface="Calibri" panose="020F0502020204030204" pitchFamily="34" charset="0"/>
              <a:buChar char="→"/>
            </a:pPr>
            <a:r>
              <a:rPr lang="da-DK" dirty="0" smtClean="0"/>
              <a:t>I denne perionde må din lærer ikke længere vejlede dig i arbejdet med dit prøveoplæg, så du skal spørge din lærer, hvem på skolen, der kan hjælpe dig. </a:t>
            </a:r>
          </a:p>
          <a:p>
            <a:pPr marL="285750" indent="-285750">
              <a:buFont typeface="Calibri" panose="020F0502020204030204" pitchFamily="34" charset="0"/>
              <a:buChar char="→"/>
            </a:pPr>
            <a:endParaRPr lang="da-DK" dirty="0"/>
          </a:p>
          <a:p>
            <a:pPr marL="285750" indent="-285750">
              <a:buFont typeface="Calibri" panose="020F0502020204030204" pitchFamily="34" charset="0"/>
              <a:buChar char="→"/>
            </a:pPr>
            <a:r>
              <a:rPr lang="da-DK" dirty="0" smtClean="0"/>
              <a:t>Lav faste aftaler med dine klassekammerater om at mødes på skolen for at snakke om jeres prøveoplæg.</a:t>
            </a:r>
          </a:p>
          <a:p>
            <a:pPr marL="285750" indent="-285750">
              <a:buFont typeface="Calibri" panose="020F0502020204030204" pitchFamily="34" charset="0"/>
              <a:buChar char="→"/>
            </a:pPr>
            <a:endParaRPr lang="da-DK" dirty="0"/>
          </a:p>
          <a:p>
            <a:pPr marL="285750" indent="-285750">
              <a:buFont typeface="Calibri" panose="020F0502020204030204" pitchFamily="34" charset="0"/>
              <a:buChar char="→"/>
            </a:pPr>
            <a:r>
              <a:rPr lang="da-DK" dirty="0" smtClean="0"/>
              <a:t>Hvis du afprøver dit oplæg på fx familiemedlemmer, skal du være opmærksom på, at de måske ikke kender de vurderingskriterier, du bliver vurderet efter til prøven. Spørg din lærer, om du kan få en oversigt over vurderingskriterierne, så du kan få en mere målrettet samtale om dit oplæg med din familie. </a:t>
            </a:r>
            <a:endParaRPr lang="da-DK" dirty="0"/>
          </a:p>
        </p:txBody>
      </p:sp>
      <p:sp>
        <p:nvSpPr>
          <p:cNvPr id="9" name="Pladsholder til indhold 3"/>
          <p:cNvSpPr txBox="1">
            <a:spLocks/>
          </p:cNvSpPr>
          <p:nvPr/>
        </p:nvSpPr>
        <p:spPr>
          <a:xfrm>
            <a:off x="9637200" y="1800000"/>
            <a:ext cx="2066400" cy="3826100"/>
          </a:xfrm>
          <a:prstGeom prst="rect">
            <a:avLst/>
          </a:prstGeom>
        </p:spPr>
        <p:txBody>
          <a:bodyPr vert="horz" lIns="0" tIns="0" rIns="0" bIns="0" rtlCol="0">
            <a:noAutofit/>
          </a:bodyPr>
          <a:lstStyle>
            <a:lvl1pPr marL="180000" indent="-180000" algn="l" defTabSz="914400" rtl="0" eaLnBrk="1" latinLnBrk="0" hangingPunct="1">
              <a:lnSpc>
                <a:spcPct val="100000"/>
              </a:lnSpc>
              <a:spcBef>
                <a:spcPts val="12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Clr>
                <a:schemeClr val="accent1"/>
              </a:buClr>
              <a:buFont typeface="Arial" panose="020B0604020202020204" pitchFamily="34" charset="0"/>
              <a:buChar char="•"/>
              <a:defRPr sz="1600" kern="1200">
                <a:solidFill>
                  <a:schemeClr val="tx1"/>
                </a:solidFill>
                <a:latin typeface="+mn-lt"/>
                <a:ea typeface="+mn-ea"/>
                <a:cs typeface="+mn-cs"/>
              </a:defRPr>
            </a:lvl3pPr>
            <a:lvl4pPr marL="0" indent="0" algn="l" defTabSz="914400" rtl="0" eaLnBrk="1" latinLnBrk="0" hangingPunct="1">
              <a:lnSpc>
                <a:spcPct val="100000"/>
              </a:lnSpc>
              <a:spcBef>
                <a:spcPts val="600"/>
              </a:spcBef>
              <a:buFont typeface="Arial" panose="020B0604020202020204" pitchFamily="34" charset="0"/>
              <a:buChar char="​"/>
              <a:defRPr sz="2000" b="1" kern="1200">
                <a:solidFill>
                  <a:schemeClr val="tx1"/>
                </a:solidFill>
                <a:latin typeface="+mn-lt"/>
                <a:ea typeface="+mn-ea"/>
                <a:cs typeface="+mn-cs"/>
              </a:defRPr>
            </a:lvl4pPr>
            <a:lvl5pPr marL="0" indent="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5pPr>
            <a:lvl6pPr marL="180000" indent="-180000" algn="l" defTabSz="914400" rtl="0" eaLnBrk="1" latinLnBrk="0" hangingPunct="1">
              <a:lnSpc>
                <a:spcPct val="100000"/>
              </a:lnSpc>
              <a:spcBef>
                <a:spcPts val="600"/>
              </a:spcBef>
              <a:buFont typeface="+mj-lt"/>
              <a:buAutoNum type="arabicParenR"/>
              <a:defRPr sz="1000" kern="1200">
                <a:solidFill>
                  <a:schemeClr val="tx1"/>
                </a:solidFill>
                <a:latin typeface="+mn-lt"/>
                <a:ea typeface="+mn-ea"/>
                <a:cs typeface="+mn-cs"/>
              </a:defRPr>
            </a:lvl6pPr>
            <a:lvl7pPr marL="228600" indent="-228600" algn="l" defTabSz="914400" rtl="0" eaLnBrk="1" latinLnBrk="0" hangingPunct="1">
              <a:lnSpc>
                <a:spcPct val="100000"/>
              </a:lnSpc>
              <a:spcBef>
                <a:spcPts val="600"/>
              </a:spcBef>
              <a:buFont typeface="+mj-lt"/>
              <a:buAutoNum type="alphaLcParenR"/>
              <a:defRPr sz="1000" kern="1200" baseline="0">
                <a:solidFill>
                  <a:schemeClr val="tx1"/>
                </a:solidFill>
                <a:latin typeface="+mn-lt"/>
                <a:ea typeface="+mn-ea"/>
                <a:cs typeface="+mn-cs"/>
              </a:defRPr>
            </a:lvl7pPr>
            <a:lvl8pPr marL="180000" indent="-180000" algn="l" defTabSz="914400" rtl="0" eaLnBrk="1" latinLnBrk="0" hangingPunct="1">
              <a:lnSpc>
                <a:spcPct val="100000"/>
              </a:lnSpc>
              <a:spcBef>
                <a:spcPts val="600"/>
              </a:spcBef>
              <a:buFont typeface="Arial" panose="020B0604020202020204" pitchFamily="34" charset="0"/>
              <a:buChar char="•"/>
              <a:defRPr sz="1000" kern="1200">
                <a:solidFill>
                  <a:schemeClr val="tx1"/>
                </a:solidFill>
                <a:latin typeface="+mn-lt"/>
                <a:ea typeface="+mn-ea"/>
                <a:cs typeface="+mn-cs"/>
              </a:defRPr>
            </a:lvl8pPr>
            <a:lvl9pPr marL="0" indent="0" algn="l" defTabSz="914400" rtl="0" eaLnBrk="1" latinLnBrk="0" hangingPunct="1">
              <a:lnSpc>
                <a:spcPct val="100000"/>
              </a:lnSpc>
              <a:spcBef>
                <a:spcPts val="600"/>
              </a:spcBef>
              <a:buFont typeface="Arial" panose="020B0604020202020204" pitchFamily="34" charset="0"/>
              <a:buNone/>
              <a:defRPr sz="7200" kern="1200" baseline="0">
                <a:solidFill>
                  <a:schemeClr val="tx1"/>
                </a:solidFill>
                <a:latin typeface="+mj-lt"/>
                <a:ea typeface="+mn-ea"/>
                <a:cs typeface="+mn-cs"/>
              </a:defRPr>
            </a:lvl9pPr>
          </a:lstStyle>
          <a:p>
            <a:endParaRPr lang="da-DK" smtClean="0"/>
          </a:p>
          <a:p>
            <a:endParaRPr lang="da-DK" dirty="0"/>
          </a:p>
        </p:txBody>
      </p:sp>
      <p:pic>
        <p:nvPicPr>
          <p:cNvPr id="10" name="Picture 2">
            <a:extLst>
              <a:ext uri="{FF2B5EF4-FFF2-40B4-BE49-F238E27FC236}">
                <a16:creationId xmlns:a16="http://schemas.microsoft.com/office/drawing/2014/main" id="{5B13E1A2-1D36-4839-AE3C-D8BB1707F2D1}"/>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987334" y="2989460"/>
            <a:ext cx="587855" cy="1727375"/>
          </a:xfrm>
          <a:prstGeom prst="rect">
            <a:avLst/>
          </a:prstGeom>
        </p:spPr>
      </p:pic>
      <p:pic>
        <p:nvPicPr>
          <p:cNvPr id="12" name="Picture 2">
            <a:extLst>
              <a:ext uri="{FF2B5EF4-FFF2-40B4-BE49-F238E27FC236}">
                <a16:creationId xmlns:a16="http://schemas.microsoft.com/office/drawing/2014/main" id="{04B8D98E-5C6A-4E2E-B8A9-2108395ADF42}"/>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1027944" y="3003335"/>
            <a:ext cx="588032" cy="1721065"/>
          </a:xfrm>
          <a:prstGeom prst="rect">
            <a:avLst/>
          </a:prstGeom>
        </p:spPr>
      </p:pic>
      <p:sp>
        <p:nvSpPr>
          <p:cNvPr id="13" name="Freeform 5">
            <a:extLst>
              <a:ext uri="{FF2B5EF4-FFF2-40B4-BE49-F238E27FC236}">
                <a16:creationId xmlns:a16="http://schemas.microsoft.com/office/drawing/2014/main" id="{E4F3F1E3-E8D3-4DBD-AD05-966E1BAE34C5}"/>
              </a:ext>
            </a:extLst>
          </p:cNvPr>
          <p:cNvSpPr>
            <a:spLocks noEditPoints="1"/>
          </p:cNvSpPr>
          <p:nvPr/>
        </p:nvSpPr>
        <p:spPr bwMode="auto">
          <a:xfrm>
            <a:off x="10178730" y="2048614"/>
            <a:ext cx="915866" cy="845595"/>
          </a:xfrm>
          <a:custGeom>
            <a:avLst/>
            <a:gdLst>
              <a:gd name="T0" fmla="*/ 18 w 391"/>
              <a:gd name="T1" fmla="*/ 19 h 361"/>
              <a:gd name="T2" fmla="*/ 18 w 391"/>
              <a:gd name="T3" fmla="*/ 241 h 361"/>
              <a:gd name="T4" fmla="*/ 227 w 391"/>
              <a:gd name="T5" fmla="*/ 241 h 361"/>
              <a:gd name="T6" fmla="*/ 280 w 391"/>
              <a:gd name="T7" fmla="*/ 317 h 361"/>
              <a:gd name="T8" fmla="*/ 295 w 391"/>
              <a:gd name="T9" fmla="*/ 241 h 361"/>
              <a:gd name="T10" fmla="*/ 374 w 391"/>
              <a:gd name="T11" fmla="*/ 241 h 361"/>
              <a:gd name="T12" fmla="*/ 374 w 391"/>
              <a:gd name="T13" fmla="*/ 19 h 361"/>
              <a:gd name="T14" fmla="*/ 18 w 391"/>
              <a:gd name="T15" fmla="*/ 19 h 361"/>
              <a:gd name="T16" fmla="*/ 0 w 391"/>
              <a:gd name="T17" fmla="*/ 259 h 361"/>
              <a:gd name="T18" fmla="*/ 0 w 391"/>
              <a:gd name="T19" fmla="*/ 0 h 361"/>
              <a:gd name="T20" fmla="*/ 391 w 391"/>
              <a:gd name="T21" fmla="*/ 0 h 361"/>
              <a:gd name="T22" fmla="*/ 391 w 391"/>
              <a:gd name="T23" fmla="*/ 259 h 361"/>
              <a:gd name="T24" fmla="*/ 309 w 391"/>
              <a:gd name="T25" fmla="*/ 259 h 361"/>
              <a:gd name="T26" fmla="*/ 289 w 391"/>
              <a:gd name="T27" fmla="*/ 361 h 361"/>
              <a:gd name="T28" fmla="*/ 218 w 391"/>
              <a:gd name="T29" fmla="*/ 259 h 361"/>
              <a:gd name="T30" fmla="*/ 0 w 391"/>
              <a:gd name="T31" fmla="*/ 259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91" h="361">
                <a:moveTo>
                  <a:pt x="18" y="19"/>
                </a:moveTo>
                <a:lnTo>
                  <a:pt x="18" y="241"/>
                </a:lnTo>
                <a:lnTo>
                  <a:pt x="227" y="241"/>
                </a:lnTo>
                <a:lnTo>
                  <a:pt x="280" y="317"/>
                </a:lnTo>
                <a:lnTo>
                  <a:pt x="295" y="241"/>
                </a:lnTo>
                <a:lnTo>
                  <a:pt x="374" y="241"/>
                </a:lnTo>
                <a:lnTo>
                  <a:pt x="374" y="19"/>
                </a:lnTo>
                <a:lnTo>
                  <a:pt x="18" y="19"/>
                </a:lnTo>
                <a:close/>
                <a:moveTo>
                  <a:pt x="0" y="259"/>
                </a:moveTo>
                <a:lnTo>
                  <a:pt x="0" y="0"/>
                </a:lnTo>
                <a:lnTo>
                  <a:pt x="391" y="0"/>
                </a:lnTo>
                <a:lnTo>
                  <a:pt x="391" y="259"/>
                </a:lnTo>
                <a:lnTo>
                  <a:pt x="309" y="259"/>
                </a:lnTo>
                <a:lnTo>
                  <a:pt x="289" y="361"/>
                </a:lnTo>
                <a:lnTo>
                  <a:pt x="218" y="259"/>
                </a:lnTo>
                <a:lnTo>
                  <a:pt x="0" y="25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080184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520"/>
        <p:cNvGrpSpPr/>
        <p:nvPr/>
      </p:nvGrpSpPr>
      <p:grpSpPr>
        <a:xfrm>
          <a:off x="0" y="0"/>
          <a:ext cx="0" cy="0"/>
          <a:chOff x="0" y="0"/>
          <a:chExt cx="0" cy="0"/>
        </a:xfrm>
      </p:grpSpPr>
      <p:sp>
        <p:nvSpPr>
          <p:cNvPr id="521" name="Google Shape;521;p57"/>
          <p:cNvSpPr/>
          <p:nvPr/>
        </p:nvSpPr>
        <p:spPr>
          <a:xfrm>
            <a:off x="560863" y="1229227"/>
            <a:ext cx="5485607" cy="3849853"/>
          </a:xfrm>
          <a:prstGeom prst="rect">
            <a:avLst/>
          </a:prstGeom>
          <a:noFill/>
          <a:ln>
            <a:noFill/>
          </a:ln>
        </p:spPr>
        <p:txBody>
          <a:bodyPr spcFirstLastPara="1" wrap="square" lIns="121900" tIns="60925" rIns="121900" bIns="60925" anchor="t" anchorCtr="0">
            <a:noAutofit/>
          </a:bodyPr>
          <a:lstStyle/>
          <a:p>
            <a:endParaRPr lang="da-DK" sz="1800" dirty="0"/>
          </a:p>
          <a:p>
            <a:endParaRPr lang="da-DK" sz="1800" dirty="0"/>
          </a:p>
          <a:p>
            <a:pPr marL="0" lvl="0" indent="0" algn="l" rtl="0">
              <a:spcBef>
                <a:spcPts val="0"/>
              </a:spcBef>
              <a:spcAft>
                <a:spcPts val="0"/>
              </a:spcAft>
              <a:buNone/>
            </a:pPr>
            <a:endParaRPr sz="1800" b="1" dirty="0" smtClean="0">
              <a:solidFill>
                <a:srgbClr val="161616"/>
              </a:solidFill>
              <a:latin typeface="Calibri"/>
              <a:ea typeface="Calibri"/>
              <a:cs typeface="Calibri"/>
              <a:sym typeface="Calibri"/>
            </a:endParaRPr>
          </a:p>
          <a:p>
            <a:pPr marL="0" marR="0" lvl="0" indent="0" algn="l" rtl="0">
              <a:spcBef>
                <a:spcPts val="0"/>
              </a:spcBef>
              <a:spcAft>
                <a:spcPts val="0"/>
              </a:spcAft>
              <a:buNone/>
            </a:pPr>
            <a:endParaRPr sz="1800" b="1" dirty="0" smtClean="0">
              <a:solidFill>
                <a:srgbClr val="161616"/>
              </a:solidFill>
              <a:latin typeface="Calibri"/>
              <a:ea typeface="Calibri"/>
              <a:cs typeface="Calibri"/>
              <a:sym typeface="Calibri"/>
            </a:endParaRPr>
          </a:p>
          <a:p>
            <a:pPr marL="0" marR="0" lvl="0" indent="0" algn="l" rtl="0">
              <a:spcBef>
                <a:spcPts val="0"/>
              </a:spcBef>
              <a:spcAft>
                <a:spcPts val="0"/>
              </a:spcAft>
              <a:buNone/>
            </a:pPr>
            <a:r>
              <a:rPr lang="da-DK" sz="1800" b="1" dirty="0" smtClean="0">
                <a:solidFill>
                  <a:srgbClr val="161616"/>
                </a:solidFill>
                <a:latin typeface="Calibri"/>
                <a:ea typeface="Calibri"/>
                <a:cs typeface="Calibri"/>
                <a:sym typeface="Calibri"/>
              </a:rPr>
              <a:t>	</a:t>
            </a:r>
            <a:endParaRPr sz="1800" dirty="0">
              <a:latin typeface="Calibri"/>
              <a:ea typeface="Calibri"/>
              <a:cs typeface="Calibri"/>
              <a:sym typeface="Calibri"/>
            </a:endParaRPr>
          </a:p>
        </p:txBody>
      </p:sp>
      <p:pic>
        <p:nvPicPr>
          <p:cNvPr id="21" name="Picture 2">
            <a:extLst>
              <a:ext uri="{FF2B5EF4-FFF2-40B4-BE49-F238E27FC236}">
                <a16:creationId xmlns:a16="http://schemas.microsoft.com/office/drawing/2014/main" id="{FD6A8508-404F-4537-ADBF-8A25FE817E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575" y="305895"/>
            <a:ext cx="923781" cy="924494"/>
          </a:xfrm>
          <a:prstGeom prst="rect">
            <a:avLst/>
          </a:prstGeom>
        </p:spPr>
      </p:pic>
      <p:sp>
        <p:nvSpPr>
          <p:cNvPr id="11" name="Google Shape;200;p25"/>
          <p:cNvSpPr txBox="1">
            <a:spLocks/>
          </p:cNvSpPr>
          <p:nvPr/>
        </p:nvSpPr>
        <p:spPr>
          <a:xfrm>
            <a:off x="1356577" y="598848"/>
            <a:ext cx="9640818" cy="33858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83000"/>
              </a:lnSpc>
              <a:spcBef>
                <a:spcPts val="0"/>
              </a:spcBef>
              <a:spcAft>
                <a:spcPts val="0"/>
              </a:spcAft>
              <a:buClr>
                <a:schemeClr val="dk1"/>
              </a:buClr>
              <a:buSzPts val="3600"/>
              <a:buFont typeface="Georgia"/>
              <a:buNone/>
              <a:defRPr sz="36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da-DK" sz="3400" b="1" dirty="0" smtClean="0">
                <a:latin typeface="Arial"/>
                <a:ea typeface="Arial"/>
                <a:cs typeface="Arial"/>
                <a:sym typeface="Arial"/>
              </a:rPr>
              <a:t>Noter til dit prøveoplæg</a:t>
            </a:r>
            <a:endParaRPr lang="da-DK" sz="3400" b="1" dirty="0">
              <a:latin typeface="Arial"/>
              <a:ea typeface="Arial"/>
              <a:cs typeface="Arial"/>
              <a:sym typeface="Arial"/>
            </a:endParaRPr>
          </a:p>
        </p:txBody>
      </p:sp>
      <p:pic>
        <p:nvPicPr>
          <p:cNvPr id="2" name="Billede 1"/>
          <p:cNvPicPr>
            <a:picLocks noChangeAspect="1"/>
          </p:cNvPicPr>
          <p:nvPr/>
        </p:nvPicPr>
        <p:blipFill>
          <a:blip r:embed="rId4"/>
          <a:stretch>
            <a:fillRect/>
          </a:stretch>
        </p:blipFill>
        <p:spPr>
          <a:xfrm>
            <a:off x="7153980" y="1340206"/>
            <a:ext cx="4360590" cy="5202108"/>
          </a:xfrm>
          <a:prstGeom prst="rect">
            <a:avLst/>
          </a:prstGeom>
          <a:ln w="9525">
            <a:solidFill>
              <a:schemeClr val="tx1"/>
            </a:solidFill>
          </a:ln>
        </p:spPr>
      </p:pic>
      <p:sp>
        <p:nvSpPr>
          <p:cNvPr id="4" name="Rektangel 3"/>
          <p:cNvSpPr/>
          <p:nvPr/>
        </p:nvSpPr>
        <p:spPr>
          <a:xfrm>
            <a:off x="8599905" y="1340206"/>
            <a:ext cx="2541080" cy="400110"/>
          </a:xfrm>
          <a:prstGeom prst="rect">
            <a:avLst/>
          </a:prstGeom>
        </p:spPr>
        <p:txBody>
          <a:bodyPr wrap="none">
            <a:spAutoFit/>
          </a:bodyPr>
          <a:lstStyle/>
          <a:p>
            <a:r>
              <a:rPr lang="da-DK" sz="1000" b="1" dirty="0" smtClean="0">
                <a:latin typeface="Bradley Hand ITC" panose="03070402050302030203" pitchFamily="66" charset="0"/>
                <a:ea typeface="Arial"/>
                <a:cs typeface="Arial"/>
                <a:sym typeface="Arial"/>
              </a:rPr>
              <a:t>I titlen er der referencer til plottet i novellen. </a:t>
            </a:r>
          </a:p>
          <a:p>
            <a:r>
              <a:rPr lang="da-DK" sz="1000" b="1" dirty="0" smtClean="0">
                <a:latin typeface="Bradley Hand ITC" panose="03070402050302030203" pitchFamily="66" charset="0"/>
                <a:ea typeface="Arial"/>
                <a:cs typeface="Arial"/>
                <a:sym typeface="Arial"/>
              </a:rPr>
              <a:t>Det giver et varsel om vendepunktet.</a:t>
            </a:r>
            <a:endParaRPr lang="da-DK" sz="1000" dirty="0">
              <a:latin typeface="Bradley Hand ITC" panose="03070402050302030203" pitchFamily="66" charset="0"/>
            </a:endParaRPr>
          </a:p>
        </p:txBody>
      </p:sp>
      <p:sp>
        <p:nvSpPr>
          <p:cNvPr id="8" name="Rektangel 7"/>
          <p:cNvSpPr/>
          <p:nvPr/>
        </p:nvSpPr>
        <p:spPr>
          <a:xfrm rot="18652861">
            <a:off x="8347012" y="1757588"/>
            <a:ext cx="329509" cy="1938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smtClean="0"/>
          </a:p>
        </p:txBody>
      </p:sp>
      <p:sp>
        <p:nvSpPr>
          <p:cNvPr id="9" name="Rektangel 8"/>
          <p:cNvSpPr/>
          <p:nvPr/>
        </p:nvSpPr>
        <p:spPr>
          <a:xfrm>
            <a:off x="7794172" y="3592285"/>
            <a:ext cx="3211286" cy="108857"/>
          </a:xfrm>
          <a:prstGeom prst="rect">
            <a:avLst/>
          </a:prstGeom>
          <a:solidFill>
            <a:srgbClr val="C31F59">
              <a:alpha val="36078"/>
            </a:srgbClr>
          </a:solidFill>
          <a:ln>
            <a:solidFill>
              <a:srgbClr val="C31F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smtClean="0"/>
          </a:p>
        </p:txBody>
      </p:sp>
      <p:sp>
        <p:nvSpPr>
          <p:cNvPr id="15" name="Rektangel 14"/>
          <p:cNvSpPr/>
          <p:nvPr/>
        </p:nvSpPr>
        <p:spPr>
          <a:xfrm>
            <a:off x="7794168" y="3744685"/>
            <a:ext cx="3211286" cy="108857"/>
          </a:xfrm>
          <a:prstGeom prst="rect">
            <a:avLst/>
          </a:prstGeom>
          <a:solidFill>
            <a:srgbClr val="C31F59">
              <a:alpha val="36078"/>
            </a:srgbClr>
          </a:solidFill>
          <a:ln>
            <a:solidFill>
              <a:srgbClr val="C31F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smtClean="0"/>
          </a:p>
        </p:txBody>
      </p:sp>
      <p:sp>
        <p:nvSpPr>
          <p:cNvPr id="20" name="Rektangel 19"/>
          <p:cNvSpPr/>
          <p:nvPr/>
        </p:nvSpPr>
        <p:spPr>
          <a:xfrm>
            <a:off x="7805050" y="3886199"/>
            <a:ext cx="3211286" cy="108857"/>
          </a:xfrm>
          <a:prstGeom prst="rect">
            <a:avLst/>
          </a:prstGeom>
          <a:solidFill>
            <a:srgbClr val="C31F59">
              <a:alpha val="36078"/>
            </a:srgbClr>
          </a:solidFill>
          <a:ln>
            <a:solidFill>
              <a:srgbClr val="C31F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smtClean="0"/>
          </a:p>
        </p:txBody>
      </p:sp>
      <p:sp>
        <p:nvSpPr>
          <p:cNvPr id="23" name="Rektangel 22"/>
          <p:cNvSpPr/>
          <p:nvPr/>
        </p:nvSpPr>
        <p:spPr>
          <a:xfrm>
            <a:off x="7805046" y="4027713"/>
            <a:ext cx="3211286" cy="108857"/>
          </a:xfrm>
          <a:prstGeom prst="rect">
            <a:avLst/>
          </a:prstGeom>
          <a:solidFill>
            <a:srgbClr val="C31F59">
              <a:alpha val="36078"/>
            </a:srgbClr>
          </a:solidFill>
          <a:ln>
            <a:solidFill>
              <a:srgbClr val="C31F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smtClean="0"/>
          </a:p>
        </p:txBody>
      </p:sp>
      <p:sp>
        <p:nvSpPr>
          <p:cNvPr id="24" name="Rektangel 23"/>
          <p:cNvSpPr/>
          <p:nvPr/>
        </p:nvSpPr>
        <p:spPr>
          <a:xfrm>
            <a:off x="7094884" y="3008875"/>
            <a:ext cx="710162" cy="954107"/>
          </a:xfrm>
          <a:prstGeom prst="rect">
            <a:avLst/>
          </a:prstGeom>
        </p:spPr>
        <p:txBody>
          <a:bodyPr wrap="square">
            <a:spAutoFit/>
          </a:bodyPr>
          <a:lstStyle/>
          <a:p>
            <a:r>
              <a:rPr lang="da-DK" sz="800" b="1" dirty="0" smtClean="0">
                <a:latin typeface="Bradley Hand ITC" panose="03070402050302030203" pitchFamily="66" charset="0"/>
                <a:ea typeface="Arial"/>
                <a:cs typeface="Arial"/>
                <a:sym typeface="Arial"/>
              </a:rPr>
              <a:t>Første indblik i hovedpersonens sind. Vigtigt for konflikten senere.</a:t>
            </a:r>
            <a:endParaRPr lang="da-DK" sz="800" dirty="0">
              <a:latin typeface="Bradley Hand ITC" panose="03070402050302030203" pitchFamily="66" charset="0"/>
            </a:endParaRPr>
          </a:p>
        </p:txBody>
      </p:sp>
      <p:sp>
        <p:nvSpPr>
          <p:cNvPr id="25" name="Rektangel 24"/>
          <p:cNvSpPr/>
          <p:nvPr/>
        </p:nvSpPr>
        <p:spPr>
          <a:xfrm>
            <a:off x="7805046" y="5414619"/>
            <a:ext cx="3211286" cy="108857"/>
          </a:xfrm>
          <a:prstGeom prst="rect">
            <a:avLst/>
          </a:prstGeom>
          <a:solidFill>
            <a:schemeClr val="accent1">
              <a:alpha val="36078"/>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smtClean="0"/>
          </a:p>
        </p:txBody>
      </p:sp>
      <p:sp>
        <p:nvSpPr>
          <p:cNvPr id="26" name="Rektangel 25"/>
          <p:cNvSpPr/>
          <p:nvPr/>
        </p:nvSpPr>
        <p:spPr>
          <a:xfrm>
            <a:off x="7815928" y="5561576"/>
            <a:ext cx="3211286" cy="108857"/>
          </a:xfrm>
          <a:prstGeom prst="rect">
            <a:avLst/>
          </a:prstGeom>
          <a:solidFill>
            <a:schemeClr val="accent1">
              <a:alpha val="36078"/>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smtClean="0"/>
          </a:p>
        </p:txBody>
      </p:sp>
      <p:sp>
        <p:nvSpPr>
          <p:cNvPr id="27" name="Rektangel 26"/>
          <p:cNvSpPr/>
          <p:nvPr/>
        </p:nvSpPr>
        <p:spPr>
          <a:xfrm>
            <a:off x="9894616" y="6075272"/>
            <a:ext cx="1671179" cy="338554"/>
          </a:xfrm>
          <a:prstGeom prst="rect">
            <a:avLst/>
          </a:prstGeom>
        </p:spPr>
        <p:txBody>
          <a:bodyPr wrap="square">
            <a:spAutoFit/>
          </a:bodyPr>
          <a:lstStyle/>
          <a:p>
            <a:r>
              <a:rPr lang="da-DK" sz="800" b="1" dirty="0" smtClean="0">
                <a:latin typeface="Bradley Hand ITC" panose="03070402050302030203" pitchFamily="66" charset="0"/>
                <a:ea typeface="Arial"/>
                <a:cs typeface="Arial"/>
                <a:sym typeface="Arial"/>
              </a:rPr>
              <a:t>Symbol på hovedpersonernes </a:t>
            </a:r>
          </a:p>
          <a:p>
            <a:r>
              <a:rPr lang="da-DK" sz="800" b="1" dirty="0" smtClean="0">
                <a:latin typeface="Bradley Hand ITC" panose="03070402050302030203" pitchFamily="66" charset="0"/>
                <a:ea typeface="Arial"/>
                <a:cs typeface="Arial"/>
                <a:sym typeface="Arial"/>
              </a:rPr>
              <a:t>indre konflikter og konstante uro</a:t>
            </a:r>
            <a:endParaRPr lang="da-DK" sz="800" dirty="0">
              <a:latin typeface="Bradley Hand ITC" panose="03070402050302030203" pitchFamily="66" charset="0"/>
            </a:endParaRPr>
          </a:p>
        </p:txBody>
      </p:sp>
      <p:sp>
        <p:nvSpPr>
          <p:cNvPr id="28" name="Rektangel 27"/>
          <p:cNvSpPr/>
          <p:nvPr/>
        </p:nvSpPr>
        <p:spPr>
          <a:xfrm rot="1522756">
            <a:off x="7545698" y="3864527"/>
            <a:ext cx="222681" cy="21328"/>
          </a:xfrm>
          <a:prstGeom prst="rect">
            <a:avLst/>
          </a:prstGeom>
          <a:solidFill>
            <a:srgbClr val="C31F59"/>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smtClean="0"/>
          </a:p>
        </p:txBody>
      </p:sp>
      <p:sp>
        <p:nvSpPr>
          <p:cNvPr id="29" name="Rektangel 28"/>
          <p:cNvSpPr/>
          <p:nvPr/>
        </p:nvSpPr>
        <p:spPr>
          <a:xfrm rot="3897916">
            <a:off x="10499976" y="5978981"/>
            <a:ext cx="222681" cy="21328"/>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smtClean="0"/>
          </a:p>
        </p:txBody>
      </p:sp>
      <p:sp>
        <p:nvSpPr>
          <p:cNvPr id="30" name="Rektangel 29"/>
          <p:cNvSpPr/>
          <p:nvPr/>
        </p:nvSpPr>
        <p:spPr>
          <a:xfrm>
            <a:off x="7815925" y="5708533"/>
            <a:ext cx="3211286" cy="108857"/>
          </a:xfrm>
          <a:prstGeom prst="rect">
            <a:avLst/>
          </a:prstGeom>
          <a:solidFill>
            <a:schemeClr val="accent1">
              <a:alpha val="36078"/>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smtClean="0"/>
          </a:p>
        </p:txBody>
      </p:sp>
      <p:sp>
        <p:nvSpPr>
          <p:cNvPr id="10" name="Rektangel 9"/>
          <p:cNvSpPr/>
          <p:nvPr/>
        </p:nvSpPr>
        <p:spPr>
          <a:xfrm>
            <a:off x="377570" y="1489346"/>
            <a:ext cx="6491315" cy="5355312"/>
          </a:xfrm>
          <a:prstGeom prst="rect">
            <a:avLst/>
          </a:prstGeom>
        </p:spPr>
        <p:txBody>
          <a:bodyPr wrap="square">
            <a:spAutoFit/>
          </a:bodyPr>
          <a:lstStyle/>
          <a:p>
            <a:pPr marL="285750" indent="-285750">
              <a:buFont typeface="Calibri" panose="020F0502020204030204" pitchFamily="34" charset="0"/>
              <a:buChar char="→"/>
            </a:pPr>
            <a:r>
              <a:rPr lang="da-DK" dirty="0" smtClean="0"/>
              <a:t>Til selve prøven må du </a:t>
            </a:r>
            <a:r>
              <a:rPr lang="da-DK" dirty="0"/>
              <a:t>medbringe det, der har været vedlagt </a:t>
            </a:r>
            <a:r>
              <a:rPr lang="da-DK" dirty="0" smtClean="0"/>
              <a:t>synopsen, da du den afleverede den, og du må medbringe </a:t>
            </a:r>
            <a:r>
              <a:rPr lang="da-DK" dirty="0"/>
              <a:t>notater i stikordsform fra det analytiske arbejde </a:t>
            </a:r>
            <a:r>
              <a:rPr lang="da-DK" dirty="0" smtClean="0"/>
              <a:t>som støtte i din fremlæggelse.</a:t>
            </a:r>
          </a:p>
          <a:p>
            <a:pPr marL="285750" indent="-285750">
              <a:buFont typeface="Calibri" panose="020F0502020204030204" pitchFamily="34" charset="0"/>
              <a:buChar char="→"/>
            </a:pPr>
            <a:endParaRPr lang="da-DK" dirty="0"/>
          </a:p>
          <a:p>
            <a:pPr marL="285750" indent="-285750">
              <a:buFont typeface="Calibri" panose="020F0502020204030204" pitchFamily="34" charset="0"/>
              <a:buChar char="→"/>
            </a:pPr>
            <a:r>
              <a:rPr lang="da-DK" dirty="0" smtClean="0"/>
              <a:t>Du må </a:t>
            </a:r>
            <a:r>
              <a:rPr lang="da-DK" dirty="0"/>
              <a:t>også gerne </a:t>
            </a:r>
            <a:r>
              <a:rPr lang="da-DK" dirty="0" smtClean="0"/>
              <a:t>tilføje </a:t>
            </a:r>
            <a:r>
              <a:rPr lang="da-DK" dirty="0"/>
              <a:t>stikord eller understregninger i </a:t>
            </a:r>
            <a:r>
              <a:rPr lang="da-DK" dirty="0" smtClean="0"/>
              <a:t>din synopse </a:t>
            </a:r>
            <a:r>
              <a:rPr lang="da-DK" dirty="0"/>
              <a:t>og/eller </a:t>
            </a:r>
            <a:r>
              <a:rPr lang="da-DK" dirty="0" smtClean="0"/>
              <a:t>prøveoplæg (hvis det er en tekst). </a:t>
            </a:r>
          </a:p>
          <a:p>
            <a:endParaRPr lang="da-DK" dirty="0"/>
          </a:p>
          <a:p>
            <a:pPr marL="285750" indent="-285750">
              <a:buFont typeface="Calibri" panose="020F0502020204030204" pitchFamily="34" charset="0"/>
              <a:buChar char="→"/>
            </a:pPr>
            <a:r>
              <a:rPr lang="da-DK" dirty="0" smtClean="0"/>
              <a:t>Det kan være en god ide, at du kopierer din prøvetekst i flere eksemplarer, så du kan skrive de meste centrale noter på den tekst, du vil medbringe til prøven. </a:t>
            </a:r>
          </a:p>
          <a:p>
            <a:pPr marL="285750" indent="-285750">
              <a:buFont typeface="Calibri" panose="020F0502020204030204" pitchFamily="34" charset="0"/>
              <a:buChar char="→"/>
            </a:pPr>
            <a:endParaRPr lang="da-DK" dirty="0"/>
          </a:p>
          <a:p>
            <a:pPr marL="285750" indent="-285750">
              <a:buFont typeface="Calibri" panose="020F0502020204030204" pitchFamily="34" charset="0"/>
              <a:buChar char="→"/>
            </a:pPr>
            <a:r>
              <a:rPr lang="da-DK" dirty="0" smtClean="0"/>
              <a:t>Markér evt. steder, du vil fremhæve, med en </a:t>
            </a:r>
            <a:r>
              <a:rPr lang="da-DK" b="1" dirty="0" smtClean="0">
                <a:solidFill>
                  <a:srgbClr val="C31F59"/>
                </a:solidFill>
              </a:rPr>
              <a:t>farve</a:t>
            </a:r>
            <a:r>
              <a:rPr lang="da-DK" dirty="0" smtClean="0"/>
              <a:t>.</a:t>
            </a:r>
          </a:p>
          <a:p>
            <a:pPr marL="285750" indent="-285750">
              <a:buFont typeface="Calibri" panose="020F0502020204030204" pitchFamily="34" charset="0"/>
              <a:buChar char="→"/>
            </a:pPr>
            <a:endParaRPr lang="da-DK" dirty="0"/>
          </a:p>
          <a:p>
            <a:pPr marL="285750" indent="-285750">
              <a:buFont typeface="Calibri" panose="020F0502020204030204" pitchFamily="34" charset="0"/>
              <a:buChar char="→"/>
            </a:pPr>
            <a:r>
              <a:rPr lang="da-DK" dirty="0" smtClean="0"/>
              <a:t>Undgå </a:t>
            </a:r>
            <a:r>
              <a:rPr lang="da-DK" dirty="0"/>
              <a:t>at medbringe flere noter, end det er nødvendigt, så du ikke mister overblikket. </a:t>
            </a:r>
          </a:p>
          <a:p>
            <a:pPr marL="285750" indent="-285750">
              <a:buFont typeface="Calibri" panose="020F0502020204030204" pitchFamily="34" charset="0"/>
              <a:buChar char="→"/>
            </a:pPr>
            <a:endParaRPr lang="da-DK" dirty="0"/>
          </a:p>
        </p:txBody>
      </p:sp>
    </p:spTree>
    <p:extLst>
      <p:ext uri="{BB962C8B-B14F-4D97-AF65-F5344CB8AC3E}">
        <p14:creationId xmlns:p14="http://schemas.microsoft.com/office/powerpoint/2010/main" val="42086168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520"/>
        <p:cNvGrpSpPr/>
        <p:nvPr/>
      </p:nvGrpSpPr>
      <p:grpSpPr>
        <a:xfrm>
          <a:off x="0" y="0"/>
          <a:ext cx="0" cy="0"/>
          <a:chOff x="0" y="0"/>
          <a:chExt cx="0" cy="0"/>
        </a:xfrm>
      </p:grpSpPr>
      <p:sp>
        <p:nvSpPr>
          <p:cNvPr id="521" name="Google Shape;521;p57"/>
          <p:cNvSpPr/>
          <p:nvPr/>
        </p:nvSpPr>
        <p:spPr>
          <a:xfrm>
            <a:off x="560863" y="1229227"/>
            <a:ext cx="5485607" cy="3849853"/>
          </a:xfrm>
          <a:prstGeom prst="rect">
            <a:avLst/>
          </a:prstGeom>
          <a:noFill/>
          <a:ln>
            <a:noFill/>
          </a:ln>
        </p:spPr>
        <p:txBody>
          <a:bodyPr spcFirstLastPara="1" wrap="square" lIns="121900" tIns="60925" rIns="121900" bIns="60925" anchor="t" anchorCtr="0">
            <a:noAutofit/>
          </a:bodyPr>
          <a:lstStyle/>
          <a:p>
            <a:endParaRPr lang="da-DK" sz="1800" dirty="0"/>
          </a:p>
          <a:p>
            <a:endParaRPr lang="da-DK" sz="1800" dirty="0"/>
          </a:p>
          <a:p>
            <a:pPr marL="0" lvl="0" indent="0" algn="l" rtl="0">
              <a:spcBef>
                <a:spcPts val="0"/>
              </a:spcBef>
              <a:spcAft>
                <a:spcPts val="0"/>
              </a:spcAft>
              <a:buNone/>
            </a:pPr>
            <a:endParaRPr sz="1800" b="1" dirty="0" smtClean="0">
              <a:solidFill>
                <a:srgbClr val="161616"/>
              </a:solidFill>
              <a:latin typeface="Calibri"/>
              <a:ea typeface="Calibri"/>
              <a:cs typeface="Calibri"/>
              <a:sym typeface="Calibri"/>
            </a:endParaRPr>
          </a:p>
          <a:p>
            <a:pPr marL="0" marR="0" lvl="0" indent="0" algn="l" rtl="0">
              <a:spcBef>
                <a:spcPts val="0"/>
              </a:spcBef>
              <a:spcAft>
                <a:spcPts val="0"/>
              </a:spcAft>
              <a:buNone/>
            </a:pPr>
            <a:endParaRPr sz="1800" b="1" dirty="0" smtClean="0">
              <a:solidFill>
                <a:srgbClr val="161616"/>
              </a:solidFill>
              <a:latin typeface="Calibri"/>
              <a:ea typeface="Calibri"/>
              <a:cs typeface="Calibri"/>
              <a:sym typeface="Calibri"/>
            </a:endParaRPr>
          </a:p>
          <a:p>
            <a:pPr marL="0" marR="0" lvl="0" indent="0" algn="l" rtl="0">
              <a:spcBef>
                <a:spcPts val="0"/>
              </a:spcBef>
              <a:spcAft>
                <a:spcPts val="0"/>
              </a:spcAft>
              <a:buNone/>
            </a:pPr>
            <a:r>
              <a:rPr lang="da-DK" sz="1800" b="1" dirty="0" smtClean="0">
                <a:solidFill>
                  <a:srgbClr val="161616"/>
                </a:solidFill>
                <a:latin typeface="Calibri"/>
                <a:ea typeface="Calibri"/>
                <a:cs typeface="Calibri"/>
                <a:sym typeface="Calibri"/>
              </a:rPr>
              <a:t>	</a:t>
            </a:r>
            <a:endParaRPr sz="1800" dirty="0">
              <a:latin typeface="Calibri"/>
              <a:ea typeface="Calibri"/>
              <a:cs typeface="Calibri"/>
              <a:sym typeface="Calibri"/>
            </a:endParaRPr>
          </a:p>
        </p:txBody>
      </p:sp>
      <p:pic>
        <p:nvPicPr>
          <p:cNvPr id="21" name="Picture 2">
            <a:extLst>
              <a:ext uri="{FF2B5EF4-FFF2-40B4-BE49-F238E27FC236}">
                <a16:creationId xmlns:a16="http://schemas.microsoft.com/office/drawing/2014/main" id="{FD6A8508-404F-4537-ADBF-8A25FE817E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575" y="305895"/>
            <a:ext cx="923781" cy="924494"/>
          </a:xfrm>
          <a:prstGeom prst="rect">
            <a:avLst/>
          </a:prstGeom>
        </p:spPr>
      </p:pic>
      <p:sp>
        <p:nvSpPr>
          <p:cNvPr id="11" name="Google Shape;200;p25"/>
          <p:cNvSpPr txBox="1">
            <a:spLocks/>
          </p:cNvSpPr>
          <p:nvPr/>
        </p:nvSpPr>
        <p:spPr>
          <a:xfrm>
            <a:off x="1356577" y="598848"/>
            <a:ext cx="9640818" cy="33858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83000"/>
              </a:lnSpc>
              <a:spcBef>
                <a:spcPts val="0"/>
              </a:spcBef>
              <a:spcAft>
                <a:spcPts val="0"/>
              </a:spcAft>
              <a:buClr>
                <a:schemeClr val="dk1"/>
              </a:buClr>
              <a:buSzPts val="3600"/>
              <a:buFont typeface="Georgia"/>
              <a:buNone/>
              <a:defRPr sz="36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da-DK" sz="3400" b="1" dirty="0" smtClean="0">
                <a:latin typeface="Arial"/>
                <a:ea typeface="Arial"/>
                <a:cs typeface="Arial"/>
                <a:sym typeface="Arial"/>
              </a:rPr>
              <a:t>Sprogbrug til prøven</a:t>
            </a:r>
            <a:endParaRPr lang="da-DK" sz="3400" b="1" dirty="0">
              <a:latin typeface="Arial"/>
              <a:ea typeface="Arial"/>
              <a:cs typeface="Arial"/>
              <a:sym typeface="Arial"/>
            </a:endParaRPr>
          </a:p>
        </p:txBody>
      </p:sp>
      <p:sp>
        <p:nvSpPr>
          <p:cNvPr id="9" name="Pladsholder til indhold 3"/>
          <p:cNvSpPr txBox="1">
            <a:spLocks/>
          </p:cNvSpPr>
          <p:nvPr/>
        </p:nvSpPr>
        <p:spPr>
          <a:xfrm>
            <a:off x="9637200" y="1800000"/>
            <a:ext cx="2066400" cy="3826100"/>
          </a:xfrm>
          <a:prstGeom prst="rect">
            <a:avLst/>
          </a:prstGeom>
        </p:spPr>
        <p:txBody>
          <a:bodyPr vert="horz" lIns="0" tIns="0" rIns="0" bIns="0" rtlCol="0">
            <a:noAutofit/>
          </a:bodyPr>
          <a:lstStyle>
            <a:lvl1pPr marL="180000" indent="-180000" algn="l" defTabSz="914400" rtl="0" eaLnBrk="1" latinLnBrk="0" hangingPunct="1">
              <a:lnSpc>
                <a:spcPct val="100000"/>
              </a:lnSpc>
              <a:spcBef>
                <a:spcPts val="12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Clr>
                <a:schemeClr val="accent1"/>
              </a:buClr>
              <a:buFont typeface="Arial" panose="020B0604020202020204" pitchFamily="34" charset="0"/>
              <a:buChar char="•"/>
              <a:defRPr sz="1600" kern="1200">
                <a:solidFill>
                  <a:schemeClr val="tx1"/>
                </a:solidFill>
                <a:latin typeface="+mn-lt"/>
                <a:ea typeface="+mn-ea"/>
                <a:cs typeface="+mn-cs"/>
              </a:defRPr>
            </a:lvl3pPr>
            <a:lvl4pPr marL="0" indent="0" algn="l" defTabSz="914400" rtl="0" eaLnBrk="1" latinLnBrk="0" hangingPunct="1">
              <a:lnSpc>
                <a:spcPct val="100000"/>
              </a:lnSpc>
              <a:spcBef>
                <a:spcPts val="600"/>
              </a:spcBef>
              <a:buFont typeface="Arial" panose="020B0604020202020204" pitchFamily="34" charset="0"/>
              <a:buChar char="​"/>
              <a:defRPr sz="2000" b="1" kern="1200">
                <a:solidFill>
                  <a:schemeClr val="tx1"/>
                </a:solidFill>
                <a:latin typeface="+mn-lt"/>
                <a:ea typeface="+mn-ea"/>
                <a:cs typeface="+mn-cs"/>
              </a:defRPr>
            </a:lvl4pPr>
            <a:lvl5pPr marL="0" indent="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5pPr>
            <a:lvl6pPr marL="180000" indent="-180000" algn="l" defTabSz="914400" rtl="0" eaLnBrk="1" latinLnBrk="0" hangingPunct="1">
              <a:lnSpc>
                <a:spcPct val="100000"/>
              </a:lnSpc>
              <a:spcBef>
                <a:spcPts val="600"/>
              </a:spcBef>
              <a:buFont typeface="+mj-lt"/>
              <a:buAutoNum type="arabicParenR"/>
              <a:defRPr sz="1000" kern="1200">
                <a:solidFill>
                  <a:schemeClr val="tx1"/>
                </a:solidFill>
                <a:latin typeface="+mn-lt"/>
                <a:ea typeface="+mn-ea"/>
                <a:cs typeface="+mn-cs"/>
              </a:defRPr>
            </a:lvl6pPr>
            <a:lvl7pPr marL="228600" indent="-228600" algn="l" defTabSz="914400" rtl="0" eaLnBrk="1" latinLnBrk="0" hangingPunct="1">
              <a:lnSpc>
                <a:spcPct val="100000"/>
              </a:lnSpc>
              <a:spcBef>
                <a:spcPts val="600"/>
              </a:spcBef>
              <a:buFont typeface="+mj-lt"/>
              <a:buAutoNum type="alphaLcParenR"/>
              <a:defRPr sz="1000" kern="1200" baseline="0">
                <a:solidFill>
                  <a:schemeClr val="tx1"/>
                </a:solidFill>
                <a:latin typeface="+mn-lt"/>
                <a:ea typeface="+mn-ea"/>
                <a:cs typeface="+mn-cs"/>
              </a:defRPr>
            </a:lvl7pPr>
            <a:lvl8pPr marL="180000" indent="-180000" algn="l" defTabSz="914400" rtl="0" eaLnBrk="1" latinLnBrk="0" hangingPunct="1">
              <a:lnSpc>
                <a:spcPct val="100000"/>
              </a:lnSpc>
              <a:spcBef>
                <a:spcPts val="600"/>
              </a:spcBef>
              <a:buFont typeface="Arial" panose="020B0604020202020204" pitchFamily="34" charset="0"/>
              <a:buChar char="•"/>
              <a:defRPr sz="1000" kern="1200">
                <a:solidFill>
                  <a:schemeClr val="tx1"/>
                </a:solidFill>
                <a:latin typeface="+mn-lt"/>
                <a:ea typeface="+mn-ea"/>
                <a:cs typeface="+mn-cs"/>
              </a:defRPr>
            </a:lvl8pPr>
            <a:lvl9pPr marL="0" indent="0" algn="l" defTabSz="914400" rtl="0" eaLnBrk="1" latinLnBrk="0" hangingPunct="1">
              <a:lnSpc>
                <a:spcPct val="100000"/>
              </a:lnSpc>
              <a:spcBef>
                <a:spcPts val="600"/>
              </a:spcBef>
              <a:buFont typeface="Arial" panose="020B0604020202020204" pitchFamily="34" charset="0"/>
              <a:buNone/>
              <a:defRPr sz="7200" kern="1200" baseline="0">
                <a:solidFill>
                  <a:schemeClr val="tx1"/>
                </a:solidFill>
                <a:latin typeface="+mj-lt"/>
                <a:ea typeface="+mn-ea"/>
                <a:cs typeface="+mn-cs"/>
              </a:defRPr>
            </a:lvl9pPr>
          </a:lstStyle>
          <a:p>
            <a:endParaRPr lang="da-DK" smtClean="0"/>
          </a:p>
          <a:p>
            <a:endParaRPr lang="da-DK" dirty="0"/>
          </a:p>
        </p:txBody>
      </p:sp>
      <p:sp>
        <p:nvSpPr>
          <p:cNvPr id="27" name="Rektangel 26"/>
          <p:cNvSpPr/>
          <p:nvPr/>
        </p:nvSpPr>
        <p:spPr>
          <a:xfrm>
            <a:off x="334575" y="1662760"/>
            <a:ext cx="8097164" cy="5909310"/>
          </a:xfrm>
          <a:prstGeom prst="rect">
            <a:avLst/>
          </a:prstGeom>
        </p:spPr>
        <p:txBody>
          <a:bodyPr wrap="square">
            <a:spAutoFit/>
          </a:bodyPr>
          <a:lstStyle/>
          <a:p>
            <a:pPr marL="285750" indent="-285750">
              <a:buFont typeface="Calibri" panose="020F0502020204030204" pitchFamily="34" charset="0"/>
              <a:buChar char="→"/>
            </a:pPr>
            <a:r>
              <a:rPr lang="da-DK" dirty="0" smtClean="0"/>
              <a:t>Når man er til prøve i mundtlig dansk, kan man med fordel være opmærksom på at bruge </a:t>
            </a:r>
            <a:r>
              <a:rPr lang="da-DK" b="1" i="1" dirty="0" smtClean="0">
                <a:solidFill>
                  <a:schemeClr val="accent3"/>
                </a:solidFill>
              </a:rPr>
              <a:t>danskfagligt</a:t>
            </a:r>
            <a:r>
              <a:rPr lang="da-DK" b="1" dirty="0" smtClean="0">
                <a:solidFill>
                  <a:schemeClr val="accent3"/>
                </a:solidFill>
              </a:rPr>
              <a:t> sprog</a:t>
            </a:r>
            <a:r>
              <a:rPr lang="da-DK" dirty="0" smtClean="0">
                <a:solidFill>
                  <a:schemeClr val="accent3"/>
                </a:solidFill>
              </a:rPr>
              <a:t>.</a:t>
            </a:r>
          </a:p>
          <a:p>
            <a:pPr marL="285750" indent="-285750">
              <a:buFont typeface="Calibri" panose="020F0502020204030204" pitchFamily="34" charset="0"/>
              <a:buChar char="→"/>
            </a:pPr>
            <a:endParaRPr lang="da-DK" dirty="0">
              <a:solidFill>
                <a:schemeClr val="accent3"/>
              </a:solidFill>
            </a:endParaRPr>
          </a:p>
          <a:p>
            <a:pPr marL="285750" indent="-285750">
              <a:buFont typeface="Calibri" panose="020F0502020204030204" pitchFamily="34" charset="0"/>
              <a:buChar char="→"/>
            </a:pPr>
            <a:r>
              <a:rPr lang="da-DK" dirty="0" smtClean="0"/>
              <a:t>Dette betyder ikke, at du skal begynde at tale helt anderledes, end du er vant til, men du kan være opmærksom på, at der er bestemte </a:t>
            </a:r>
            <a:r>
              <a:rPr lang="da-DK" b="1" dirty="0" smtClean="0">
                <a:solidFill>
                  <a:schemeClr val="accent3"/>
                </a:solidFill>
              </a:rPr>
              <a:t>vendinger </a:t>
            </a:r>
            <a:r>
              <a:rPr lang="da-DK" dirty="0" smtClean="0"/>
              <a:t>og</a:t>
            </a:r>
            <a:r>
              <a:rPr lang="da-DK" b="1" dirty="0" smtClean="0">
                <a:solidFill>
                  <a:schemeClr val="accent3"/>
                </a:solidFill>
              </a:rPr>
              <a:t> formuleringer</a:t>
            </a:r>
            <a:r>
              <a:rPr lang="da-DK" dirty="0" smtClean="0"/>
              <a:t>, du kan vænne dig til at bruge, når du sidder til prøve og skal tale med din lærer og censor om din analyse og fortolkning af dit prøveoplæg.</a:t>
            </a:r>
          </a:p>
          <a:p>
            <a:pPr marL="285750" indent="-285750">
              <a:buFont typeface="Calibri" panose="020F0502020204030204" pitchFamily="34" charset="0"/>
              <a:buChar char="→"/>
            </a:pPr>
            <a:endParaRPr lang="da-DK" dirty="0"/>
          </a:p>
          <a:p>
            <a:pPr marL="285750" indent="-285750">
              <a:buFont typeface="Calibri" panose="020F0502020204030204" pitchFamily="34" charset="0"/>
              <a:buChar char="→"/>
            </a:pPr>
            <a:r>
              <a:rPr lang="da-DK" b="1" dirty="0" smtClean="0">
                <a:solidFill>
                  <a:schemeClr val="accent3"/>
                </a:solidFill>
              </a:rPr>
              <a:t>Prøvesituationen</a:t>
            </a:r>
            <a:r>
              <a:rPr lang="da-DK" dirty="0" smtClean="0"/>
              <a:t> er en særlig situation og </a:t>
            </a:r>
            <a:r>
              <a:rPr lang="da-DK" b="1" dirty="0" smtClean="0">
                <a:solidFill>
                  <a:schemeClr val="accent3"/>
                </a:solidFill>
              </a:rPr>
              <a:t>kontekst</a:t>
            </a:r>
            <a:r>
              <a:rPr lang="da-DK" dirty="0" smtClean="0"/>
              <a:t>, og det påvirker det sprog, man bruger i prøvesituationen.</a:t>
            </a:r>
          </a:p>
          <a:p>
            <a:pPr marL="285750" indent="-285750">
              <a:buFont typeface="Calibri" panose="020F0502020204030204" pitchFamily="34" charset="0"/>
              <a:buChar char="→"/>
            </a:pPr>
            <a:endParaRPr lang="da-DK" dirty="0"/>
          </a:p>
          <a:p>
            <a:pPr marL="285750" indent="-285750">
              <a:buFont typeface="Calibri" panose="020F0502020204030204" pitchFamily="34" charset="0"/>
              <a:buChar char="→"/>
            </a:pPr>
            <a:r>
              <a:rPr lang="da-DK" dirty="0" smtClean="0"/>
              <a:t>Man kan fx lave en </a:t>
            </a:r>
            <a:r>
              <a:rPr lang="da-DK" b="1" dirty="0" smtClean="0">
                <a:solidFill>
                  <a:schemeClr val="accent3"/>
                </a:solidFill>
              </a:rPr>
              <a:t>oversigt</a:t>
            </a:r>
            <a:r>
              <a:rPr lang="da-DK" dirty="0" smtClean="0"/>
              <a:t> over gode </a:t>
            </a:r>
            <a:r>
              <a:rPr lang="da-DK" b="1" dirty="0" smtClean="0">
                <a:solidFill>
                  <a:schemeClr val="accent3"/>
                </a:solidFill>
              </a:rPr>
              <a:t>sætninger</a:t>
            </a:r>
            <a:r>
              <a:rPr lang="da-DK" dirty="0" smtClean="0"/>
              <a:t>, man kan vænne sig til bruge, når man taler om analyse og fortolkning.</a:t>
            </a:r>
          </a:p>
          <a:p>
            <a:pPr marL="285750" indent="-285750">
              <a:buFont typeface="Calibri" panose="020F0502020204030204" pitchFamily="34" charset="0"/>
              <a:buChar char="→"/>
            </a:pPr>
            <a:endParaRPr lang="da-DK" dirty="0"/>
          </a:p>
          <a:p>
            <a:pPr marL="285750" indent="-285750">
              <a:buFont typeface="Calibri" panose="020F0502020204030204" pitchFamily="34" charset="0"/>
              <a:buChar char="→"/>
            </a:pPr>
            <a:r>
              <a:rPr lang="da-DK" dirty="0" smtClean="0"/>
              <a:t>Snak med din lærer og klassekammerater om at lave en oversigt over gode </a:t>
            </a:r>
            <a:r>
              <a:rPr lang="da-DK" b="1" dirty="0" smtClean="0">
                <a:solidFill>
                  <a:schemeClr val="accent3"/>
                </a:solidFill>
              </a:rPr>
              <a:t>hjælpesætninger</a:t>
            </a:r>
            <a:r>
              <a:rPr lang="da-DK" dirty="0" smtClean="0"/>
              <a:t>, I kan arbejde med.</a:t>
            </a:r>
          </a:p>
          <a:p>
            <a:endParaRPr lang="da-DK" dirty="0"/>
          </a:p>
          <a:p>
            <a:endParaRPr lang="da-DK" dirty="0" smtClean="0"/>
          </a:p>
          <a:p>
            <a:endParaRPr lang="da-DK" b="1" dirty="0">
              <a:solidFill>
                <a:schemeClr val="accent3"/>
              </a:solidFill>
            </a:endParaRPr>
          </a:p>
          <a:p>
            <a:endParaRPr lang="da-DK" b="1" dirty="0">
              <a:solidFill>
                <a:schemeClr val="accent3"/>
              </a:solidFill>
            </a:endParaRPr>
          </a:p>
        </p:txBody>
      </p:sp>
      <p:sp>
        <p:nvSpPr>
          <p:cNvPr id="37" name="Freeform 5">
            <a:extLst>
              <a:ext uri="{FF2B5EF4-FFF2-40B4-BE49-F238E27FC236}">
                <a16:creationId xmlns:a16="http://schemas.microsoft.com/office/drawing/2014/main" id="{E4F3F1E3-E8D3-4DBD-AD05-966E1BAE34C5}"/>
              </a:ext>
            </a:extLst>
          </p:cNvPr>
          <p:cNvSpPr>
            <a:spLocks noEditPoints="1"/>
          </p:cNvSpPr>
          <p:nvPr/>
        </p:nvSpPr>
        <p:spPr bwMode="auto">
          <a:xfrm flipH="1">
            <a:off x="9822493" y="1800000"/>
            <a:ext cx="1925645" cy="1777897"/>
          </a:xfrm>
          <a:custGeom>
            <a:avLst/>
            <a:gdLst>
              <a:gd name="T0" fmla="*/ 18 w 391"/>
              <a:gd name="T1" fmla="*/ 19 h 361"/>
              <a:gd name="T2" fmla="*/ 18 w 391"/>
              <a:gd name="T3" fmla="*/ 241 h 361"/>
              <a:gd name="T4" fmla="*/ 227 w 391"/>
              <a:gd name="T5" fmla="*/ 241 h 361"/>
              <a:gd name="T6" fmla="*/ 280 w 391"/>
              <a:gd name="T7" fmla="*/ 317 h 361"/>
              <a:gd name="T8" fmla="*/ 295 w 391"/>
              <a:gd name="T9" fmla="*/ 241 h 361"/>
              <a:gd name="T10" fmla="*/ 374 w 391"/>
              <a:gd name="T11" fmla="*/ 241 h 361"/>
              <a:gd name="T12" fmla="*/ 374 w 391"/>
              <a:gd name="T13" fmla="*/ 19 h 361"/>
              <a:gd name="T14" fmla="*/ 18 w 391"/>
              <a:gd name="T15" fmla="*/ 19 h 361"/>
              <a:gd name="T16" fmla="*/ 0 w 391"/>
              <a:gd name="T17" fmla="*/ 259 h 361"/>
              <a:gd name="T18" fmla="*/ 0 w 391"/>
              <a:gd name="T19" fmla="*/ 0 h 361"/>
              <a:gd name="T20" fmla="*/ 391 w 391"/>
              <a:gd name="T21" fmla="*/ 0 h 361"/>
              <a:gd name="T22" fmla="*/ 391 w 391"/>
              <a:gd name="T23" fmla="*/ 259 h 361"/>
              <a:gd name="T24" fmla="*/ 309 w 391"/>
              <a:gd name="T25" fmla="*/ 259 h 361"/>
              <a:gd name="T26" fmla="*/ 289 w 391"/>
              <a:gd name="T27" fmla="*/ 361 h 361"/>
              <a:gd name="T28" fmla="*/ 218 w 391"/>
              <a:gd name="T29" fmla="*/ 259 h 361"/>
              <a:gd name="T30" fmla="*/ 0 w 391"/>
              <a:gd name="T31" fmla="*/ 259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91" h="361">
                <a:moveTo>
                  <a:pt x="18" y="19"/>
                </a:moveTo>
                <a:lnTo>
                  <a:pt x="18" y="241"/>
                </a:lnTo>
                <a:lnTo>
                  <a:pt x="227" y="241"/>
                </a:lnTo>
                <a:lnTo>
                  <a:pt x="280" y="317"/>
                </a:lnTo>
                <a:lnTo>
                  <a:pt x="295" y="241"/>
                </a:lnTo>
                <a:lnTo>
                  <a:pt x="374" y="241"/>
                </a:lnTo>
                <a:lnTo>
                  <a:pt x="374" y="19"/>
                </a:lnTo>
                <a:lnTo>
                  <a:pt x="18" y="19"/>
                </a:lnTo>
                <a:close/>
                <a:moveTo>
                  <a:pt x="0" y="259"/>
                </a:moveTo>
                <a:lnTo>
                  <a:pt x="0" y="0"/>
                </a:lnTo>
                <a:lnTo>
                  <a:pt x="391" y="0"/>
                </a:lnTo>
                <a:lnTo>
                  <a:pt x="391" y="259"/>
                </a:lnTo>
                <a:lnTo>
                  <a:pt x="309" y="259"/>
                </a:lnTo>
                <a:lnTo>
                  <a:pt x="289" y="361"/>
                </a:lnTo>
                <a:lnTo>
                  <a:pt x="218" y="259"/>
                </a:lnTo>
                <a:lnTo>
                  <a:pt x="0" y="259"/>
                </a:lnTo>
                <a:close/>
              </a:path>
            </a:pathLst>
          </a:custGeom>
          <a:solidFill>
            <a:schemeClr val="accent4">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GB"/>
          </a:p>
        </p:txBody>
      </p:sp>
      <p:pic>
        <p:nvPicPr>
          <p:cNvPr id="38" name="Picture 2">
            <a:extLst>
              <a:ext uri="{FF2B5EF4-FFF2-40B4-BE49-F238E27FC236}">
                <a16:creationId xmlns:a16="http://schemas.microsoft.com/office/drawing/2014/main" id="{67216849-0A7C-482D-B5AB-666FCF5A5FB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251457" y="3577897"/>
            <a:ext cx="837886" cy="2463090"/>
          </a:xfrm>
          <a:prstGeom prst="rect">
            <a:avLst/>
          </a:prstGeom>
        </p:spPr>
      </p:pic>
    </p:spTree>
    <p:extLst>
      <p:ext uri="{BB962C8B-B14F-4D97-AF65-F5344CB8AC3E}">
        <p14:creationId xmlns:p14="http://schemas.microsoft.com/office/powerpoint/2010/main" val="18243923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520"/>
        <p:cNvGrpSpPr/>
        <p:nvPr/>
      </p:nvGrpSpPr>
      <p:grpSpPr>
        <a:xfrm>
          <a:off x="0" y="0"/>
          <a:ext cx="0" cy="0"/>
          <a:chOff x="0" y="0"/>
          <a:chExt cx="0" cy="0"/>
        </a:xfrm>
      </p:grpSpPr>
      <p:sp>
        <p:nvSpPr>
          <p:cNvPr id="521" name="Google Shape;521;p57"/>
          <p:cNvSpPr/>
          <p:nvPr/>
        </p:nvSpPr>
        <p:spPr>
          <a:xfrm>
            <a:off x="560863" y="1229227"/>
            <a:ext cx="5485607" cy="3849853"/>
          </a:xfrm>
          <a:prstGeom prst="rect">
            <a:avLst/>
          </a:prstGeom>
          <a:noFill/>
          <a:ln>
            <a:noFill/>
          </a:ln>
        </p:spPr>
        <p:txBody>
          <a:bodyPr spcFirstLastPara="1" wrap="square" lIns="121900" tIns="60925" rIns="121900" bIns="60925" anchor="t" anchorCtr="0">
            <a:noAutofit/>
          </a:bodyPr>
          <a:lstStyle/>
          <a:p>
            <a:endParaRPr lang="da-DK" sz="1800" dirty="0"/>
          </a:p>
          <a:p>
            <a:endParaRPr lang="da-DK" sz="1800" dirty="0"/>
          </a:p>
          <a:p>
            <a:pPr marL="0" lvl="0" indent="0" algn="l" rtl="0">
              <a:spcBef>
                <a:spcPts val="0"/>
              </a:spcBef>
              <a:spcAft>
                <a:spcPts val="0"/>
              </a:spcAft>
              <a:buNone/>
            </a:pPr>
            <a:endParaRPr sz="1800" b="1" dirty="0" smtClean="0">
              <a:solidFill>
                <a:srgbClr val="161616"/>
              </a:solidFill>
              <a:latin typeface="Calibri"/>
              <a:ea typeface="Calibri"/>
              <a:cs typeface="Calibri"/>
              <a:sym typeface="Calibri"/>
            </a:endParaRPr>
          </a:p>
          <a:p>
            <a:pPr marL="0" marR="0" lvl="0" indent="0" algn="l" rtl="0">
              <a:spcBef>
                <a:spcPts val="0"/>
              </a:spcBef>
              <a:spcAft>
                <a:spcPts val="0"/>
              </a:spcAft>
              <a:buNone/>
            </a:pPr>
            <a:endParaRPr sz="1800" b="1" dirty="0" smtClean="0">
              <a:solidFill>
                <a:srgbClr val="161616"/>
              </a:solidFill>
              <a:latin typeface="Calibri"/>
              <a:ea typeface="Calibri"/>
              <a:cs typeface="Calibri"/>
              <a:sym typeface="Calibri"/>
            </a:endParaRPr>
          </a:p>
          <a:p>
            <a:pPr marL="0" marR="0" lvl="0" indent="0" algn="l" rtl="0">
              <a:spcBef>
                <a:spcPts val="0"/>
              </a:spcBef>
              <a:spcAft>
                <a:spcPts val="0"/>
              </a:spcAft>
              <a:buNone/>
            </a:pPr>
            <a:r>
              <a:rPr lang="da-DK" sz="1800" b="1" dirty="0" smtClean="0">
                <a:solidFill>
                  <a:srgbClr val="161616"/>
                </a:solidFill>
                <a:latin typeface="Calibri"/>
                <a:ea typeface="Calibri"/>
                <a:cs typeface="Calibri"/>
                <a:sym typeface="Calibri"/>
              </a:rPr>
              <a:t>	</a:t>
            </a:r>
            <a:endParaRPr sz="1800" dirty="0">
              <a:latin typeface="Calibri"/>
              <a:ea typeface="Calibri"/>
              <a:cs typeface="Calibri"/>
              <a:sym typeface="Calibri"/>
            </a:endParaRPr>
          </a:p>
        </p:txBody>
      </p:sp>
      <p:pic>
        <p:nvPicPr>
          <p:cNvPr id="21" name="Picture 2">
            <a:extLst>
              <a:ext uri="{FF2B5EF4-FFF2-40B4-BE49-F238E27FC236}">
                <a16:creationId xmlns:a16="http://schemas.microsoft.com/office/drawing/2014/main" id="{FD6A8508-404F-4537-ADBF-8A25FE817E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575" y="305895"/>
            <a:ext cx="923781" cy="924494"/>
          </a:xfrm>
          <a:prstGeom prst="rect">
            <a:avLst/>
          </a:prstGeom>
        </p:spPr>
      </p:pic>
      <p:sp>
        <p:nvSpPr>
          <p:cNvPr id="11" name="Google Shape;200;p25"/>
          <p:cNvSpPr txBox="1">
            <a:spLocks/>
          </p:cNvSpPr>
          <p:nvPr/>
        </p:nvSpPr>
        <p:spPr>
          <a:xfrm>
            <a:off x="1356577" y="598848"/>
            <a:ext cx="9640818" cy="33858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83000"/>
              </a:lnSpc>
              <a:spcBef>
                <a:spcPts val="0"/>
              </a:spcBef>
              <a:spcAft>
                <a:spcPts val="0"/>
              </a:spcAft>
              <a:buClr>
                <a:schemeClr val="dk1"/>
              </a:buClr>
              <a:buSzPts val="3600"/>
              <a:buFont typeface="Georgia"/>
              <a:buNone/>
              <a:defRPr sz="36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da-DK" sz="3400" b="1" dirty="0" smtClean="0">
                <a:latin typeface="Arial"/>
                <a:ea typeface="Arial"/>
                <a:cs typeface="Arial"/>
                <a:sym typeface="Arial"/>
              </a:rPr>
              <a:t>Sprogbrug til prøven</a:t>
            </a:r>
            <a:endParaRPr lang="da-DK" sz="3400" b="1" dirty="0">
              <a:latin typeface="Arial"/>
              <a:ea typeface="Arial"/>
              <a:cs typeface="Arial"/>
              <a:sym typeface="Arial"/>
            </a:endParaRPr>
          </a:p>
        </p:txBody>
      </p:sp>
      <p:sp>
        <p:nvSpPr>
          <p:cNvPr id="9" name="Pladsholder til indhold 3"/>
          <p:cNvSpPr txBox="1">
            <a:spLocks/>
          </p:cNvSpPr>
          <p:nvPr/>
        </p:nvSpPr>
        <p:spPr>
          <a:xfrm>
            <a:off x="9637200" y="1800000"/>
            <a:ext cx="2066400" cy="3826100"/>
          </a:xfrm>
          <a:prstGeom prst="rect">
            <a:avLst/>
          </a:prstGeom>
        </p:spPr>
        <p:txBody>
          <a:bodyPr vert="horz" lIns="0" tIns="0" rIns="0" bIns="0" rtlCol="0">
            <a:noAutofit/>
          </a:bodyPr>
          <a:lstStyle>
            <a:lvl1pPr marL="180000" indent="-180000" algn="l" defTabSz="914400" rtl="0" eaLnBrk="1" latinLnBrk="0" hangingPunct="1">
              <a:lnSpc>
                <a:spcPct val="100000"/>
              </a:lnSpc>
              <a:spcBef>
                <a:spcPts val="12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Clr>
                <a:schemeClr val="accent1"/>
              </a:buClr>
              <a:buFont typeface="Arial" panose="020B0604020202020204" pitchFamily="34" charset="0"/>
              <a:buChar char="•"/>
              <a:defRPr sz="1600" kern="1200">
                <a:solidFill>
                  <a:schemeClr val="tx1"/>
                </a:solidFill>
                <a:latin typeface="+mn-lt"/>
                <a:ea typeface="+mn-ea"/>
                <a:cs typeface="+mn-cs"/>
              </a:defRPr>
            </a:lvl3pPr>
            <a:lvl4pPr marL="0" indent="0" algn="l" defTabSz="914400" rtl="0" eaLnBrk="1" latinLnBrk="0" hangingPunct="1">
              <a:lnSpc>
                <a:spcPct val="100000"/>
              </a:lnSpc>
              <a:spcBef>
                <a:spcPts val="600"/>
              </a:spcBef>
              <a:buFont typeface="Arial" panose="020B0604020202020204" pitchFamily="34" charset="0"/>
              <a:buChar char="​"/>
              <a:defRPr sz="2000" b="1" kern="1200">
                <a:solidFill>
                  <a:schemeClr val="tx1"/>
                </a:solidFill>
                <a:latin typeface="+mn-lt"/>
                <a:ea typeface="+mn-ea"/>
                <a:cs typeface="+mn-cs"/>
              </a:defRPr>
            </a:lvl4pPr>
            <a:lvl5pPr marL="0" indent="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5pPr>
            <a:lvl6pPr marL="180000" indent="-180000" algn="l" defTabSz="914400" rtl="0" eaLnBrk="1" latinLnBrk="0" hangingPunct="1">
              <a:lnSpc>
                <a:spcPct val="100000"/>
              </a:lnSpc>
              <a:spcBef>
                <a:spcPts val="600"/>
              </a:spcBef>
              <a:buFont typeface="+mj-lt"/>
              <a:buAutoNum type="arabicParenR"/>
              <a:defRPr sz="1000" kern="1200">
                <a:solidFill>
                  <a:schemeClr val="tx1"/>
                </a:solidFill>
                <a:latin typeface="+mn-lt"/>
                <a:ea typeface="+mn-ea"/>
                <a:cs typeface="+mn-cs"/>
              </a:defRPr>
            </a:lvl6pPr>
            <a:lvl7pPr marL="228600" indent="-228600" algn="l" defTabSz="914400" rtl="0" eaLnBrk="1" latinLnBrk="0" hangingPunct="1">
              <a:lnSpc>
                <a:spcPct val="100000"/>
              </a:lnSpc>
              <a:spcBef>
                <a:spcPts val="600"/>
              </a:spcBef>
              <a:buFont typeface="+mj-lt"/>
              <a:buAutoNum type="alphaLcParenR"/>
              <a:defRPr sz="1000" kern="1200" baseline="0">
                <a:solidFill>
                  <a:schemeClr val="tx1"/>
                </a:solidFill>
                <a:latin typeface="+mn-lt"/>
                <a:ea typeface="+mn-ea"/>
                <a:cs typeface="+mn-cs"/>
              </a:defRPr>
            </a:lvl7pPr>
            <a:lvl8pPr marL="180000" indent="-180000" algn="l" defTabSz="914400" rtl="0" eaLnBrk="1" latinLnBrk="0" hangingPunct="1">
              <a:lnSpc>
                <a:spcPct val="100000"/>
              </a:lnSpc>
              <a:spcBef>
                <a:spcPts val="600"/>
              </a:spcBef>
              <a:buFont typeface="Arial" panose="020B0604020202020204" pitchFamily="34" charset="0"/>
              <a:buChar char="•"/>
              <a:defRPr sz="1000" kern="1200">
                <a:solidFill>
                  <a:schemeClr val="tx1"/>
                </a:solidFill>
                <a:latin typeface="+mn-lt"/>
                <a:ea typeface="+mn-ea"/>
                <a:cs typeface="+mn-cs"/>
              </a:defRPr>
            </a:lvl8pPr>
            <a:lvl9pPr marL="0" indent="0" algn="l" defTabSz="914400" rtl="0" eaLnBrk="1" latinLnBrk="0" hangingPunct="1">
              <a:lnSpc>
                <a:spcPct val="100000"/>
              </a:lnSpc>
              <a:spcBef>
                <a:spcPts val="600"/>
              </a:spcBef>
              <a:buFont typeface="Arial" panose="020B0604020202020204" pitchFamily="34" charset="0"/>
              <a:buNone/>
              <a:defRPr sz="7200" kern="1200" baseline="0">
                <a:solidFill>
                  <a:schemeClr val="tx1"/>
                </a:solidFill>
                <a:latin typeface="+mj-lt"/>
                <a:ea typeface="+mn-ea"/>
                <a:cs typeface="+mn-cs"/>
              </a:defRPr>
            </a:lvl9pPr>
          </a:lstStyle>
          <a:p>
            <a:endParaRPr lang="da-DK" smtClean="0"/>
          </a:p>
          <a:p>
            <a:endParaRPr lang="da-DK" dirty="0"/>
          </a:p>
        </p:txBody>
      </p:sp>
      <p:grpSp>
        <p:nvGrpSpPr>
          <p:cNvPr id="14" name="Group 11">
            <a:extLst>
              <a:ext uri="{FF2B5EF4-FFF2-40B4-BE49-F238E27FC236}">
                <a16:creationId xmlns:a16="http://schemas.microsoft.com/office/drawing/2014/main" id="{02A6D4A2-5AF2-4C82-B89B-C569ACD78B3A}"/>
              </a:ext>
            </a:extLst>
          </p:cNvPr>
          <p:cNvGrpSpPr>
            <a:grpSpLocks/>
          </p:cNvGrpSpPr>
          <p:nvPr/>
        </p:nvGrpSpPr>
        <p:grpSpPr>
          <a:xfrm>
            <a:off x="539750" y="2248333"/>
            <a:ext cx="7101222" cy="2933717"/>
            <a:chOff x="539750" y="2248333"/>
            <a:chExt cx="7101222" cy="2933717"/>
          </a:xfrm>
        </p:grpSpPr>
        <p:sp>
          <p:nvSpPr>
            <p:cNvPr id="15" name="Freeform 5">
              <a:extLst>
                <a:ext uri="{FF2B5EF4-FFF2-40B4-BE49-F238E27FC236}">
                  <a16:creationId xmlns:a16="http://schemas.microsoft.com/office/drawing/2014/main" id="{E3A32D9D-EC97-4839-B3DF-08BE5245EA82}"/>
                </a:ext>
              </a:extLst>
            </p:cNvPr>
            <p:cNvSpPr>
              <a:spLocks noEditPoints="1"/>
            </p:cNvSpPr>
            <p:nvPr/>
          </p:nvSpPr>
          <p:spPr bwMode="auto">
            <a:xfrm>
              <a:off x="539750" y="2248333"/>
              <a:ext cx="3346450" cy="2933717"/>
            </a:xfrm>
            <a:custGeom>
              <a:avLst/>
              <a:gdLst>
                <a:gd name="T0" fmla="*/ 18 w 391"/>
                <a:gd name="T1" fmla="*/ 19 h 361"/>
                <a:gd name="T2" fmla="*/ 18 w 391"/>
                <a:gd name="T3" fmla="*/ 241 h 361"/>
                <a:gd name="T4" fmla="*/ 227 w 391"/>
                <a:gd name="T5" fmla="*/ 241 h 361"/>
                <a:gd name="T6" fmla="*/ 280 w 391"/>
                <a:gd name="T7" fmla="*/ 317 h 361"/>
                <a:gd name="T8" fmla="*/ 295 w 391"/>
                <a:gd name="T9" fmla="*/ 241 h 361"/>
                <a:gd name="T10" fmla="*/ 374 w 391"/>
                <a:gd name="T11" fmla="*/ 241 h 361"/>
                <a:gd name="T12" fmla="*/ 374 w 391"/>
                <a:gd name="T13" fmla="*/ 19 h 361"/>
                <a:gd name="T14" fmla="*/ 18 w 391"/>
                <a:gd name="T15" fmla="*/ 19 h 361"/>
                <a:gd name="T16" fmla="*/ 0 w 391"/>
                <a:gd name="T17" fmla="*/ 259 h 361"/>
                <a:gd name="T18" fmla="*/ 0 w 391"/>
                <a:gd name="T19" fmla="*/ 0 h 361"/>
                <a:gd name="T20" fmla="*/ 391 w 391"/>
                <a:gd name="T21" fmla="*/ 0 h 361"/>
                <a:gd name="T22" fmla="*/ 391 w 391"/>
                <a:gd name="T23" fmla="*/ 259 h 361"/>
                <a:gd name="T24" fmla="*/ 309 w 391"/>
                <a:gd name="T25" fmla="*/ 259 h 361"/>
                <a:gd name="T26" fmla="*/ 289 w 391"/>
                <a:gd name="T27" fmla="*/ 361 h 361"/>
                <a:gd name="T28" fmla="*/ 218 w 391"/>
                <a:gd name="T29" fmla="*/ 259 h 361"/>
                <a:gd name="T30" fmla="*/ 0 w 391"/>
                <a:gd name="T31" fmla="*/ 259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91" h="361">
                  <a:moveTo>
                    <a:pt x="18" y="19"/>
                  </a:moveTo>
                  <a:lnTo>
                    <a:pt x="18" y="241"/>
                  </a:lnTo>
                  <a:lnTo>
                    <a:pt x="227" y="241"/>
                  </a:lnTo>
                  <a:lnTo>
                    <a:pt x="280" y="317"/>
                  </a:lnTo>
                  <a:lnTo>
                    <a:pt x="295" y="241"/>
                  </a:lnTo>
                  <a:lnTo>
                    <a:pt x="374" y="241"/>
                  </a:lnTo>
                  <a:lnTo>
                    <a:pt x="374" y="19"/>
                  </a:lnTo>
                  <a:lnTo>
                    <a:pt x="18" y="19"/>
                  </a:lnTo>
                  <a:close/>
                  <a:moveTo>
                    <a:pt x="0" y="259"/>
                  </a:moveTo>
                  <a:lnTo>
                    <a:pt x="0" y="0"/>
                  </a:lnTo>
                  <a:lnTo>
                    <a:pt x="391" y="0"/>
                  </a:lnTo>
                  <a:lnTo>
                    <a:pt x="391" y="259"/>
                  </a:lnTo>
                  <a:lnTo>
                    <a:pt x="309" y="259"/>
                  </a:lnTo>
                  <a:lnTo>
                    <a:pt x="289" y="361"/>
                  </a:lnTo>
                  <a:lnTo>
                    <a:pt x="218" y="259"/>
                  </a:lnTo>
                  <a:lnTo>
                    <a:pt x="0" y="259"/>
                  </a:lnTo>
                  <a:close/>
                </a:path>
              </a:pathLst>
            </a:custGeom>
            <a:solidFill>
              <a:srgbClr val="99CA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dirty="0"/>
            </a:p>
          </p:txBody>
        </p:sp>
        <p:sp>
          <p:nvSpPr>
            <p:cNvPr id="16" name="TextBox 8">
              <a:extLst>
                <a:ext uri="{FF2B5EF4-FFF2-40B4-BE49-F238E27FC236}">
                  <a16:creationId xmlns:a16="http://schemas.microsoft.com/office/drawing/2014/main" id="{F0091D84-8CB1-4750-8CF1-F58D24D15E0D}"/>
                </a:ext>
              </a:extLst>
            </p:cNvPr>
            <p:cNvSpPr txBox="1"/>
            <p:nvPr/>
          </p:nvSpPr>
          <p:spPr>
            <a:xfrm>
              <a:off x="699097" y="2611565"/>
              <a:ext cx="3126655" cy="1449216"/>
            </a:xfrm>
            <a:prstGeom prst="rect">
              <a:avLst/>
            </a:prstGeom>
            <a:noFill/>
          </p:spPr>
          <p:txBody>
            <a:bodyPr wrap="square" lIns="108000" tIns="108000" rIns="108000" bIns="108000" rtlCol="0">
              <a:spAutoFit/>
            </a:bodyPr>
            <a:lstStyle/>
            <a:p>
              <a:r>
                <a:rPr lang="da-DK" sz="2000" i="1" dirty="0" smtClean="0"/>
                <a:t>Temaet i kortfilmen bliver især tydeliggjort i konfliktoptrapningen, hvor…</a:t>
              </a:r>
              <a:endParaRPr lang="da-DK" sz="2000" i="1" dirty="0"/>
            </a:p>
          </p:txBody>
        </p:sp>
        <p:sp>
          <p:nvSpPr>
            <p:cNvPr id="32" name="TextBox 8">
              <a:extLst>
                <a:ext uri="{FF2B5EF4-FFF2-40B4-BE49-F238E27FC236}">
                  <a16:creationId xmlns:a16="http://schemas.microsoft.com/office/drawing/2014/main" id="{F0091D84-8CB1-4750-8CF1-F58D24D15E0D}"/>
                </a:ext>
              </a:extLst>
            </p:cNvPr>
            <p:cNvSpPr txBox="1"/>
            <p:nvPr/>
          </p:nvSpPr>
          <p:spPr>
            <a:xfrm>
              <a:off x="4685501" y="2545507"/>
              <a:ext cx="2955471" cy="1449216"/>
            </a:xfrm>
            <a:prstGeom prst="rect">
              <a:avLst/>
            </a:prstGeom>
            <a:noFill/>
          </p:spPr>
          <p:txBody>
            <a:bodyPr wrap="square" lIns="108000" tIns="108000" rIns="108000" bIns="108000" rtlCol="0">
              <a:spAutoFit/>
            </a:bodyPr>
            <a:lstStyle/>
            <a:p>
              <a:r>
                <a:rPr lang="da-DK" sz="2000" i="1" dirty="0" smtClean="0"/>
                <a:t>Hovedpersonens dilemma vises bl.a. på side 5, linje 12-15, hvor…</a:t>
              </a:r>
              <a:endParaRPr lang="da-DK" sz="2000" i="1" dirty="0"/>
            </a:p>
          </p:txBody>
        </p:sp>
      </p:grpSp>
      <p:sp>
        <p:nvSpPr>
          <p:cNvPr id="18" name="Freeform 5">
            <a:extLst>
              <a:ext uri="{FF2B5EF4-FFF2-40B4-BE49-F238E27FC236}">
                <a16:creationId xmlns:a16="http://schemas.microsoft.com/office/drawing/2014/main" id="{DEDD79C9-4BE4-4B2F-A6AF-70BD05ED626F}"/>
              </a:ext>
            </a:extLst>
          </p:cNvPr>
          <p:cNvSpPr>
            <a:spLocks noEditPoints="1"/>
          </p:cNvSpPr>
          <p:nvPr/>
        </p:nvSpPr>
        <p:spPr bwMode="auto">
          <a:xfrm>
            <a:off x="4468195" y="2248333"/>
            <a:ext cx="3336862" cy="2933717"/>
          </a:xfrm>
          <a:custGeom>
            <a:avLst/>
            <a:gdLst>
              <a:gd name="T0" fmla="*/ 18 w 391"/>
              <a:gd name="T1" fmla="*/ 19 h 361"/>
              <a:gd name="T2" fmla="*/ 18 w 391"/>
              <a:gd name="T3" fmla="*/ 241 h 361"/>
              <a:gd name="T4" fmla="*/ 227 w 391"/>
              <a:gd name="T5" fmla="*/ 241 h 361"/>
              <a:gd name="T6" fmla="*/ 280 w 391"/>
              <a:gd name="T7" fmla="*/ 317 h 361"/>
              <a:gd name="T8" fmla="*/ 295 w 391"/>
              <a:gd name="T9" fmla="*/ 241 h 361"/>
              <a:gd name="T10" fmla="*/ 374 w 391"/>
              <a:gd name="T11" fmla="*/ 241 h 361"/>
              <a:gd name="T12" fmla="*/ 374 w 391"/>
              <a:gd name="T13" fmla="*/ 19 h 361"/>
              <a:gd name="T14" fmla="*/ 18 w 391"/>
              <a:gd name="T15" fmla="*/ 19 h 361"/>
              <a:gd name="T16" fmla="*/ 0 w 391"/>
              <a:gd name="T17" fmla="*/ 259 h 361"/>
              <a:gd name="T18" fmla="*/ 0 w 391"/>
              <a:gd name="T19" fmla="*/ 0 h 361"/>
              <a:gd name="T20" fmla="*/ 391 w 391"/>
              <a:gd name="T21" fmla="*/ 0 h 361"/>
              <a:gd name="T22" fmla="*/ 391 w 391"/>
              <a:gd name="T23" fmla="*/ 259 h 361"/>
              <a:gd name="T24" fmla="*/ 309 w 391"/>
              <a:gd name="T25" fmla="*/ 259 h 361"/>
              <a:gd name="T26" fmla="*/ 289 w 391"/>
              <a:gd name="T27" fmla="*/ 361 h 361"/>
              <a:gd name="T28" fmla="*/ 218 w 391"/>
              <a:gd name="T29" fmla="*/ 259 h 361"/>
              <a:gd name="T30" fmla="*/ 0 w 391"/>
              <a:gd name="T31" fmla="*/ 259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91" h="361">
                <a:moveTo>
                  <a:pt x="18" y="19"/>
                </a:moveTo>
                <a:lnTo>
                  <a:pt x="18" y="241"/>
                </a:lnTo>
                <a:lnTo>
                  <a:pt x="227" y="241"/>
                </a:lnTo>
                <a:lnTo>
                  <a:pt x="280" y="317"/>
                </a:lnTo>
                <a:lnTo>
                  <a:pt x="295" y="241"/>
                </a:lnTo>
                <a:lnTo>
                  <a:pt x="374" y="241"/>
                </a:lnTo>
                <a:lnTo>
                  <a:pt x="374" y="19"/>
                </a:lnTo>
                <a:lnTo>
                  <a:pt x="18" y="19"/>
                </a:lnTo>
                <a:close/>
                <a:moveTo>
                  <a:pt x="0" y="259"/>
                </a:moveTo>
                <a:lnTo>
                  <a:pt x="0" y="0"/>
                </a:lnTo>
                <a:lnTo>
                  <a:pt x="391" y="0"/>
                </a:lnTo>
                <a:lnTo>
                  <a:pt x="391" y="259"/>
                </a:lnTo>
                <a:lnTo>
                  <a:pt x="309" y="259"/>
                </a:lnTo>
                <a:lnTo>
                  <a:pt x="289" y="361"/>
                </a:lnTo>
                <a:lnTo>
                  <a:pt x="218" y="259"/>
                </a:lnTo>
                <a:lnTo>
                  <a:pt x="0" y="259"/>
                </a:lnTo>
                <a:close/>
              </a:path>
            </a:pathLst>
          </a:custGeom>
          <a:solidFill>
            <a:srgbClr val="99CA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dirty="0"/>
          </a:p>
        </p:txBody>
      </p:sp>
      <p:sp>
        <p:nvSpPr>
          <p:cNvPr id="22" name="Freeform 5">
            <a:extLst>
              <a:ext uri="{FF2B5EF4-FFF2-40B4-BE49-F238E27FC236}">
                <a16:creationId xmlns:a16="http://schemas.microsoft.com/office/drawing/2014/main" id="{3A880908-9A81-46EF-8145-47BEF0A4A528}"/>
              </a:ext>
            </a:extLst>
          </p:cNvPr>
          <p:cNvSpPr>
            <a:spLocks noEditPoints="1"/>
          </p:cNvSpPr>
          <p:nvPr/>
        </p:nvSpPr>
        <p:spPr bwMode="auto">
          <a:xfrm>
            <a:off x="8396639" y="2248333"/>
            <a:ext cx="3392590" cy="2933717"/>
          </a:xfrm>
          <a:custGeom>
            <a:avLst/>
            <a:gdLst>
              <a:gd name="T0" fmla="*/ 18 w 391"/>
              <a:gd name="T1" fmla="*/ 19 h 361"/>
              <a:gd name="T2" fmla="*/ 18 w 391"/>
              <a:gd name="T3" fmla="*/ 241 h 361"/>
              <a:gd name="T4" fmla="*/ 227 w 391"/>
              <a:gd name="T5" fmla="*/ 241 h 361"/>
              <a:gd name="T6" fmla="*/ 280 w 391"/>
              <a:gd name="T7" fmla="*/ 317 h 361"/>
              <a:gd name="T8" fmla="*/ 295 w 391"/>
              <a:gd name="T9" fmla="*/ 241 h 361"/>
              <a:gd name="T10" fmla="*/ 374 w 391"/>
              <a:gd name="T11" fmla="*/ 241 h 361"/>
              <a:gd name="T12" fmla="*/ 374 w 391"/>
              <a:gd name="T13" fmla="*/ 19 h 361"/>
              <a:gd name="T14" fmla="*/ 18 w 391"/>
              <a:gd name="T15" fmla="*/ 19 h 361"/>
              <a:gd name="T16" fmla="*/ 0 w 391"/>
              <a:gd name="T17" fmla="*/ 259 h 361"/>
              <a:gd name="T18" fmla="*/ 0 w 391"/>
              <a:gd name="T19" fmla="*/ 0 h 361"/>
              <a:gd name="T20" fmla="*/ 391 w 391"/>
              <a:gd name="T21" fmla="*/ 0 h 361"/>
              <a:gd name="T22" fmla="*/ 391 w 391"/>
              <a:gd name="T23" fmla="*/ 259 h 361"/>
              <a:gd name="T24" fmla="*/ 309 w 391"/>
              <a:gd name="T25" fmla="*/ 259 h 361"/>
              <a:gd name="T26" fmla="*/ 289 w 391"/>
              <a:gd name="T27" fmla="*/ 361 h 361"/>
              <a:gd name="T28" fmla="*/ 218 w 391"/>
              <a:gd name="T29" fmla="*/ 259 h 361"/>
              <a:gd name="T30" fmla="*/ 0 w 391"/>
              <a:gd name="T31" fmla="*/ 259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91" h="361">
                <a:moveTo>
                  <a:pt x="18" y="19"/>
                </a:moveTo>
                <a:lnTo>
                  <a:pt x="18" y="241"/>
                </a:lnTo>
                <a:lnTo>
                  <a:pt x="227" y="241"/>
                </a:lnTo>
                <a:lnTo>
                  <a:pt x="280" y="317"/>
                </a:lnTo>
                <a:lnTo>
                  <a:pt x="295" y="241"/>
                </a:lnTo>
                <a:lnTo>
                  <a:pt x="374" y="241"/>
                </a:lnTo>
                <a:lnTo>
                  <a:pt x="374" y="19"/>
                </a:lnTo>
                <a:lnTo>
                  <a:pt x="18" y="19"/>
                </a:lnTo>
                <a:close/>
                <a:moveTo>
                  <a:pt x="0" y="259"/>
                </a:moveTo>
                <a:lnTo>
                  <a:pt x="0" y="0"/>
                </a:lnTo>
                <a:lnTo>
                  <a:pt x="391" y="0"/>
                </a:lnTo>
                <a:lnTo>
                  <a:pt x="391" y="259"/>
                </a:lnTo>
                <a:lnTo>
                  <a:pt x="309" y="259"/>
                </a:lnTo>
                <a:lnTo>
                  <a:pt x="289" y="361"/>
                </a:lnTo>
                <a:lnTo>
                  <a:pt x="218" y="259"/>
                </a:lnTo>
                <a:lnTo>
                  <a:pt x="0" y="259"/>
                </a:lnTo>
                <a:close/>
              </a:path>
            </a:pathLst>
          </a:custGeom>
          <a:solidFill>
            <a:srgbClr val="99CA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dirty="0"/>
          </a:p>
        </p:txBody>
      </p:sp>
      <p:pic>
        <p:nvPicPr>
          <p:cNvPr id="28" name="Picture 2">
            <a:extLst>
              <a:ext uri="{FF2B5EF4-FFF2-40B4-BE49-F238E27FC236}">
                <a16:creationId xmlns:a16="http://schemas.microsoft.com/office/drawing/2014/main" id="{161B8C54-6BE7-41C8-A60C-C42D0A94C7CF}"/>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102489" y="5079080"/>
            <a:ext cx="511938" cy="1604477"/>
          </a:xfrm>
          <a:prstGeom prst="rect">
            <a:avLst/>
          </a:prstGeom>
        </p:spPr>
      </p:pic>
      <p:pic>
        <p:nvPicPr>
          <p:cNvPr id="30" name="Picture 2">
            <a:extLst>
              <a:ext uri="{FF2B5EF4-FFF2-40B4-BE49-F238E27FC236}">
                <a16:creationId xmlns:a16="http://schemas.microsoft.com/office/drawing/2014/main" id="{15F0252F-02F4-4DBF-9F82-05174C8795F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06948" y="5031635"/>
            <a:ext cx="558285" cy="1614823"/>
          </a:xfrm>
          <a:prstGeom prst="rect">
            <a:avLst/>
          </a:prstGeom>
        </p:spPr>
      </p:pic>
      <p:pic>
        <p:nvPicPr>
          <p:cNvPr id="31" name="Picture 2">
            <a:extLst>
              <a:ext uri="{FF2B5EF4-FFF2-40B4-BE49-F238E27FC236}">
                <a16:creationId xmlns:a16="http://schemas.microsoft.com/office/drawing/2014/main" id="{04B8D98E-5C6A-4E2E-B8A9-2108395ADF42}"/>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10976820" y="5097385"/>
            <a:ext cx="534575" cy="1564605"/>
          </a:xfrm>
          <a:prstGeom prst="rect">
            <a:avLst/>
          </a:prstGeom>
        </p:spPr>
      </p:pic>
      <p:sp>
        <p:nvSpPr>
          <p:cNvPr id="33" name="TextBox 8">
            <a:extLst>
              <a:ext uri="{FF2B5EF4-FFF2-40B4-BE49-F238E27FC236}">
                <a16:creationId xmlns:a16="http://schemas.microsoft.com/office/drawing/2014/main" id="{F0091D84-8CB1-4750-8CF1-F58D24D15E0D}"/>
              </a:ext>
            </a:extLst>
          </p:cNvPr>
          <p:cNvSpPr txBox="1"/>
          <p:nvPr/>
        </p:nvSpPr>
        <p:spPr>
          <a:xfrm>
            <a:off x="8696780" y="2525803"/>
            <a:ext cx="3006820" cy="1449216"/>
          </a:xfrm>
          <a:prstGeom prst="rect">
            <a:avLst/>
          </a:prstGeom>
          <a:noFill/>
        </p:spPr>
        <p:txBody>
          <a:bodyPr wrap="square" lIns="108000" tIns="108000" rIns="108000" bIns="108000" rtlCol="0">
            <a:spAutoFit/>
          </a:bodyPr>
          <a:lstStyle/>
          <a:p>
            <a:r>
              <a:rPr lang="da-DK" sz="2000" i="1" dirty="0" smtClean="0"/>
              <a:t>Farvevalget i forgrunden af reklamens motiv kan symbolisere, at…</a:t>
            </a:r>
            <a:endParaRPr lang="da-DK" sz="2000" i="1" dirty="0"/>
          </a:p>
        </p:txBody>
      </p:sp>
      <p:sp>
        <p:nvSpPr>
          <p:cNvPr id="2" name="Rektangel 1"/>
          <p:cNvSpPr/>
          <p:nvPr/>
        </p:nvSpPr>
        <p:spPr>
          <a:xfrm>
            <a:off x="2714732" y="1569305"/>
            <a:ext cx="7116051" cy="369332"/>
          </a:xfrm>
          <a:prstGeom prst="rect">
            <a:avLst/>
          </a:prstGeom>
        </p:spPr>
        <p:txBody>
          <a:bodyPr wrap="none">
            <a:spAutoFit/>
          </a:bodyPr>
          <a:lstStyle/>
          <a:p>
            <a:r>
              <a:rPr lang="da-DK" dirty="0" smtClean="0"/>
              <a:t>Eksempler på </a:t>
            </a:r>
            <a:r>
              <a:rPr lang="da-DK" b="1" dirty="0" smtClean="0">
                <a:solidFill>
                  <a:schemeClr val="accent3"/>
                </a:solidFill>
              </a:rPr>
              <a:t>danskfagligt sprogbrug </a:t>
            </a:r>
            <a:r>
              <a:rPr lang="da-DK" dirty="0" smtClean="0"/>
              <a:t>(hjælpesætninger)</a:t>
            </a:r>
            <a:endParaRPr lang="da-DK" dirty="0"/>
          </a:p>
        </p:txBody>
      </p:sp>
    </p:spTree>
    <p:extLst>
      <p:ext uri="{BB962C8B-B14F-4D97-AF65-F5344CB8AC3E}">
        <p14:creationId xmlns:p14="http://schemas.microsoft.com/office/powerpoint/2010/main" val="14471246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28"/>
          <p:cNvSpPr txBox="1">
            <a:spLocks noGrp="1"/>
          </p:cNvSpPr>
          <p:nvPr>
            <p:ph type="ctrTitle"/>
          </p:nvPr>
        </p:nvSpPr>
        <p:spPr>
          <a:xfrm>
            <a:off x="2429999" y="3874789"/>
            <a:ext cx="8934687" cy="1378800"/>
          </a:xfrm>
          <a:prstGeom prst="rect">
            <a:avLst/>
          </a:prstGeom>
          <a:noFill/>
          <a:ln>
            <a:noFill/>
          </a:ln>
        </p:spPr>
        <p:txBody>
          <a:bodyPr spcFirstLastPara="1" wrap="square" lIns="0" tIns="0" rIns="0" bIns="0" anchor="t" anchorCtr="0">
            <a:noAutofit/>
          </a:bodyPr>
          <a:lstStyle/>
          <a:p>
            <a:pPr marL="0" lvl="0" indent="0" algn="l" rtl="0">
              <a:lnSpc>
                <a:spcPct val="83000"/>
              </a:lnSpc>
              <a:spcBef>
                <a:spcPts val="0"/>
              </a:spcBef>
              <a:spcAft>
                <a:spcPts val="0"/>
              </a:spcAft>
              <a:buClr>
                <a:schemeClr val="dk1"/>
              </a:buClr>
              <a:buSzPts val="5400"/>
              <a:buFont typeface="Arial"/>
              <a:buNone/>
            </a:pPr>
            <a:r>
              <a:rPr lang="da-DK" sz="4200" b="1" dirty="0" smtClean="0">
                <a:latin typeface="Arial"/>
                <a:ea typeface="Arial"/>
                <a:cs typeface="Arial"/>
                <a:sym typeface="Arial"/>
              </a:rPr>
              <a:t>Del 3: </a:t>
            </a:r>
            <a:br>
              <a:rPr lang="da-DK" sz="4200" b="1" dirty="0" smtClean="0">
                <a:latin typeface="Arial"/>
                <a:ea typeface="Arial"/>
                <a:cs typeface="Arial"/>
                <a:sym typeface="Arial"/>
              </a:rPr>
            </a:br>
            <a:r>
              <a:rPr lang="da-DK" sz="4200" dirty="0" smtClean="0">
                <a:latin typeface="Arial"/>
                <a:ea typeface="Arial"/>
                <a:cs typeface="Arial"/>
                <a:sym typeface="Arial"/>
              </a:rPr>
              <a:t>Vurdering af din præstation </a:t>
            </a:r>
            <a:r>
              <a:rPr lang="da-DK" sz="4200" dirty="0"/>
              <a:t/>
            </a:r>
            <a:br>
              <a:rPr lang="da-DK" sz="4200" dirty="0"/>
            </a:br>
            <a:endParaRPr sz="4200" dirty="0"/>
          </a:p>
        </p:txBody>
      </p:sp>
      <p:pic>
        <p:nvPicPr>
          <p:cNvPr id="244" name="Google Shape;244;p28"/>
          <p:cNvPicPr preferRelativeResize="0">
            <a:picLocks noGrp="1"/>
          </p:cNvPicPr>
          <p:nvPr>
            <p:ph type="pic" idx="2"/>
          </p:nvPr>
        </p:nvPicPr>
        <p:blipFill rotWithShape="1">
          <a:blip r:embed="rId3">
            <a:alphaModFix/>
          </a:blip>
          <a:srcRect t="28894" b="28894"/>
          <a:stretch/>
        </p:blipFill>
        <p:spPr>
          <a:prstGeom prst="rect">
            <a:avLst/>
          </a:prstGeom>
          <a:solidFill>
            <a:schemeClr val="lt1"/>
          </a:solidFill>
          <a:ln>
            <a:noFill/>
          </a:ln>
        </p:spPr>
      </p:pic>
      <p:sp>
        <p:nvSpPr>
          <p:cNvPr id="245" name="Google Shape;245;p28"/>
          <p:cNvSpPr txBox="1">
            <a:spLocks noGrp="1"/>
          </p:cNvSpPr>
          <p:nvPr>
            <p:ph type="body" idx="1"/>
          </p:nvPr>
        </p:nvSpPr>
        <p:spPr>
          <a:prstGeom prst="rect">
            <a:avLst/>
          </a:prstGeom>
          <a:solidFill>
            <a:schemeClr val="dk1"/>
          </a:solid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00"/>
              <a:buNone/>
            </a:pPr>
            <a:endParaRPr/>
          </a:p>
        </p:txBody>
      </p:sp>
      <p:sp>
        <p:nvSpPr>
          <p:cNvPr id="246" name="Google Shape;246;p28"/>
          <p:cNvSpPr txBox="1">
            <a:spLocks noGrp="1"/>
          </p:cNvSpPr>
          <p:nvPr>
            <p:ph type="body" idx="3"/>
          </p:nvPr>
        </p:nvSpPr>
        <p:spPr>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00"/>
              <a:buNone/>
            </a:pPr>
            <a:endParaRPr/>
          </a:p>
        </p:txBody>
      </p:sp>
      <p:sp>
        <p:nvSpPr>
          <p:cNvPr id="247" name="Google Shape;247;p28"/>
          <p:cNvSpPr txBox="1">
            <a:spLocks noGrp="1"/>
          </p:cNvSpPr>
          <p:nvPr>
            <p:ph type="dt" idx="10"/>
          </p:nvPr>
        </p:nvSpPr>
        <p:spPr>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da-DK"/>
              <a:t>20. januar 2020</a:t>
            </a:r>
            <a:endParaRPr/>
          </a:p>
        </p:txBody>
      </p:sp>
      <p:sp>
        <p:nvSpPr>
          <p:cNvPr id="248" name="Google Shape;248;p28"/>
          <p:cNvSpPr txBox="1">
            <a:spLocks noGrp="1"/>
          </p:cNvSpPr>
          <p:nvPr>
            <p:ph type="sldNum" idx="12"/>
          </p:nvPr>
        </p:nvSpPr>
        <p:spPr>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fld id="{00000000-1234-1234-1234-123412341234}" type="slidenum">
              <a:rPr lang="da-DK"/>
              <a:t>15</a:t>
            </a:fld>
            <a:endParaRPr/>
          </a:p>
        </p:txBody>
      </p:sp>
    </p:spTree>
    <p:extLst>
      <p:ext uri="{BB962C8B-B14F-4D97-AF65-F5344CB8AC3E}">
        <p14:creationId xmlns:p14="http://schemas.microsoft.com/office/powerpoint/2010/main" val="23362366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520"/>
        <p:cNvGrpSpPr/>
        <p:nvPr/>
      </p:nvGrpSpPr>
      <p:grpSpPr>
        <a:xfrm>
          <a:off x="0" y="0"/>
          <a:ext cx="0" cy="0"/>
          <a:chOff x="0" y="0"/>
          <a:chExt cx="0" cy="0"/>
        </a:xfrm>
      </p:grpSpPr>
      <p:sp>
        <p:nvSpPr>
          <p:cNvPr id="521" name="Google Shape;521;p57"/>
          <p:cNvSpPr/>
          <p:nvPr/>
        </p:nvSpPr>
        <p:spPr>
          <a:xfrm>
            <a:off x="560863" y="1229227"/>
            <a:ext cx="5485607" cy="3849853"/>
          </a:xfrm>
          <a:prstGeom prst="rect">
            <a:avLst/>
          </a:prstGeom>
          <a:noFill/>
          <a:ln>
            <a:noFill/>
          </a:ln>
        </p:spPr>
        <p:txBody>
          <a:bodyPr spcFirstLastPara="1" wrap="square" lIns="121900" tIns="60925" rIns="121900" bIns="60925" anchor="t" anchorCtr="0">
            <a:noAutofit/>
          </a:bodyPr>
          <a:lstStyle/>
          <a:p>
            <a:endParaRPr lang="da-DK" sz="1800" dirty="0"/>
          </a:p>
          <a:p>
            <a:endParaRPr lang="da-DK" sz="1800" dirty="0"/>
          </a:p>
          <a:p>
            <a:pPr marL="0" lvl="0" indent="0" algn="l" rtl="0">
              <a:spcBef>
                <a:spcPts val="0"/>
              </a:spcBef>
              <a:spcAft>
                <a:spcPts val="0"/>
              </a:spcAft>
              <a:buNone/>
            </a:pPr>
            <a:endParaRPr sz="1800" b="1" dirty="0" smtClean="0">
              <a:solidFill>
                <a:srgbClr val="161616"/>
              </a:solidFill>
              <a:latin typeface="Calibri"/>
              <a:ea typeface="Calibri"/>
              <a:cs typeface="Calibri"/>
              <a:sym typeface="Calibri"/>
            </a:endParaRPr>
          </a:p>
          <a:p>
            <a:pPr marL="0" marR="0" lvl="0" indent="0" algn="l" rtl="0">
              <a:spcBef>
                <a:spcPts val="0"/>
              </a:spcBef>
              <a:spcAft>
                <a:spcPts val="0"/>
              </a:spcAft>
              <a:buNone/>
            </a:pPr>
            <a:endParaRPr sz="1800" b="1" dirty="0" smtClean="0">
              <a:solidFill>
                <a:srgbClr val="161616"/>
              </a:solidFill>
              <a:latin typeface="Calibri"/>
              <a:ea typeface="Calibri"/>
              <a:cs typeface="Calibri"/>
              <a:sym typeface="Calibri"/>
            </a:endParaRPr>
          </a:p>
          <a:p>
            <a:pPr marL="0" marR="0" lvl="0" indent="0" algn="l" rtl="0">
              <a:spcBef>
                <a:spcPts val="0"/>
              </a:spcBef>
              <a:spcAft>
                <a:spcPts val="0"/>
              </a:spcAft>
              <a:buNone/>
            </a:pPr>
            <a:r>
              <a:rPr lang="da-DK" sz="1800" b="1" dirty="0" smtClean="0">
                <a:solidFill>
                  <a:srgbClr val="161616"/>
                </a:solidFill>
                <a:latin typeface="Calibri"/>
                <a:ea typeface="Calibri"/>
                <a:cs typeface="Calibri"/>
                <a:sym typeface="Calibri"/>
              </a:rPr>
              <a:t>	</a:t>
            </a:r>
            <a:endParaRPr sz="1800" dirty="0">
              <a:latin typeface="Calibri"/>
              <a:ea typeface="Calibri"/>
              <a:cs typeface="Calibri"/>
              <a:sym typeface="Calibri"/>
            </a:endParaRPr>
          </a:p>
        </p:txBody>
      </p:sp>
      <p:pic>
        <p:nvPicPr>
          <p:cNvPr id="21" name="Picture 2">
            <a:extLst>
              <a:ext uri="{FF2B5EF4-FFF2-40B4-BE49-F238E27FC236}">
                <a16:creationId xmlns:a16="http://schemas.microsoft.com/office/drawing/2014/main" id="{FD6A8508-404F-4537-ADBF-8A25FE817E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575" y="305895"/>
            <a:ext cx="923781" cy="924494"/>
          </a:xfrm>
          <a:prstGeom prst="rect">
            <a:avLst/>
          </a:prstGeom>
        </p:spPr>
      </p:pic>
      <p:sp>
        <p:nvSpPr>
          <p:cNvPr id="11" name="Google Shape;200;p25"/>
          <p:cNvSpPr txBox="1">
            <a:spLocks/>
          </p:cNvSpPr>
          <p:nvPr/>
        </p:nvSpPr>
        <p:spPr>
          <a:xfrm>
            <a:off x="1356577" y="598848"/>
            <a:ext cx="9640818" cy="33858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83000"/>
              </a:lnSpc>
              <a:spcBef>
                <a:spcPts val="0"/>
              </a:spcBef>
              <a:spcAft>
                <a:spcPts val="0"/>
              </a:spcAft>
              <a:buClr>
                <a:schemeClr val="dk1"/>
              </a:buClr>
              <a:buSzPts val="3600"/>
              <a:buFont typeface="Georgia"/>
              <a:buNone/>
              <a:defRPr sz="36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da-DK" sz="3400" b="1" dirty="0" smtClean="0">
                <a:latin typeface="Arial"/>
                <a:ea typeface="Arial"/>
                <a:cs typeface="Arial"/>
                <a:sym typeface="Arial"/>
              </a:rPr>
              <a:t>Vurdering af din præstation</a:t>
            </a:r>
            <a:endParaRPr lang="da-DK" sz="3400" b="1" dirty="0">
              <a:latin typeface="Arial"/>
              <a:ea typeface="Arial"/>
              <a:cs typeface="Arial"/>
              <a:sym typeface="Arial"/>
            </a:endParaRPr>
          </a:p>
        </p:txBody>
      </p:sp>
      <p:sp>
        <p:nvSpPr>
          <p:cNvPr id="9" name="Pladsholder til indhold 3"/>
          <p:cNvSpPr txBox="1">
            <a:spLocks/>
          </p:cNvSpPr>
          <p:nvPr/>
        </p:nvSpPr>
        <p:spPr>
          <a:xfrm>
            <a:off x="9604543" y="1746195"/>
            <a:ext cx="2066400" cy="3826100"/>
          </a:xfrm>
          <a:prstGeom prst="rect">
            <a:avLst/>
          </a:prstGeom>
        </p:spPr>
        <p:txBody>
          <a:bodyPr vert="horz" lIns="0" tIns="0" rIns="0" bIns="0" rtlCol="0">
            <a:noAutofit/>
          </a:bodyPr>
          <a:lstStyle>
            <a:lvl1pPr marL="180000" indent="-180000" algn="l" defTabSz="914400" rtl="0" eaLnBrk="1" latinLnBrk="0" hangingPunct="1">
              <a:lnSpc>
                <a:spcPct val="100000"/>
              </a:lnSpc>
              <a:spcBef>
                <a:spcPts val="12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Clr>
                <a:schemeClr val="accent1"/>
              </a:buClr>
              <a:buFont typeface="Arial" panose="020B0604020202020204" pitchFamily="34" charset="0"/>
              <a:buChar char="•"/>
              <a:defRPr sz="1600" kern="1200">
                <a:solidFill>
                  <a:schemeClr val="tx1"/>
                </a:solidFill>
                <a:latin typeface="+mn-lt"/>
                <a:ea typeface="+mn-ea"/>
                <a:cs typeface="+mn-cs"/>
              </a:defRPr>
            </a:lvl3pPr>
            <a:lvl4pPr marL="0" indent="0" algn="l" defTabSz="914400" rtl="0" eaLnBrk="1" latinLnBrk="0" hangingPunct="1">
              <a:lnSpc>
                <a:spcPct val="100000"/>
              </a:lnSpc>
              <a:spcBef>
                <a:spcPts val="600"/>
              </a:spcBef>
              <a:buFont typeface="Arial" panose="020B0604020202020204" pitchFamily="34" charset="0"/>
              <a:buChar char="​"/>
              <a:defRPr sz="2000" b="1" kern="1200">
                <a:solidFill>
                  <a:schemeClr val="tx1"/>
                </a:solidFill>
                <a:latin typeface="+mn-lt"/>
                <a:ea typeface="+mn-ea"/>
                <a:cs typeface="+mn-cs"/>
              </a:defRPr>
            </a:lvl4pPr>
            <a:lvl5pPr marL="0" indent="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5pPr>
            <a:lvl6pPr marL="180000" indent="-180000" algn="l" defTabSz="914400" rtl="0" eaLnBrk="1" latinLnBrk="0" hangingPunct="1">
              <a:lnSpc>
                <a:spcPct val="100000"/>
              </a:lnSpc>
              <a:spcBef>
                <a:spcPts val="600"/>
              </a:spcBef>
              <a:buFont typeface="+mj-lt"/>
              <a:buAutoNum type="arabicParenR"/>
              <a:defRPr sz="1000" kern="1200">
                <a:solidFill>
                  <a:schemeClr val="tx1"/>
                </a:solidFill>
                <a:latin typeface="+mn-lt"/>
                <a:ea typeface="+mn-ea"/>
                <a:cs typeface="+mn-cs"/>
              </a:defRPr>
            </a:lvl6pPr>
            <a:lvl7pPr marL="228600" indent="-228600" algn="l" defTabSz="914400" rtl="0" eaLnBrk="1" latinLnBrk="0" hangingPunct="1">
              <a:lnSpc>
                <a:spcPct val="100000"/>
              </a:lnSpc>
              <a:spcBef>
                <a:spcPts val="600"/>
              </a:spcBef>
              <a:buFont typeface="+mj-lt"/>
              <a:buAutoNum type="alphaLcParenR"/>
              <a:defRPr sz="1000" kern="1200" baseline="0">
                <a:solidFill>
                  <a:schemeClr val="tx1"/>
                </a:solidFill>
                <a:latin typeface="+mn-lt"/>
                <a:ea typeface="+mn-ea"/>
                <a:cs typeface="+mn-cs"/>
              </a:defRPr>
            </a:lvl7pPr>
            <a:lvl8pPr marL="180000" indent="-180000" algn="l" defTabSz="914400" rtl="0" eaLnBrk="1" latinLnBrk="0" hangingPunct="1">
              <a:lnSpc>
                <a:spcPct val="100000"/>
              </a:lnSpc>
              <a:spcBef>
                <a:spcPts val="600"/>
              </a:spcBef>
              <a:buFont typeface="Arial" panose="020B0604020202020204" pitchFamily="34" charset="0"/>
              <a:buChar char="•"/>
              <a:defRPr sz="1000" kern="1200">
                <a:solidFill>
                  <a:schemeClr val="tx1"/>
                </a:solidFill>
                <a:latin typeface="+mn-lt"/>
                <a:ea typeface="+mn-ea"/>
                <a:cs typeface="+mn-cs"/>
              </a:defRPr>
            </a:lvl8pPr>
            <a:lvl9pPr marL="0" indent="0" algn="l" defTabSz="914400" rtl="0" eaLnBrk="1" latinLnBrk="0" hangingPunct="1">
              <a:lnSpc>
                <a:spcPct val="100000"/>
              </a:lnSpc>
              <a:spcBef>
                <a:spcPts val="600"/>
              </a:spcBef>
              <a:buFont typeface="Arial" panose="020B0604020202020204" pitchFamily="34" charset="0"/>
              <a:buNone/>
              <a:defRPr sz="7200" kern="1200" baseline="0">
                <a:solidFill>
                  <a:schemeClr val="tx1"/>
                </a:solidFill>
                <a:latin typeface="+mj-lt"/>
                <a:ea typeface="+mn-ea"/>
                <a:cs typeface="+mn-cs"/>
              </a:defRPr>
            </a:lvl9pPr>
          </a:lstStyle>
          <a:p>
            <a:endParaRPr lang="da-DK" smtClean="0"/>
          </a:p>
          <a:p>
            <a:endParaRPr lang="da-DK" dirty="0"/>
          </a:p>
        </p:txBody>
      </p:sp>
      <p:sp>
        <p:nvSpPr>
          <p:cNvPr id="2" name="Rektangel 1"/>
          <p:cNvSpPr/>
          <p:nvPr/>
        </p:nvSpPr>
        <p:spPr>
          <a:xfrm>
            <a:off x="3575403" y="1444314"/>
            <a:ext cx="8500207" cy="5062924"/>
          </a:xfrm>
          <a:prstGeom prst="rect">
            <a:avLst/>
          </a:prstGeom>
          <a:ln w="12700">
            <a:solidFill>
              <a:schemeClr val="accent3"/>
            </a:solidFill>
          </a:ln>
        </p:spPr>
        <p:txBody>
          <a:bodyPr wrap="square">
            <a:spAutoFit/>
          </a:bodyPr>
          <a:lstStyle/>
          <a:p>
            <a:r>
              <a:rPr lang="da-DK" sz="1700" i="1" dirty="0" smtClean="0"/>
              <a:t>Indsigt </a:t>
            </a:r>
            <a:r>
              <a:rPr lang="da-DK" sz="1700" i="1" dirty="0"/>
              <a:t>i prøveoplæggets indhold og sammenhæng med fordybelsesområdet </a:t>
            </a:r>
            <a:endParaRPr lang="da-DK" sz="1700" i="1" dirty="0" smtClean="0"/>
          </a:p>
          <a:p>
            <a:endParaRPr lang="da-DK" sz="1700" i="1" dirty="0"/>
          </a:p>
          <a:p>
            <a:r>
              <a:rPr lang="da-DK" sz="1700" i="1" dirty="0"/>
              <a:t>Analyse og fortolkning ud fra iagttagelser i prøveoplægget </a:t>
            </a:r>
            <a:endParaRPr lang="da-DK" sz="1700" i="1" dirty="0" smtClean="0"/>
          </a:p>
          <a:p>
            <a:endParaRPr lang="da-DK" sz="1700" i="1" dirty="0"/>
          </a:p>
          <a:p>
            <a:r>
              <a:rPr lang="da-DK" sz="1700" i="1" dirty="0"/>
              <a:t>Danskfaglige </a:t>
            </a:r>
            <a:r>
              <a:rPr lang="da-DK" sz="1700" i="1" dirty="0" smtClean="0"/>
              <a:t>tilgange</a:t>
            </a:r>
          </a:p>
          <a:p>
            <a:endParaRPr lang="da-DK" sz="1700" i="1" dirty="0"/>
          </a:p>
          <a:p>
            <a:r>
              <a:rPr lang="da-DK" sz="1700" i="1" dirty="0"/>
              <a:t>Perspektivering til fordybelsesområdet, opgivelserne og evt. andet stof </a:t>
            </a:r>
            <a:endParaRPr lang="da-DK" sz="1700" i="1" dirty="0" smtClean="0"/>
          </a:p>
          <a:p>
            <a:endParaRPr lang="da-DK" sz="1700" i="1" dirty="0"/>
          </a:p>
          <a:p>
            <a:r>
              <a:rPr lang="da-DK" sz="1700" i="1" dirty="0"/>
              <a:t>Vurdering </a:t>
            </a:r>
            <a:endParaRPr lang="da-DK" sz="1700" i="1" dirty="0" smtClean="0"/>
          </a:p>
          <a:p>
            <a:endParaRPr lang="da-DK" sz="1700" i="1" dirty="0"/>
          </a:p>
          <a:p>
            <a:r>
              <a:rPr lang="da-DK" sz="1700" i="1" dirty="0"/>
              <a:t>Disponering af præsentationen </a:t>
            </a:r>
            <a:endParaRPr lang="da-DK" sz="1700" i="1" dirty="0" smtClean="0"/>
          </a:p>
          <a:p>
            <a:endParaRPr lang="da-DK" sz="1700" i="1" dirty="0"/>
          </a:p>
          <a:p>
            <a:r>
              <a:rPr lang="da-DK" sz="1700" i="1" dirty="0" smtClean="0"/>
              <a:t>Forståeligt </a:t>
            </a:r>
            <a:r>
              <a:rPr lang="da-DK" sz="1700" i="1" dirty="0"/>
              <a:t>og klart sprog </a:t>
            </a:r>
          </a:p>
          <a:p>
            <a:endParaRPr lang="da-DK" sz="1700" i="1" dirty="0" smtClean="0"/>
          </a:p>
          <a:p>
            <a:r>
              <a:rPr lang="da-DK" sz="1700" i="1" dirty="0" smtClean="0"/>
              <a:t>Formulering </a:t>
            </a:r>
            <a:r>
              <a:rPr lang="da-DK" sz="1700" i="1" dirty="0"/>
              <a:t>og artikulation </a:t>
            </a:r>
          </a:p>
          <a:p>
            <a:endParaRPr lang="da-DK" sz="1700" i="1" dirty="0" smtClean="0"/>
          </a:p>
          <a:p>
            <a:r>
              <a:rPr lang="da-DK" sz="1700" i="1" dirty="0" smtClean="0"/>
              <a:t>Samtalen </a:t>
            </a:r>
            <a:r>
              <a:rPr lang="da-DK" sz="1700" i="1" dirty="0"/>
              <a:t>om det faglige stof </a:t>
            </a:r>
          </a:p>
          <a:p>
            <a:endParaRPr lang="da-DK" sz="1700" i="1" dirty="0" smtClean="0"/>
          </a:p>
          <a:p>
            <a:r>
              <a:rPr lang="da-DK" sz="1700" i="1" dirty="0" smtClean="0"/>
              <a:t>Oplæsning </a:t>
            </a:r>
            <a:endParaRPr lang="da-DK" sz="1700" i="1" dirty="0"/>
          </a:p>
        </p:txBody>
      </p:sp>
      <p:sp>
        <p:nvSpPr>
          <p:cNvPr id="27" name="Rektangel 26"/>
          <p:cNvSpPr/>
          <p:nvPr/>
        </p:nvSpPr>
        <p:spPr>
          <a:xfrm>
            <a:off x="17330" y="1444314"/>
            <a:ext cx="3303566" cy="4801314"/>
          </a:xfrm>
          <a:prstGeom prst="rect">
            <a:avLst/>
          </a:prstGeom>
        </p:spPr>
        <p:txBody>
          <a:bodyPr wrap="square">
            <a:spAutoFit/>
          </a:bodyPr>
          <a:lstStyle/>
          <a:p>
            <a:pPr marL="285750" indent="-285750">
              <a:buFont typeface="Calibri" panose="020F0502020204030204" pitchFamily="34" charset="0"/>
              <a:buChar char="→"/>
            </a:pPr>
            <a:r>
              <a:rPr lang="da-DK" dirty="0" smtClean="0"/>
              <a:t>Din lærer og censor skal vurdere din præstation ud fra en række </a:t>
            </a:r>
            <a:r>
              <a:rPr lang="da-DK" b="1" dirty="0" smtClean="0">
                <a:solidFill>
                  <a:schemeClr val="accent3"/>
                </a:solidFill>
              </a:rPr>
              <a:t>vurderingskriterier</a:t>
            </a:r>
          </a:p>
          <a:p>
            <a:pPr marL="285750" indent="-285750">
              <a:buFont typeface="Calibri" panose="020F0502020204030204" pitchFamily="34" charset="0"/>
              <a:buChar char="→"/>
            </a:pPr>
            <a:endParaRPr lang="da-DK" b="1" dirty="0" smtClean="0">
              <a:solidFill>
                <a:schemeClr val="accent3"/>
              </a:solidFill>
            </a:endParaRPr>
          </a:p>
          <a:p>
            <a:pPr marL="285750" indent="-285750">
              <a:buFont typeface="Calibri" panose="020F0502020204030204" pitchFamily="34" charset="0"/>
              <a:buChar char="→"/>
            </a:pPr>
            <a:r>
              <a:rPr lang="da-DK" dirty="0"/>
              <a:t>Du kan med fordel lære dem at kende, inden du skal til prøve</a:t>
            </a:r>
          </a:p>
          <a:p>
            <a:pPr marL="285750" indent="-285750">
              <a:buFont typeface="Calibri" panose="020F0502020204030204" pitchFamily="34" charset="0"/>
              <a:buChar char="→"/>
            </a:pPr>
            <a:endParaRPr lang="da-DK" dirty="0"/>
          </a:p>
          <a:p>
            <a:pPr marL="285750" indent="-285750">
              <a:buFont typeface="Calibri" panose="020F0502020204030204" pitchFamily="34" charset="0"/>
              <a:buChar char="→"/>
            </a:pPr>
            <a:r>
              <a:rPr lang="da-DK" dirty="0"/>
              <a:t>Snak med din lærer om, hvordan man skal forstå de enkelte kriterier, hvis du er tvivl </a:t>
            </a:r>
          </a:p>
          <a:p>
            <a:pPr marL="285750" indent="-285750">
              <a:buFont typeface="Calibri" panose="020F0502020204030204" pitchFamily="34" charset="0"/>
              <a:buChar char="→"/>
            </a:pPr>
            <a:endParaRPr lang="da-DK" b="1" dirty="0" smtClean="0">
              <a:solidFill>
                <a:schemeClr val="accent3"/>
              </a:solidFill>
            </a:endParaRPr>
          </a:p>
          <a:p>
            <a:endParaRPr lang="da-DK" dirty="0" smtClean="0"/>
          </a:p>
          <a:p>
            <a:endParaRPr lang="da-DK" b="1" dirty="0">
              <a:solidFill>
                <a:schemeClr val="accent3"/>
              </a:solidFill>
            </a:endParaRPr>
          </a:p>
          <a:p>
            <a:endParaRPr lang="da-DK" b="1" dirty="0">
              <a:solidFill>
                <a:schemeClr val="accent3"/>
              </a:solidFill>
            </a:endParaRPr>
          </a:p>
        </p:txBody>
      </p:sp>
      <p:sp>
        <p:nvSpPr>
          <p:cNvPr id="28" name="Freeform 5">
            <a:extLst>
              <a:ext uri="{FF2B5EF4-FFF2-40B4-BE49-F238E27FC236}">
                <a16:creationId xmlns:a16="http://schemas.microsoft.com/office/drawing/2014/main" id="{C5F8CDEF-B17C-4FC3-BC11-B7DB43B63629}"/>
              </a:ext>
            </a:extLst>
          </p:cNvPr>
          <p:cNvSpPr>
            <a:spLocks/>
          </p:cNvSpPr>
          <p:nvPr/>
        </p:nvSpPr>
        <p:spPr bwMode="auto">
          <a:xfrm>
            <a:off x="660598" y="5950179"/>
            <a:ext cx="178477" cy="178477"/>
          </a:xfrm>
          <a:custGeom>
            <a:avLst/>
            <a:gdLst>
              <a:gd name="T0" fmla="*/ 258 w 516"/>
              <a:gd name="T1" fmla="*/ 225 h 516"/>
              <a:gd name="T2" fmla="*/ 475 w 516"/>
              <a:gd name="T3" fmla="*/ 9 h 516"/>
              <a:gd name="T4" fmla="*/ 507 w 516"/>
              <a:gd name="T5" fmla="*/ 9 h 516"/>
              <a:gd name="T6" fmla="*/ 507 w 516"/>
              <a:gd name="T7" fmla="*/ 42 h 516"/>
              <a:gd name="T8" fmla="*/ 291 w 516"/>
              <a:gd name="T9" fmla="*/ 258 h 516"/>
              <a:gd name="T10" fmla="*/ 507 w 516"/>
              <a:gd name="T11" fmla="*/ 475 h 516"/>
              <a:gd name="T12" fmla="*/ 507 w 516"/>
              <a:gd name="T13" fmla="*/ 507 h 516"/>
              <a:gd name="T14" fmla="*/ 475 w 516"/>
              <a:gd name="T15" fmla="*/ 507 h 516"/>
              <a:gd name="T16" fmla="*/ 258 w 516"/>
              <a:gd name="T17" fmla="*/ 291 h 516"/>
              <a:gd name="T18" fmla="*/ 42 w 516"/>
              <a:gd name="T19" fmla="*/ 507 h 516"/>
              <a:gd name="T20" fmla="*/ 9 w 516"/>
              <a:gd name="T21" fmla="*/ 507 h 516"/>
              <a:gd name="T22" fmla="*/ 9 w 516"/>
              <a:gd name="T23" fmla="*/ 475 h 516"/>
              <a:gd name="T24" fmla="*/ 225 w 516"/>
              <a:gd name="T25" fmla="*/ 258 h 516"/>
              <a:gd name="T26" fmla="*/ 9 w 516"/>
              <a:gd name="T27" fmla="*/ 42 h 516"/>
              <a:gd name="T28" fmla="*/ 9 w 516"/>
              <a:gd name="T29" fmla="*/ 9 h 516"/>
              <a:gd name="T30" fmla="*/ 42 w 516"/>
              <a:gd name="T31" fmla="*/ 9 h 516"/>
              <a:gd name="T32" fmla="*/ 258 w 516"/>
              <a:gd name="T33" fmla="*/ 225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16" h="516">
                <a:moveTo>
                  <a:pt x="258" y="225"/>
                </a:moveTo>
                <a:cubicBezTo>
                  <a:pt x="475" y="9"/>
                  <a:pt x="475" y="9"/>
                  <a:pt x="475" y="9"/>
                </a:cubicBezTo>
                <a:cubicBezTo>
                  <a:pt x="484" y="0"/>
                  <a:pt x="498" y="0"/>
                  <a:pt x="507" y="9"/>
                </a:cubicBezTo>
                <a:cubicBezTo>
                  <a:pt x="516" y="18"/>
                  <a:pt x="516" y="33"/>
                  <a:pt x="507" y="42"/>
                </a:cubicBezTo>
                <a:cubicBezTo>
                  <a:pt x="291" y="258"/>
                  <a:pt x="291" y="258"/>
                  <a:pt x="291" y="258"/>
                </a:cubicBezTo>
                <a:cubicBezTo>
                  <a:pt x="507" y="475"/>
                  <a:pt x="507" y="475"/>
                  <a:pt x="507" y="475"/>
                </a:cubicBezTo>
                <a:cubicBezTo>
                  <a:pt x="516" y="484"/>
                  <a:pt x="516" y="498"/>
                  <a:pt x="507" y="507"/>
                </a:cubicBezTo>
                <a:cubicBezTo>
                  <a:pt x="498" y="516"/>
                  <a:pt x="484" y="516"/>
                  <a:pt x="475" y="507"/>
                </a:cubicBezTo>
                <a:cubicBezTo>
                  <a:pt x="258" y="291"/>
                  <a:pt x="258" y="291"/>
                  <a:pt x="258" y="291"/>
                </a:cubicBezTo>
                <a:cubicBezTo>
                  <a:pt x="42" y="507"/>
                  <a:pt x="42" y="507"/>
                  <a:pt x="42" y="507"/>
                </a:cubicBezTo>
                <a:cubicBezTo>
                  <a:pt x="33" y="516"/>
                  <a:pt x="18" y="516"/>
                  <a:pt x="9" y="507"/>
                </a:cubicBezTo>
                <a:cubicBezTo>
                  <a:pt x="0" y="498"/>
                  <a:pt x="0" y="484"/>
                  <a:pt x="9" y="475"/>
                </a:cubicBezTo>
                <a:cubicBezTo>
                  <a:pt x="225" y="258"/>
                  <a:pt x="225" y="258"/>
                  <a:pt x="225" y="258"/>
                </a:cubicBezTo>
                <a:cubicBezTo>
                  <a:pt x="9" y="42"/>
                  <a:pt x="9" y="42"/>
                  <a:pt x="9" y="42"/>
                </a:cubicBezTo>
                <a:cubicBezTo>
                  <a:pt x="0" y="33"/>
                  <a:pt x="0" y="18"/>
                  <a:pt x="9" y="9"/>
                </a:cubicBezTo>
                <a:cubicBezTo>
                  <a:pt x="18" y="0"/>
                  <a:pt x="33" y="0"/>
                  <a:pt x="42" y="9"/>
                </a:cubicBezTo>
                <a:lnTo>
                  <a:pt x="258" y="225"/>
                </a:lnTo>
                <a:close/>
              </a:path>
            </a:pathLst>
          </a:custGeom>
          <a:solidFill>
            <a:schemeClr val="accent4"/>
          </a:solidFill>
          <a:ln>
            <a:noFill/>
          </a:ln>
          <a:extLst/>
        </p:spPr>
        <p:txBody>
          <a:bodyPr vert="horz" wrap="square" lIns="91440" tIns="45720" rIns="91440" bIns="45720" numCol="1" anchor="t" anchorCtr="0" compatLnSpc="1">
            <a:prstTxWarp prst="textNoShape">
              <a:avLst/>
            </a:prstTxWarp>
          </a:bodyPr>
          <a:lstStyle/>
          <a:p>
            <a:endParaRPr lang="en-GB"/>
          </a:p>
        </p:txBody>
      </p:sp>
      <p:sp>
        <p:nvSpPr>
          <p:cNvPr id="4" name="Rektangel 3"/>
          <p:cNvSpPr/>
          <p:nvPr/>
        </p:nvSpPr>
        <p:spPr>
          <a:xfrm>
            <a:off x="802912" y="5850002"/>
            <a:ext cx="2686954" cy="369332"/>
          </a:xfrm>
          <a:prstGeom prst="rect">
            <a:avLst/>
          </a:prstGeom>
        </p:spPr>
        <p:txBody>
          <a:bodyPr wrap="none">
            <a:spAutoFit/>
          </a:bodyPr>
          <a:lstStyle/>
          <a:p>
            <a:r>
              <a:rPr lang="da-DK" b="1" dirty="0" smtClean="0"/>
              <a:t>Vurderingskriterier</a:t>
            </a:r>
            <a:endParaRPr lang="da-DK" b="1" dirty="0"/>
          </a:p>
        </p:txBody>
      </p:sp>
      <p:cxnSp>
        <p:nvCxnSpPr>
          <p:cNvPr id="7" name="Lige forbindelse 6"/>
          <p:cNvCxnSpPr/>
          <p:nvPr/>
        </p:nvCxnSpPr>
        <p:spPr>
          <a:xfrm flipV="1">
            <a:off x="3396344" y="5850002"/>
            <a:ext cx="175707" cy="202454"/>
          </a:xfrm>
          <a:prstGeom prst="line">
            <a:avLst/>
          </a:prstGeom>
          <a:ln w="63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9" name="Lige forbindelse 28"/>
          <p:cNvCxnSpPr/>
          <p:nvPr/>
        </p:nvCxnSpPr>
        <p:spPr>
          <a:xfrm flipH="1" flipV="1">
            <a:off x="3396346" y="6056831"/>
            <a:ext cx="175707" cy="202454"/>
          </a:xfrm>
          <a:prstGeom prst="line">
            <a:avLst/>
          </a:prstGeom>
          <a:ln w="63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38021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589"/>
        <p:cNvGrpSpPr/>
        <p:nvPr/>
      </p:nvGrpSpPr>
      <p:grpSpPr>
        <a:xfrm>
          <a:off x="0" y="0"/>
          <a:ext cx="0" cy="0"/>
          <a:chOff x="0" y="0"/>
          <a:chExt cx="0" cy="0"/>
        </a:xfrm>
      </p:grpSpPr>
      <p:pic>
        <p:nvPicPr>
          <p:cNvPr id="590" name="Google Shape;590;p67"/>
          <p:cNvPicPr preferRelativeResize="0">
            <a:picLocks noGrp="1"/>
          </p:cNvPicPr>
          <p:nvPr>
            <p:ph type="pic" idx="2"/>
          </p:nvPr>
        </p:nvPicPr>
        <p:blipFill rotWithShape="1">
          <a:blip r:embed="rId3">
            <a:alphaModFix/>
          </a:blip>
          <a:srcRect t="7802" b="7802"/>
          <a:stretch/>
        </p:blipFill>
        <p:spPr>
          <a:prstGeom prst="rect">
            <a:avLst/>
          </a:prstGeom>
          <a:noFill/>
          <a:ln>
            <a:noFill/>
          </a:ln>
        </p:spPr>
      </p:pic>
      <p:sp>
        <p:nvSpPr>
          <p:cNvPr id="593" name="Google Shape;593;p67"/>
          <p:cNvSpPr txBox="1">
            <a:spLocks noGrp="1"/>
          </p:cNvSpPr>
          <p:nvPr>
            <p:ph type="body" idx="1"/>
          </p:nvPr>
        </p:nvSpPr>
        <p:spPr>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00"/>
              <a:buNone/>
            </a:pPr>
            <a:endParaRPr dirty="0"/>
          </a:p>
        </p:txBody>
      </p:sp>
      <p:sp>
        <p:nvSpPr>
          <p:cNvPr id="592" name="Google Shape;592;p67"/>
          <p:cNvSpPr txBox="1">
            <a:spLocks noGrp="1"/>
          </p:cNvSpPr>
          <p:nvPr>
            <p:ph type="sldNum" idx="4294967295"/>
          </p:nvPr>
        </p:nvSpPr>
        <p:spPr>
          <a:xfrm>
            <a:off x="0" y="6911975"/>
            <a:ext cx="0" cy="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endParaRPr dirty="0"/>
          </a:p>
        </p:txBody>
      </p:sp>
      <p:sp>
        <p:nvSpPr>
          <p:cNvPr id="596" name="Google Shape;596;p67"/>
          <p:cNvSpPr/>
          <p:nvPr/>
        </p:nvSpPr>
        <p:spPr>
          <a:xfrm>
            <a:off x="877619" y="1321451"/>
            <a:ext cx="3727038" cy="83099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a-DK" sz="4800" b="1" dirty="0">
                <a:solidFill>
                  <a:schemeClr val="tx1"/>
                </a:solidFill>
                <a:latin typeface="Source Sans Pro"/>
                <a:ea typeface="Source Sans Pro"/>
                <a:cs typeface="Source Sans Pro"/>
                <a:sym typeface="Source Sans Pro"/>
              </a:rPr>
              <a:t>Spørgsmål?</a:t>
            </a:r>
            <a:endParaRPr sz="4800" dirty="0">
              <a:solidFill>
                <a:schemeClr val="tx1"/>
              </a:solidFill>
              <a:sym typeface="Arial"/>
            </a:endParaRPr>
          </a:p>
        </p:txBody>
      </p:sp>
      <p:grpSp>
        <p:nvGrpSpPr>
          <p:cNvPr id="9" name="Group 4">
            <a:extLst>
              <a:ext uri="{FF2B5EF4-FFF2-40B4-BE49-F238E27FC236}">
                <a16:creationId xmlns:a16="http://schemas.microsoft.com/office/drawing/2014/main" id="{49690C66-A8CD-4D99-9425-482390F80A8E}"/>
              </a:ext>
            </a:extLst>
          </p:cNvPr>
          <p:cNvGrpSpPr>
            <a:grpSpLocks noChangeAspect="1"/>
          </p:cNvGrpSpPr>
          <p:nvPr/>
        </p:nvGrpSpPr>
        <p:grpSpPr bwMode="auto">
          <a:xfrm>
            <a:off x="2857870" y="5183149"/>
            <a:ext cx="1690795" cy="1196760"/>
            <a:chOff x="377" y="435"/>
            <a:chExt cx="397" cy="281"/>
          </a:xfrm>
        </p:grpSpPr>
        <p:sp>
          <p:nvSpPr>
            <p:cNvPr id="10" name="Freeform 5">
              <a:extLst>
                <a:ext uri="{FF2B5EF4-FFF2-40B4-BE49-F238E27FC236}">
                  <a16:creationId xmlns:a16="http://schemas.microsoft.com/office/drawing/2014/main" id="{A826984E-A739-4821-B85E-BAD2DB9FEBAD}"/>
                </a:ext>
              </a:extLst>
            </p:cNvPr>
            <p:cNvSpPr>
              <a:spLocks noEditPoints="1"/>
            </p:cNvSpPr>
            <p:nvPr/>
          </p:nvSpPr>
          <p:spPr bwMode="auto">
            <a:xfrm>
              <a:off x="377" y="435"/>
              <a:ext cx="397" cy="281"/>
            </a:xfrm>
            <a:custGeom>
              <a:avLst/>
              <a:gdLst>
                <a:gd name="T0" fmla="*/ 103 w 704"/>
                <a:gd name="T1" fmla="*/ 32 h 496"/>
                <a:gd name="T2" fmla="*/ 32 w 704"/>
                <a:gd name="T3" fmla="*/ 103 h 496"/>
                <a:gd name="T4" fmla="*/ 32 w 704"/>
                <a:gd name="T5" fmla="*/ 393 h 496"/>
                <a:gd name="T6" fmla="*/ 103 w 704"/>
                <a:gd name="T7" fmla="*/ 464 h 496"/>
                <a:gd name="T8" fmla="*/ 601 w 704"/>
                <a:gd name="T9" fmla="*/ 464 h 496"/>
                <a:gd name="T10" fmla="*/ 672 w 704"/>
                <a:gd name="T11" fmla="*/ 393 h 496"/>
                <a:gd name="T12" fmla="*/ 672 w 704"/>
                <a:gd name="T13" fmla="*/ 103 h 496"/>
                <a:gd name="T14" fmla="*/ 601 w 704"/>
                <a:gd name="T15" fmla="*/ 32 h 496"/>
                <a:gd name="T16" fmla="*/ 103 w 704"/>
                <a:gd name="T17" fmla="*/ 32 h 496"/>
                <a:gd name="T18" fmla="*/ 103 w 704"/>
                <a:gd name="T19" fmla="*/ 0 h 496"/>
                <a:gd name="T20" fmla="*/ 601 w 704"/>
                <a:gd name="T21" fmla="*/ 0 h 496"/>
                <a:gd name="T22" fmla="*/ 704 w 704"/>
                <a:gd name="T23" fmla="*/ 103 h 496"/>
                <a:gd name="T24" fmla="*/ 704 w 704"/>
                <a:gd name="T25" fmla="*/ 393 h 496"/>
                <a:gd name="T26" fmla="*/ 601 w 704"/>
                <a:gd name="T27" fmla="*/ 496 h 496"/>
                <a:gd name="T28" fmla="*/ 103 w 704"/>
                <a:gd name="T29" fmla="*/ 496 h 496"/>
                <a:gd name="T30" fmla="*/ 0 w 704"/>
                <a:gd name="T31" fmla="*/ 393 h 496"/>
                <a:gd name="T32" fmla="*/ 0 w 704"/>
                <a:gd name="T33" fmla="*/ 103 h 496"/>
                <a:gd name="T34" fmla="*/ 103 w 704"/>
                <a:gd name="T35" fmla="*/ 0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4" h="496">
                  <a:moveTo>
                    <a:pt x="103" y="32"/>
                  </a:moveTo>
                  <a:cubicBezTo>
                    <a:pt x="64" y="32"/>
                    <a:pt x="32" y="64"/>
                    <a:pt x="32" y="103"/>
                  </a:cubicBezTo>
                  <a:cubicBezTo>
                    <a:pt x="32" y="393"/>
                    <a:pt x="32" y="393"/>
                    <a:pt x="32" y="393"/>
                  </a:cubicBezTo>
                  <a:cubicBezTo>
                    <a:pt x="32" y="432"/>
                    <a:pt x="64" y="464"/>
                    <a:pt x="103" y="464"/>
                  </a:cubicBezTo>
                  <a:cubicBezTo>
                    <a:pt x="601" y="464"/>
                    <a:pt x="601" y="464"/>
                    <a:pt x="601" y="464"/>
                  </a:cubicBezTo>
                  <a:cubicBezTo>
                    <a:pt x="640" y="464"/>
                    <a:pt x="672" y="432"/>
                    <a:pt x="672" y="393"/>
                  </a:cubicBezTo>
                  <a:cubicBezTo>
                    <a:pt x="672" y="103"/>
                    <a:pt x="672" y="103"/>
                    <a:pt x="672" y="103"/>
                  </a:cubicBezTo>
                  <a:cubicBezTo>
                    <a:pt x="672" y="64"/>
                    <a:pt x="640" y="32"/>
                    <a:pt x="601" y="32"/>
                  </a:cubicBezTo>
                  <a:lnTo>
                    <a:pt x="103" y="32"/>
                  </a:lnTo>
                  <a:close/>
                  <a:moveTo>
                    <a:pt x="103" y="0"/>
                  </a:moveTo>
                  <a:cubicBezTo>
                    <a:pt x="601" y="0"/>
                    <a:pt x="601" y="0"/>
                    <a:pt x="601" y="0"/>
                  </a:cubicBezTo>
                  <a:cubicBezTo>
                    <a:pt x="658" y="0"/>
                    <a:pt x="704" y="46"/>
                    <a:pt x="704" y="103"/>
                  </a:cubicBezTo>
                  <a:cubicBezTo>
                    <a:pt x="704" y="393"/>
                    <a:pt x="704" y="393"/>
                    <a:pt x="704" y="393"/>
                  </a:cubicBezTo>
                  <a:cubicBezTo>
                    <a:pt x="704" y="450"/>
                    <a:pt x="658" y="496"/>
                    <a:pt x="601" y="496"/>
                  </a:cubicBezTo>
                  <a:cubicBezTo>
                    <a:pt x="103" y="496"/>
                    <a:pt x="103" y="496"/>
                    <a:pt x="103" y="496"/>
                  </a:cubicBezTo>
                  <a:cubicBezTo>
                    <a:pt x="46" y="496"/>
                    <a:pt x="0" y="450"/>
                    <a:pt x="0" y="393"/>
                  </a:cubicBezTo>
                  <a:cubicBezTo>
                    <a:pt x="0" y="103"/>
                    <a:pt x="0" y="103"/>
                    <a:pt x="0" y="103"/>
                  </a:cubicBezTo>
                  <a:cubicBezTo>
                    <a:pt x="0" y="46"/>
                    <a:pt x="46" y="0"/>
                    <a:pt x="103"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Freeform 6">
              <a:extLst>
                <a:ext uri="{FF2B5EF4-FFF2-40B4-BE49-F238E27FC236}">
                  <a16:creationId xmlns:a16="http://schemas.microsoft.com/office/drawing/2014/main" id="{E951C6DD-AC71-40DA-B969-6CA89301C586}"/>
                </a:ext>
              </a:extLst>
            </p:cNvPr>
            <p:cNvSpPr>
              <a:spLocks/>
            </p:cNvSpPr>
            <p:nvPr/>
          </p:nvSpPr>
          <p:spPr bwMode="auto">
            <a:xfrm>
              <a:off x="421" y="471"/>
              <a:ext cx="309" cy="146"/>
            </a:xfrm>
            <a:custGeom>
              <a:avLst/>
              <a:gdLst>
                <a:gd name="T0" fmla="*/ 519 w 548"/>
                <a:gd name="T1" fmla="*/ 6 h 259"/>
                <a:gd name="T2" fmla="*/ 542 w 548"/>
                <a:gd name="T3" fmla="*/ 7 h 259"/>
                <a:gd name="T4" fmla="*/ 541 w 548"/>
                <a:gd name="T5" fmla="*/ 30 h 259"/>
                <a:gd name="T6" fmla="*/ 285 w 548"/>
                <a:gd name="T7" fmla="*/ 254 h 259"/>
                <a:gd name="T8" fmla="*/ 263 w 548"/>
                <a:gd name="T9" fmla="*/ 254 h 259"/>
                <a:gd name="T10" fmla="*/ 7 w 548"/>
                <a:gd name="T11" fmla="*/ 30 h 259"/>
                <a:gd name="T12" fmla="*/ 6 w 548"/>
                <a:gd name="T13" fmla="*/ 7 h 259"/>
                <a:gd name="T14" fmla="*/ 29 w 548"/>
                <a:gd name="T15" fmla="*/ 6 h 259"/>
                <a:gd name="T16" fmla="*/ 274 w 548"/>
                <a:gd name="T17" fmla="*/ 221 h 259"/>
                <a:gd name="T18" fmla="*/ 519 w 548"/>
                <a:gd name="T19" fmla="*/ 6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8" h="259">
                  <a:moveTo>
                    <a:pt x="519" y="6"/>
                  </a:moveTo>
                  <a:cubicBezTo>
                    <a:pt x="526" y="0"/>
                    <a:pt x="536" y="1"/>
                    <a:pt x="542" y="7"/>
                  </a:cubicBezTo>
                  <a:cubicBezTo>
                    <a:pt x="548" y="14"/>
                    <a:pt x="547" y="24"/>
                    <a:pt x="541" y="30"/>
                  </a:cubicBezTo>
                  <a:cubicBezTo>
                    <a:pt x="285" y="254"/>
                    <a:pt x="285" y="254"/>
                    <a:pt x="285" y="254"/>
                  </a:cubicBezTo>
                  <a:cubicBezTo>
                    <a:pt x="279" y="259"/>
                    <a:pt x="269" y="259"/>
                    <a:pt x="263" y="254"/>
                  </a:cubicBezTo>
                  <a:cubicBezTo>
                    <a:pt x="7" y="30"/>
                    <a:pt x="7" y="30"/>
                    <a:pt x="7" y="30"/>
                  </a:cubicBezTo>
                  <a:cubicBezTo>
                    <a:pt x="1" y="24"/>
                    <a:pt x="0" y="14"/>
                    <a:pt x="6" y="7"/>
                  </a:cubicBezTo>
                  <a:cubicBezTo>
                    <a:pt x="12" y="1"/>
                    <a:pt x="22" y="0"/>
                    <a:pt x="29" y="6"/>
                  </a:cubicBezTo>
                  <a:cubicBezTo>
                    <a:pt x="274" y="221"/>
                    <a:pt x="274" y="221"/>
                    <a:pt x="274" y="221"/>
                  </a:cubicBezTo>
                  <a:lnTo>
                    <a:pt x="519"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pic>
        <p:nvPicPr>
          <p:cNvPr id="3" name="Billede 2"/>
          <p:cNvPicPr>
            <a:picLocks noChangeAspect="1"/>
          </p:cNvPicPr>
          <p:nvPr/>
        </p:nvPicPr>
        <p:blipFill rotWithShape="1">
          <a:blip r:embed="rId4">
            <a:extLst>
              <a:ext uri="{28A0092B-C50C-407E-A947-70E740481C1C}">
                <a14:useLocalDpi xmlns:a14="http://schemas.microsoft.com/office/drawing/2010/main" val="0"/>
              </a:ext>
            </a:extLst>
          </a:blip>
          <a:srcRect l="1708" b="5961"/>
          <a:stretch/>
        </p:blipFill>
        <p:spPr>
          <a:xfrm>
            <a:off x="4855027" y="5183149"/>
            <a:ext cx="6663097" cy="1196760"/>
          </a:xfrm>
          <a:prstGeom prst="rect">
            <a:avLst/>
          </a:prstGeom>
          <a:ln w="28575">
            <a:solidFill>
              <a:schemeClr val="accent3"/>
            </a:solidFill>
          </a:ln>
        </p:spPr>
      </p:pic>
    </p:spTree>
    <p:extLst>
      <p:ext uri="{BB962C8B-B14F-4D97-AF65-F5344CB8AC3E}">
        <p14:creationId xmlns:p14="http://schemas.microsoft.com/office/powerpoint/2010/main" val="11916071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25"/>
          <p:cNvSpPr txBox="1">
            <a:spLocks noGrp="1"/>
          </p:cNvSpPr>
          <p:nvPr>
            <p:ph type="ctrTitle"/>
          </p:nvPr>
        </p:nvSpPr>
        <p:spPr>
          <a:xfrm>
            <a:off x="511850" y="623375"/>
            <a:ext cx="8566162" cy="1692000"/>
          </a:xfrm>
          <a:prstGeom prst="rect">
            <a:avLst/>
          </a:prstGeom>
          <a:noFill/>
          <a:ln>
            <a:noFill/>
          </a:ln>
        </p:spPr>
        <p:txBody>
          <a:bodyPr spcFirstLastPara="1" wrap="square" lIns="0" tIns="0" rIns="0" bIns="0" anchor="t" anchorCtr="0">
            <a:noAutofit/>
          </a:bodyPr>
          <a:lstStyle/>
          <a:p>
            <a:pPr marL="0" lvl="0" indent="0" algn="l" rtl="0">
              <a:lnSpc>
                <a:spcPct val="83000"/>
              </a:lnSpc>
              <a:spcBef>
                <a:spcPts val="0"/>
              </a:spcBef>
              <a:spcAft>
                <a:spcPts val="0"/>
              </a:spcAft>
              <a:buClr>
                <a:schemeClr val="dk1"/>
              </a:buClr>
              <a:buSzPts val="5400"/>
              <a:buFont typeface="Arial"/>
              <a:buNone/>
            </a:pPr>
            <a:r>
              <a:rPr lang="da-DK" sz="4000" b="1" dirty="0" smtClean="0">
                <a:latin typeface="Arial"/>
                <a:ea typeface="Arial"/>
                <a:cs typeface="Arial"/>
                <a:sym typeface="Arial"/>
              </a:rPr>
              <a:t>Til læreren – oversigt over indhold</a:t>
            </a:r>
            <a:endParaRPr sz="4000" b="1" dirty="0">
              <a:latin typeface="Arial"/>
              <a:ea typeface="Arial"/>
              <a:cs typeface="Arial"/>
              <a:sym typeface="Arial"/>
            </a:endParaRPr>
          </a:p>
        </p:txBody>
      </p:sp>
      <p:sp>
        <p:nvSpPr>
          <p:cNvPr id="203" name="Google Shape;203;p25"/>
          <p:cNvSpPr/>
          <p:nvPr/>
        </p:nvSpPr>
        <p:spPr>
          <a:xfrm>
            <a:off x="511850" y="1695618"/>
            <a:ext cx="9895341" cy="3108600"/>
          </a:xfrm>
          <a:prstGeom prst="rect">
            <a:avLst/>
          </a:prstGeom>
          <a:noFill/>
          <a:ln>
            <a:noFill/>
          </a:ln>
        </p:spPr>
        <p:txBody>
          <a:bodyPr spcFirstLastPara="1" wrap="square" lIns="91425" tIns="45700" rIns="91425" bIns="45700" anchor="t" anchorCtr="0">
            <a:noAutofit/>
          </a:bodyPr>
          <a:lstStyle/>
          <a:p>
            <a:pPr marR="0" lvl="0" algn="l" rtl="0">
              <a:spcBef>
                <a:spcPts val="0"/>
              </a:spcBef>
              <a:spcAft>
                <a:spcPts val="0"/>
              </a:spcAft>
              <a:buClr>
                <a:schemeClr val="dk1"/>
              </a:buClr>
              <a:buSzPts val="2800"/>
            </a:pPr>
            <a:r>
              <a:rPr lang="da-DK" sz="1800" dirty="0" smtClean="0">
                <a:solidFill>
                  <a:schemeClr val="dk1"/>
                </a:solidFill>
                <a:latin typeface="Verdana"/>
                <a:ea typeface="Verdana"/>
                <a:cs typeface="Verdana"/>
                <a:sym typeface="Verdana"/>
              </a:rPr>
              <a:t>Dette materiale er tænkt som en hjælp til forberedelsen til prøven i </a:t>
            </a:r>
            <a:r>
              <a:rPr lang="da-DK" dirty="0" smtClean="0">
                <a:solidFill>
                  <a:schemeClr val="dk1"/>
                </a:solidFill>
                <a:latin typeface="Verdana"/>
                <a:ea typeface="Verdana"/>
                <a:cs typeface="Verdana"/>
                <a:sym typeface="Verdana"/>
              </a:rPr>
              <a:t>mundtlig</a:t>
            </a:r>
            <a:r>
              <a:rPr lang="da-DK" sz="1800" dirty="0" smtClean="0">
                <a:solidFill>
                  <a:schemeClr val="dk1"/>
                </a:solidFill>
                <a:latin typeface="Verdana"/>
                <a:ea typeface="Verdana"/>
                <a:cs typeface="Verdana"/>
                <a:sym typeface="Verdana"/>
              </a:rPr>
              <a:t> fremstilling i dansk. Det er elevhenvendt og er særligt målrettet de elever, der er udfordret i forhold til prøverne i dansk. </a:t>
            </a:r>
          </a:p>
          <a:p>
            <a:pPr marR="0" lvl="0" algn="l" rtl="0">
              <a:spcBef>
                <a:spcPts val="0"/>
              </a:spcBef>
              <a:spcAft>
                <a:spcPts val="0"/>
              </a:spcAft>
              <a:buClr>
                <a:schemeClr val="dk1"/>
              </a:buClr>
              <a:buSzPts val="2800"/>
            </a:pPr>
            <a:endParaRPr lang="da-DK" dirty="0">
              <a:solidFill>
                <a:schemeClr val="dk1"/>
              </a:solidFill>
              <a:latin typeface="Verdana"/>
              <a:ea typeface="Verdana"/>
              <a:cs typeface="Verdana"/>
              <a:sym typeface="Verdana"/>
            </a:endParaRPr>
          </a:p>
          <a:p>
            <a:pPr marR="0" lvl="0" algn="l" rtl="0">
              <a:spcBef>
                <a:spcPts val="0"/>
              </a:spcBef>
              <a:spcAft>
                <a:spcPts val="0"/>
              </a:spcAft>
              <a:buClr>
                <a:schemeClr val="dk1"/>
              </a:buClr>
              <a:buSzPts val="2800"/>
            </a:pPr>
            <a:r>
              <a:rPr lang="da-DK" dirty="0" smtClean="0">
                <a:solidFill>
                  <a:schemeClr val="dk1"/>
                </a:solidFill>
                <a:latin typeface="Verdana"/>
                <a:ea typeface="Verdana"/>
                <a:cs typeface="Verdana"/>
                <a:sym typeface="Verdana"/>
              </a:rPr>
              <a:t>Materialet</a:t>
            </a:r>
            <a:r>
              <a:rPr lang="da-DK" sz="1800" dirty="0" smtClean="0">
                <a:solidFill>
                  <a:schemeClr val="dk1"/>
                </a:solidFill>
                <a:latin typeface="Verdana"/>
                <a:ea typeface="Verdana"/>
                <a:cs typeface="Verdana"/>
                <a:sym typeface="Verdana"/>
              </a:rPr>
              <a:t> indeholder følgende:</a:t>
            </a:r>
            <a:endParaRPr lang="da-DK" sz="1800" dirty="0">
              <a:solidFill>
                <a:schemeClr val="dk1"/>
              </a:solidFill>
              <a:latin typeface="Verdana"/>
              <a:ea typeface="Verdana"/>
              <a:cs typeface="Verdana"/>
              <a:sym typeface="Verdana"/>
            </a:endParaRPr>
          </a:p>
          <a:p>
            <a:pPr lvl="1">
              <a:buClr>
                <a:schemeClr val="dk1"/>
              </a:buClr>
              <a:buSzPts val="2800"/>
            </a:pPr>
            <a:endParaRPr lang="da-DK" sz="2000" dirty="0">
              <a:solidFill>
                <a:schemeClr val="dk1"/>
              </a:solidFill>
              <a:latin typeface="Verdana"/>
              <a:ea typeface="Verdana"/>
              <a:cs typeface="Verdana"/>
              <a:sym typeface="Verdana"/>
            </a:endParaRPr>
          </a:p>
          <a:p>
            <a:pPr marL="342900" lvl="1" indent="-342900">
              <a:buClr>
                <a:schemeClr val="dk1"/>
              </a:buClr>
              <a:buSzPts val="2800"/>
              <a:buFont typeface="Calibri" panose="020F0502020204030204" pitchFamily="34" charset="0"/>
              <a:buChar char="→"/>
            </a:pPr>
            <a:endParaRPr sz="2000" dirty="0">
              <a:solidFill>
                <a:schemeClr val="dk1"/>
              </a:solidFill>
              <a:latin typeface="Verdana"/>
              <a:ea typeface="Verdana"/>
              <a:cs typeface="Verdana"/>
              <a:sym typeface="Verdana"/>
            </a:endParaRPr>
          </a:p>
        </p:txBody>
      </p:sp>
      <p:sp>
        <p:nvSpPr>
          <p:cNvPr id="7" name="Google Shape;192;p24"/>
          <p:cNvSpPr txBox="1">
            <a:spLocks/>
          </p:cNvSpPr>
          <p:nvPr/>
        </p:nvSpPr>
        <p:spPr>
          <a:xfrm>
            <a:off x="533140" y="1255971"/>
            <a:ext cx="9386244" cy="72000"/>
          </a:xfrm>
          <a:prstGeom prst="rect">
            <a:avLst/>
          </a:prstGeom>
          <a:solidFill>
            <a:schemeClr val="dk1"/>
          </a:solid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1200"/>
              </a:spcBef>
              <a:spcAft>
                <a:spcPts val="0"/>
              </a:spcAft>
              <a:buClr>
                <a:schemeClr val="accent1"/>
              </a:buClr>
              <a:buSzPts val="100"/>
              <a:buFont typeface="Arial"/>
              <a:buNone/>
              <a:defRPr sz="100" b="0" i="0" u="none" strike="noStrike" cap="none">
                <a:solidFill>
                  <a:schemeClr val="dk1"/>
                </a:solidFill>
                <a:latin typeface="Verdana"/>
                <a:ea typeface="Verdana"/>
                <a:cs typeface="Verdana"/>
                <a:sym typeface="Verdana"/>
              </a:defRPr>
            </a:lvl1pPr>
            <a:lvl2pPr marL="914400" marR="0" lvl="1" indent="-342900" algn="l" rtl="0">
              <a:lnSpc>
                <a:spcPct val="100000"/>
              </a:lnSpc>
              <a:spcBef>
                <a:spcPts val="600"/>
              </a:spcBef>
              <a:spcAft>
                <a:spcPts val="0"/>
              </a:spcAft>
              <a:buClr>
                <a:schemeClr val="accent1"/>
              </a:buClr>
              <a:buSzPts val="1800"/>
              <a:buFont typeface="Arial"/>
              <a:buChar char="•"/>
              <a:defRPr sz="1800" b="0" i="0" u="none" strike="noStrike" cap="none">
                <a:solidFill>
                  <a:schemeClr val="dk1"/>
                </a:solidFill>
                <a:latin typeface="Verdana"/>
                <a:ea typeface="Verdana"/>
                <a:cs typeface="Verdana"/>
                <a:sym typeface="Verdana"/>
              </a:defRPr>
            </a:lvl2pPr>
            <a:lvl3pPr marL="1371600" marR="0" lvl="2" indent="-342900" algn="l" rtl="0">
              <a:lnSpc>
                <a:spcPct val="100000"/>
              </a:lnSpc>
              <a:spcBef>
                <a:spcPts val="600"/>
              </a:spcBef>
              <a:spcAft>
                <a:spcPts val="0"/>
              </a:spcAft>
              <a:buClr>
                <a:schemeClr val="accent1"/>
              </a:buClr>
              <a:buSzPts val="1800"/>
              <a:buFont typeface="Arial"/>
              <a:buChar char="•"/>
              <a:defRPr sz="1600" b="0" i="0" u="none" strike="noStrike" cap="none">
                <a:solidFill>
                  <a:schemeClr val="dk1"/>
                </a:solidFill>
                <a:latin typeface="Verdana"/>
                <a:ea typeface="Verdana"/>
                <a:cs typeface="Verdana"/>
                <a:sym typeface="Verdana"/>
              </a:defRPr>
            </a:lvl3pPr>
            <a:lvl4pPr marL="1828800" marR="0" lvl="3" indent="-342900" algn="l" rtl="0">
              <a:lnSpc>
                <a:spcPct val="100000"/>
              </a:lnSpc>
              <a:spcBef>
                <a:spcPts val="600"/>
              </a:spcBef>
              <a:spcAft>
                <a:spcPts val="0"/>
              </a:spcAft>
              <a:buClr>
                <a:schemeClr val="dk1"/>
              </a:buClr>
              <a:buSzPts val="1800"/>
              <a:buFont typeface="Arial"/>
              <a:buChar char="​"/>
              <a:defRPr sz="2000" b="1" i="0" u="none" strike="noStrike" cap="none">
                <a:solidFill>
                  <a:schemeClr val="dk1"/>
                </a:solidFill>
                <a:latin typeface="Verdana"/>
                <a:ea typeface="Verdana"/>
                <a:cs typeface="Verdana"/>
                <a:sym typeface="Verdana"/>
              </a:defRPr>
            </a:lvl4pPr>
            <a:lvl5pPr marL="2286000" marR="0" lvl="4" indent="-342900" algn="l" rtl="0">
              <a:lnSpc>
                <a:spcPct val="100000"/>
              </a:lnSpc>
              <a:spcBef>
                <a:spcPts val="600"/>
              </a:spcBef>
              <a:spcAft>
                <a:spcPts val="0"/>
              </a:spcAft>
              <a:buClr>
                <a:schemeClr val="dk1"/>
              </a:buClr>
              <a:buSzPts val="1800"/>
              <a:buFont typeface="Arial"/>
              <a:buChar char="​"/>
              <a:defRPr sz="2000" b="0" i="0" u="none" strike="noStrike" cap="none">
                <a:solidFill>
                  <a:schemeClr val="dk1"/>
                </a:solidFill>
                <a:latin typeface="Verdana"/>
                <a:ea typeface="Verdana"/>
                <a:cs typeface="Verdana"/>
                <a:sym typeface="Verdana"/>
              </a:defRPr>
            </a:lvl5pPr>
            <a:lvl6pPr marL="2743200" marR="0" lvl="5" indent="-342900" algn="l" rtl="0">
              <a:lnSpc>
                <a:spcPct val="100000"/>
              </a:lnSpc>
              <a:spcBef>
                <a:spcPts val="600"/>
              </a:spcBef>
              <a:spcAft>
                <a:spcPts val="0"/>
              </a:spcAft>
              <a:buClr>
                <a:schemeClr val="dk1"/>
              </a:buClr>
              <a:buSzPts val="1800"/>
              <a:buFont typeface="Georgia"/>
              <a:buAutoNum type="arabicParenR"/>
              <a:defRPr sz="1000" b="0" i="0" u="none" strike="noStrike" cap="none">
                <a:solidFill>
                  <a:schemeClr val="dk1"/>
                </a:solidFill>
                <a:latin typeface="Verdana"/>
                <a:ea typeface="Verdana"/>
                <a:cs typeface="Verdana"/>
                <a:sym typeface="Verdana"/>
              </a:defRPr>
            </a:lvl6pPr>
            <a:lvl7pPr marL="3200400" marR="0" lvl="6" indent="-342900" algn="l" rtl="0">
              <a:lnSpc>
                <a:spcPct val="100000"/>
              </a:lnSpc>
              <a:spcBef>
                <a:spcPts val="600"/>
              </a:spcBef>
              <a:spcAft>
                <a:spcPts val="0"/>
              </a:spcAft>
              <a:buClr>
                <a:schemeClr val="dk1"/>
              </a:buClr>
              <a:buSzPts val="1800"/>
              <a:buFont typeface="Georgia"/>
              <a:buAutoNum type="alphaLcParenR"/>
              <a:defRPr sz="1000" b="0" i="0" u="none" strike="noStrike" cap="none">
                <a:solidFill>
                  <a:schemeClr val="dk1"/>
                </a:solidFill>
                <a:latin typeface="Verdana"/>
                <a:ea typeface="Verdana"/>
                <a:cs typeface="Verdana"/>
                <a:sym typeface="Verdana"/>
              </a:defRPr>
            </a:lvl7pPr>
            <a:lvl8pPr marL="3657600" marR="0" lvl="7" indent="-342900" algn="l" rtl="0">
              <a:lnSpc>
                <a:spcPct val="100000"/>
              </a:lnSpc>
              <a:spcBef>
                <a:spcPts val="600"/>
              </a:spcBef>
              <a:spcAft>
                <a:spcPts val="0"/>
              </a:spcAft>
              <a:buClr>
                <a:schemeClr val="dk1"/>
              </a:buClr>
              <a:buSzPts val="1800"/>
              <a:buFont typeface="Arial"/>
              <a:buChar char="•"/>
              <a:defRPr sz="1000" b="0" i="0" u="none" strike="noStrike" cap="none">
                <a:solidFill>
                  <a:schemeClr val="dk1"/>
                </a:solidFill>
                <a:latin typeface="Verdana"/>
                <a:ea typeface="Verdana"/>
                <a:cs typeface="Verdana"/>
                <a:sym typeface="Verdana"/>
              </a:defRPr>
            </a:lvl8pPr>
            <a:lvl9pPr marL="4114800" marR="0" lvl="8" indent="-228600" algn="l" rtl="0">
              <a:lnSpc>
                <a:spcPct val="100000"/>
              </a:lnSpc>
              <a:spcBef>
                <a:spcPts val="600"/>
              </a:spcBef>
              <a:spcAft>
                <a:spcPts val="0"/>
              </a:spcAft>
              <a:buClr>
                <a:schemeClr val="dk1"/>
              </a:buClr>
              <a:buSzPts val="1800"/>
              <a:buFont typeface="Arial"/>
              <a:buNone/>
              <a:defRPr sz="7200" b="0" i="0" u="none" strike="noStrike" cap="none">
                <a:solidFill>
                  <a:schemeClr val="dk1"/>
                </a:solidFill>
                <a:latin typeface="Georgia"/>
                <a:ea typeface="Georgia"/>
                <a:cs typeface="Georgia"/>
                <a:sym typeface="Georgia"/>
              </a:defRPr>
            </a:lvl9pPr>
          </a:lstStyle>
          <a:p>
            <a:pPr marL="0" indent="0">
              <a:spcBef>
                <a:spcPts val="0"/>
              </a:spcBef>
            </a:pPr>
            <a:endParaRPr lang="da-DK" dirty="0"/>
          </a:p>
        </p:txBody>
      </p:sp>
      <p:sp>
        <p:nvSpPr>
          <p:cNvPr id="2" name="Rektangel 1"/>
          <p:cNvSpPr/>
          <p:nvPr/>
        </p:nvSpPr>
        <p:spPr>
          <a:xfrm>
            <a:off x="1541417" y="2947971"/>
            <a:ext cx="10308771" cy="2308324"/>
          </a:xfrm>
          <a:prstGeom prst="rect">
            <a:avLst/>
          </a:prstGeom>
        </p:spPr>
        <p:txBody>
          <a:bodyPr wrap="square">
            <a:spAutoFit/>
          </a:bodyPr>
          <a:lstStyle/>
          <a:p>
            <a:pPr marL="0" lvl="6">
              <a:buClr>
                <a:schemeClr val="accent3">
                  <a:lumMod val="50000"/>
                </a:schemeClr>
              </a:buClr>
              <a:buSzPts val="2800"/>
            </a:pPr>
            <a:endParaRPr lang="da-DK" dirty="0">
              <a:latin typeface="Verdana"/>
              <a:ea typeface="Verdana"/>
              <a:cs typeface="Verdana"/>
              <a:sym typeface="Verdana"/>
            </a:endParaRPr>
          </a:p>
          <a:p>
            <a:pPr marL="0" lvl="6">
              <a:buClr>
                <a:schemeClr val="accent3">
                  <a:lumMod val="50000"/>
                </a:schemeClr>
              </a:buClr>
              <a:buSzPts val="2800"/>
            </a:pPr>
            <a:endParaRPr lang="da-DK" sz="1800" dirty="0">
              <a:solidFill>
                <a:schemeClr val="tx1"/>
              </a:solidFill>
              <a:latin typeface="Verdana"/>
              <a:ea typeface="Verdana"/>
              <a:cs typeface="Verdana"/>
              <a:sym typeface="Verdana"/>
            </a:endParaRPr>
          </a:p>
          <a:p>
            <a:pPr marL="285750" lvl="8" indent="-285750">
              <a:buClr>
                <a:schemeClr val="accent3">
                  <a:lumMod val="50000"/>
                </a:schemeClr>
              </a:buClr>
              <a:buSzPts val="2800"/>
              <a:buFont typeface="Arial" panose="020B0604020202020204" pitchFamily="34" charset="0"/>
              <a:buChar char="•"/>
            </a:pPr>
            <a:r>
              <a:rPr lang="da-DK" dirty="0" smtClean="0">
                <a:latin typeface="Verdana"/>
                <a:ea typeface="Verdana"/>
                <a:cs typeface="Verdana"/>
                <a:sym typeface="Verdana"/>
              </a:rPr>
              <a:t>Generel information om den mundtlige prøve (prøveform B)</a:t>
            </a:r>
            <a:endParaRPr lang="da-DK" sz="1800" dirty="0" smtClean="0">
              <a:solidFill>
                <a:schemeClr val="tx1"/>
              </a:solidFill>
              <a:latin typeface="Verdana"/>
              <a:ea typeface="Verdana"/>
              <a:cs typeface="Verdana"/>
              <a:sym typeface="Verdana"/>
            </a:endParaRPr>
          </a:p>
          <a:p>
            <a:pPr marL="285750" lvl="8" indent="-285750">
              <a:buClr>
                <a:schemeClr val="accent3">
                  <a:lumMod val="50000"/>
                </a:schemeClr>
              </a:buClr>
              <a:buSzPts val="2800"/>
              <a:buFont typeface="Arial" panose="020B0604020202020204" pitchFamily="34" charset="0"/>
              <a:buChar char="•"/>
            </a:pPr>
            <a:endParaRPr lang="da-DK" dirty="0">
              <a:latin typeface="Verdana"/>
              <a:ea typeface="Verdana"/>
              <a:cs typeface="Verdana"/>
              <a:sym typeface="Verdana"/>
            </a:endParaRPr>
          </a:p>
          <a:p>
            <a:pPr marL="285750" lvl="8" indent="-285750">
              <a:buClr>
                <a:schemeClr val="accent3">
                  <a:lumMod val="50000"/>
                </a:schemeClr>
              </a:buClr>
              <a:buSzPts val="2800"/>
              <a:buFont typeface="Arial" panose="020B0604020202020204" pitchFamily="34" charset="0"/>
              <a:buChar char="•"/>
            </a:pPr>
            <a:r>
              <a:rPr lang="da-DK" sz="1800" dirty="0" smtClean="0">
                <a:solidFill>
                  <a:schemeClr val="tx1"/>
                </a:solidFill>
                <a:latin typeface="Verdana"/>
                <a:ea typeface="Verdana"/>
                <a:cs typeface="Verdana"/>
                <a:sym typeface="Verdana"/>
              </a:rPr>
              <a:t>Nedslag i udvalgte områder</a:t>
            </a:r>
            <a:endParaRPr lang="da-DK" sz="1800" dirty="0">
              <a:solidFill>
                <a:schemeClr val="tx1"/>
              </a:solidFill>
              <a:latin typeface="Verdana"/>
              <a:ea typeface="Verdana"/>
              <a:cs typeface="Verdana"/>
              <a:sym typeface="Verdana"/>
            </a:endParaRPr>
          </a:p>
          <a:p>
            <a:pPr marL="285750" lvl="6" indent="-285750">
              <a:buClr>
                <a:schemeClr val="accent3">
                  <a:lumMod val="50000"/>
                </a:schemeClr>
              </a:buClr>
              <a:buSzPts val="2800"/>
              <a:buFont typeface="Arial" panose="020B0604020202020204" pitchFamily="34" charset="0"/>
              <a:buChar char="•"/>
            </a:pPr>
            <a:endParaRPr lang="da-DK" sz="1800" dirty="0">
              <a:solidFill>
                <a:schemeClr val="tx1"/>
              </a:solidFill>
              <a:latin typeface="Verdana"/>
              <a:ea typeface="Verdana"/>
              <a:cs typeface="Verdana"/>
              <a:sym typeface="Verdana"/>
            </a:endParaRPr>
          </a:p>
          <a:p>
            <a:pPr marL="285750" lvl="6" indent="-285750">
              <a:buClr>
                <a:schemeClr val="accent3">
                  <a:lumMod val="50000"/>
                </a:schemeClr>
              </a:buClr>
              <a:buSzPts val="2800"/>
              <a:buFont typeface="Arial" panose="020B0604020202020204" pitchFamily="34" charset="0"/>
              <a:buChar char="•"/>
            </a:pPr>
            <a:r>
              <a:rPr lang="da-DK" sz="1800" dirty="0" smtClean="0">
                <a:solidFill>
                  <a:schemeClr val="tx1"/>
                </a:solidFill>
                <a:latin typeface="Verdana"/>
                <a:ea typeface="Verdana"/>
                <a:cs typeface="Verdana"/>
                <a:sym typeface="Verdana"/>
              </a:rPr>
              <a:t>Eksempler på oversigter</a:t>
            </a:r>
            <a:r>
              <a:rPr lang="da-DK" sz="1800" dirty="0">
                <a:solidFill>
                  <a:schemeClr val="tx1"/>
                </a:solidFill>
                <a:latin typeface="Verdana"/>
                <a:ea typeface="Verdana"/>
                <a:cs typeface="Verdana"/>
                <a:sym typeface="Verdana"/>
              </a:rPr>
              <a:t>, hjælpeskemaer og </a:t>
            </a:r>
            <a:r>
              <a:rPr lang="da-DK" sz="1800" dirty="0" smtClean="0">
                <a:solidFill>
                  <a:schemeClr val="tx1"/>
                </a:solidFill>
                <a:latin typeface="Verdana"/>
                <a:ea typeface="Verdana"/>
                <a:cs typeface="Verdana"/>
                <a:sym typeface="Verdana"/>
              </a:rPr>
              <a:t>støtteark</a:t>
            </a:r>
          </a:p>
          <a:p>
            <a:pPr marL="0" lvl="6">
              <a:buClr>
                <a:schemeClr val="accent3">
                  <a:lumMod val="50000"/>
                </a:schemeClr>
              </a:buClr>
              <a:buSzPts val="2800"/>
            </a:pPr>
            <a:endParaRPr lang="da-DK" dirty="0">
              <a:latin typeface="Verdana"/>
              <a:ea typeface="Verdana"/>
              <a:cs typeface="Verdana"/>
              <a:sym typeface="Verdana"/>
            </a:endParaRPr>
          </a:p>
        </p:txBody>
      </p:sp>
    </p:spTree>
    <p:extLst>
      <p:ext uri="{BB962C8B-B14F-4D97-AF65-F5344CB8AC3E}">
        <p14:creationId xmlns:p14="http://schemas.microsoft.com/office/powerpoint/2010/main" val="9911062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25"/>
          <p:cNvSpPr txBox="1">
            <a:spLocks noGrp="1"/>
          </p:cNvSpPr>
          <p:nvPr>
            <p:ph type="ctrTitle"/>
          </p:nvPr>
        </p:nvSpPr>
        <p:spPr>
          <a:xfrm>
            <a:off x="511850" y="623375"/>
            <a:ext cx="9118533" cy="1692000"/>
          </a:xfrm>
          <a:prstGeom prst="rect">
            <a:avLst/>
          </a:prstGeom>
          <a:noFill/>
          <a:ln>
            <a:noFill/>
          </a:ln>
        </p:spPr>
        <p:txBody>
          <a:bodyPr spcFirstLastPara="1" wrap="square" lIns="0" tIns="0" rIns="0" bIns="0" anchor="t" anchorCtr="0">
            <a:noAutofit/>
          </a:bodyPr>
          <a:lstStyle/>
          <a:p>
            <a:pPr lvl="0"/>
            <a:r>
              <a:rPr lang="da-DK" sz="4000" b="1" dirty="0">
                <a:latin typeface="Arial"/>
                <a:ea typeface="Arial"/>
                <a:cs typeface="Arial"/>
                <a:sym typeface="Arial"/>
              </a:rPr>
              <a:t>Til </a:t>
            </a:r>
            <a:r>
              <a:rPr lang="da-DK" sz="4000" b="1" dirty="0" smtClean="0">
                <a:latin typeface="Arial"/>
                <a:ea typeface="Arial"/>
                <a:cs typeface="Arial"/>
                <a:sym typeface="Arial"/>
              </a:rPr>
              <a:t>læreren – materialets opbygning </a:t>
            </a:r>
            <a:endParaRPr sz="4000" b="1" dirty="0">
              <a:latin typeface="Arial"/>
              <a:ea typeface="Arial"/>
              <a:cs typeface="Arial"/>
              <a:sym typeface="Arial"/>
            </a:endParaRPr>
          </a:p>
        </p:txBody>
      </p:sp>
      <p:sp>
        <p:nvSpPr>
          <p:cNvPr id="5" name="Google Shape;192;p24"/>
          <p:cNvSpPr txBox="1">
            <a:spLocks/>
          </p:cNvSpPr>
          <p:nvPr/>
        </p:nvSpPr>
        <p:spPr>
          <a:xfrm>
            <a:off x="533140" y="1255971"/>
            <a:ext cx="9386244" cy="72000"/>
          </a:xfrm>
          <a:prstGeom prst="rect">
            <a:avLst/>
          </a:prstGeom>
          <a:solidFill>
            <a:schemeClr val="dk1"/>
          </a:solid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1200"/>
              </a:spcBef>
              <a:spcAft>
                <a:spcPts val="0"/>
              </a:spcAft>
              <a:buClr>
                <a:schemeClr val="accent1"/>
              </a:buClr>
              <a:buSzPts val="100"/>
              <a:buFont typeface="Arial"/>
              <a:buNone/>
              <a:defRPr sz="100" b="0" i="0" u="none" strike="noStrike" cap="none">
                <a:solidFill>
                  <a:schemeClr val="dk1"/>
                </a:solidFill>
                <a:latin typeface="Verdana"/>
                <a:ea typeface="Verdana"/>
                <a:cs typeface="Verdana"/>
                <a:sym typeface="Verdana"/>
              </a:defRPr>
            </a:lvl1pPr>
            <a:lvl2pPr marL="914400" marR="0" lvl="1" indent="-342900" algn="l" rtl="0">
              <a:lnSpc>
                <a:spcPct val="100000"/>
              </a:lnSpc>
              <a:spcBef>
                <a:spcPts val="600"/>
              </a:spcBef>
              <a:spcAft>
                <a:spcPts val="0"/>
              </a:spcAft>
              <a:buClr>
                <a:schemeClr val="accent1"/>
              </a:buClr>
              <a:buSzPts val="1800"/>
              <a:buFont typeface="Arial"/>
              <a:buChar char="•"/>
              <a:defRPr sz="1800" b="0" i="0" u="none" strike="noStrike" cap="none">
                <a:solidFill>
                  <a:schemeClr val="dk1"/>
                </a:solidFill>
                <a:latin typeface="Verdana"/>
                <a:ea typeface="Verdana"/>
                <a:cs typeface="Verdana"/>
                <a:sym typeface="Verdana"/>
              </a:defRPr>
            </a:lvl2pPr>
            <a:lvl3pPr marL="1371600" marR="0" lvl="2" indent="-342900" algn="l" rtl="0">
              <a:lnSpc>
                <a:spcPct val="100000"/>
              </a:lnSpc>
              <a:spcBef>
                <a:spcPts val="600"/>
              </a:spcBef>
              <a:spcAft>
                <a:spcPts val="0"/>
              </a:spcAft>
              <a:buClr>
                <a:schemeClr val="accent1"/>
              </a:buClr>
              <a:buSzPts val="1800"/>
              <a:buFont typeface="Arial"/>
              <a:buChar char="•"/>
              <a:defRPr sz="1600" b="0" i="0" u="none" strike="noStrike" cap="none">
                <a:solidFill>
                  <a:schemeClr val="dk1"/>
                </a:solidFill>
                <a:latin typeface="Verdana"/>
                <a:ea typeface="Verdana"/>
                <a:cs typeface="Verdana"/>
                <a:sym typeface="Verdana"/>
              </a:defRPr>
            </a:lvl3pPr>
            <a:lvl4pPr marL="1828800" marR="0" lvl="3" indent="-342900" algn="l" rtl="0">
              <a:lnSpc>
                <a:spcPct val="100000"/>
              </a:lnSpc>
              <a:spcBef>
                <a:spcPts val="600"/>
              </a:spcBef>
              <a:spcAft>
                <a:spcPts val="0"/>
              </a:spcAft>
              <a:buClr>
                <a:schemeClr val="dk1"/>
              </a:buClr>
              <a:buSzPts val="1800"/>
              <a:buFont typeface="Arial"/>
              <a:buChar char="​"/>
              <a:defRPr sz="2000" b="1" i="0" u="none" strike="noStrike" cap="none">
                <a:solidFill>
                  <a:schemeClr val="dk1"/>
                </a:solidFill>
                <a:latin typeface="Verdana"/>
                <a:ea typeface="Verdana"/>
                <a:cs typeface="Verdana"/>
                <a:sym typeface="Verdana"/>
              </a:defRPr>
            </a:lvl4pPr>
            <a:lvl5pPr marL="2286000" marR="0" lvl="4" indent="-342900" algn="l" rtl="0">
              <a:lnSpc>
                <a:spcPct val="100000"/>
              </a:lnSpc>
              <a:spcBef>
                <a:spcPts val="600"/>
              </a:spcBef>
              <a:spcAft>
                <a:spcPts val="0"/>
              </a:spcAft>
              <a:buClr>
                <a:schemeClr val="dk1"/>
              </a:buClr>
              <a:buSzPts val="1800"/>
              <a:buFont typeface="Arial"/>
              <a:buChar char="​"/>
              <a:defRPr sz="2000" b="0" i="0" u="none" strike="noStrike" cap="none">
                <a:solidFill>
                  <a:schemeClr val="dk1"/>
                </a:solidFill>
                <a:latin typeface="Verdana"/>
                <a:ea typeface="Verdana"/>
                <a:cs typeface="Verdana"/>
                <a:sym typeface="Verdana"/>
              </a:defRPr>
            </a:lvl5pPr>
            <a:lvl6pPr marL="2743200" marR="0" lvl="5" indent="-342900" algn="l" rtl="0">
              <a:lnSpc>
                <a:spcPct val="100000"/>
              </a:lnSpc>
              <a:spcBef>
                <a:spcPts val="600"/>
              </a:spcBef>
              <a:spcAft>
                <a:spcPts val="0"/>
              </a:spcAft>
              <a:buClr>
                <a:schemeClr val="dk1"/>
              </a:buClr>
              <a:buSzPts val="1800"/>
              <a:buFont typeface="Georgia"/>
              <a:buAutoNum type="arabicParenR"/>
              <a:defRPr sz="1000" b="0" i="0" u="none" strike="noStrike" cap="none">
                <a:solidFill>
                  <a:schemeClr val="dk1"/>
                </a:solidFill>
                <a:latin typeface="Verdana"/>
                <a:ea typeface="Verdana"/>
                <a:cs typeface="Verdana"/>
                <a:sym typeface="Verdana"/>
              </a:defRPr>
            </a:lvl6pPr>
            <a:lvl7pPr marL="3200400" marR="0" lvl="6" indent="-342900" algn="l" rtl="0">
              <a:lnSpc>
                <a:spcPct val="100000"/>
              </a:lnSpc>
              <a:spcBef>
                <a:spcPts val="600"/>
              </a:spcBef>
              <a:spcAft>
                <a:spcPts val="0"/>
              </a:spcAft>
              <a:buClr>
                <a:schemeClr val="dk1"/>
              </a:buClr>
              <a:buSzPts val="1800"/>
              <a:buFont typeface="Georgia"/>
              <a:buAutoNum type="alphaLcParenR"/>
              <a:defRPr sz="1000" b="0" i="0" u="none" strike="noStrike" cap="none">
                <a:solidFill>
                  <a:schemeClr val="dk1"/>
                </a:solidFill>
                <a:latin typeface="Verdana"/>
                <a:ea typeface="Verdana"/>
                <a:cs typeface="Verdana"/>
                <a:sym typeface="Verdana"/>
              </a:defRPr>
            </a:lvl7pPr>
            <a:lvl8pPr marL="3657600" marR="0" lvl="7" indent="-342900" algn="l" rtl="0">
              <a:lnSpc>
                <a:spcPct val="100000"/>
              </a:lnSpc>
              <a:spcBef>
                <a:spcPts val="600"/>
              </a:spcBef>
              <a:spcAft>
                <a:spcPts val="0"/>
              </a:spcAft>
              <a:buClr>
                <a:schemeClr val="dk1"/>
              </a:buClr>
              <a:buSzPts val="1800"/>
              <a:buFont typeface="Arial"/>
              <a:buChar char="•"/>
              <a:defRPr sz="1000" b="0" i="0" u="none" strike="noStrike" cap="none">
                <a:solidFill>
                  <a:schemeClr val="dk1"/>
                </a:solidFill>
                <a:latin typeface="Verdana"/>
                <a:ea typeface="Verdana"/>
                <a:cs typeface="Verdana"/>
                <a:sym typeface="Verdana"/>
              </a:defRPr>
            </a:lvl8pPr>
            <a:lvl9pPr marL="4114800" marR="0" lvl="8" indent="-228600" algn="l" rtl="0">
              <a:lnSpc>
                <a:spcPct val="100000"/>
              </a:lnSpc>
              <a:spcBef>
                <a:spcPts val="600"/>
              </a:spcBef>
              <a:spcAft>
                <a:spcPts val="0"/>
              </a:spcAft>
              <a:buClr>
                <a:schemeClr val="dk1"/>
              </a:buClr>
              <a:buSzPts val="1800"/>
              <a:buFont typeface="Arial"/>
              <a:buNone/>
              <a:defRPr sz="7200" b="0" i="0" u="none" strike="noStrike" cap="none">
                <a:solidFill>
                  <a:schemeClr val="dk1"/>
                </a:solidFill>
                <a:latin typeface="Georgia"/>
                <a:ea typeface="Georgia"/>
                <a:cs typeface="Georgia"/>
                <a:sym typeface="Georgia"/>
              </a:defRPr>
            </a:lvl9pPr>
          </a:lstStyle>
          <a:p>
            <a:pPr marL="0" indent="0">
              <a:spcBef>
                <a:spcPts val="0"/>
              </a:spcBef>
            </a:pPr>
            <a:endParaRPr lang="da-DK" dirty="0"/>
          </a:p>
        </p:txBody>
      </p:sp>
      <p:sp>
        <p:nvSpPr>
          <p:cNvPr id="7" name="Google Shape;203;p25"/>
          <p:cNvSpPr/>
          <p:nvPr/>
        </p:nvSpPr>
        <p:spPr>
          <a:xfrm>
            <a:off x="533140" y="1695617"/>
            <a:ext cx="11060146" cy="4955553"/>
          </a:xfrm>
          <a:prstGeom prst="rect">
            <a:avLst/>
          </a:prstGeom>
          <a:noFill/>
          <a:ln>
            <a:noFill/>
          </a:ln>
        </p:spPr>
        <p:txBody>
          <a:bodyPr spcFirstLastPara="1" wrap="square" lIns="91425" tIns="45700" rIns="91425" bIns="45700" anchor="t" anchorCtr="0">
            <a:noAutofit/>
          </a:bodyPr>
          <a:lstStyle/>
          <a:p>
            <a:pPr>
              <a:buClr>
                <a:schemeClr val="dk1"/>
              </a:buClr>
              <a:buSzPts val="2800"/>
            </a:pPr>
            <a:r>
              <a:rPr lang="da-DK" sz="1800" dirty="0" smtClean="0">
                <a:latin typeface="Verdana"/>
                <a:ea typeface="Verdana"/>
                <a:cs typeface="Verdana"/>
                <a:sym typeface="Verdana"/>
              </a:rPr>
              <a:t>Materialet om </a:t>
            </a:r>
            <a:r>
              <a:rPr lang="da-DK" dirty="0" smtClean="0">
                <a:latin typeface="Verdana"/>
                <a:ea typeface="Verdana"/>
                <a:cs typeface="Verdana"/>
                <a:sym typeface="Verdana"/>
              </a:rPr>
              <a:t>prøven i mundtlig fremstilling</a:t>
            </a:r>
            <a:r>
              <a:rPr lang="da-DK" sz="1800" dirty="0" smtClean="0">
                <a:latin typeface="Verdana"/>
                <a:ea typeface="Verdana"/>
                <a:cs typeface="Verdana"/>
                <a:sym typeface="Verdana"/>
              </a:rPr>
              <a:t> i dansk (prøveform B) er </a:t>
            </a:r>
            <a:r>
              <a:rPr lang="da-DK" sz="1800" dirty="0">
                <a:latin typeface="Verdana"/>
                <a:ea typeface="Verdana"/>
                <a:cs typeface="Verdana"/>
                <a:sym typeface="Verdana"/>
              </a:rPr>
              <a:t>bygget op som en </a:t>
            </a:r>
            <a:r>
              <a:rPr lang="da-DK" sz="1800" dirty="0" smtClean="0">
                <a:latin typeface="Verdana"/>
                <a:ea typeface="Verdana"/>
                <a:cs typeface="Verdana"/>
                <a:sym typeface="Verdana"/>
              </a:rPr>
              <a:t>power point-præsentation, og det indeholder 3 dele, </a:t>
            </a:r>
            <a:r>
              <a:rPr lang="da-DK" sz="1800" dirty="0">
                <a:latin typeface="Verdana"/>
                <a:ea typeface="Verdana"/>
                <a:cs typeface="Verdana"/>
                <a:sym typeface="Verdana"/>
              </a:rPr>
              <a:t>der </a:t>
            </a:r>
            <a:r>
              <a:rPr lang="da-DK" sz="1800" dirty="0" smtClean="0">
                <a:latin typeface="Verdana"/>
                <a:ea typeface="Verdana"/>
                <a:cs typeface="Verdana"/>
                <a:sym typeface="Verdana"/>
              </a:rPr>
              <a:t>henvender </a:t>
            </a:r>
            <a:r>
              <a:rPr lang="da-DK" sz="1800" smtClean="0">
                <a:latin typeface="Verdana"/>
                <a:ea typeface="Verdana"/>
                <a:cs typeface="Verdana"/>
                <a:sym typeface="Verdana"/>
              </a:rPr>
              <a:t>sig til </a:t>
            </a:r>
            <a:r>
              <a:rPr lang="da-DK" sz="1800" dirty="0" smtClean="0">
                <a:latin typeface="Verdana"/>
                <a:ea typeface="Verdana"/>
                <a:cs typeface="Verdana"/>
                <a:sym typeface="Verdana"/>
              </a:rPr>
              <a:t>eleverne. </a:t>
            </a:r>
            <a:r>
              <a:rPr lang="da-DK" dirty="0" smtClean="0">
                <a:latin typeface="Verdana"/>
                <a:ea typeface="Verdana"/>
                <a:cs typeface="Verdana"/>
                <a:sym typeface="Verdana"/>
              </a:rPr>
              <a:t>Power pointen kan</a:t>
            </a:r>
            <a:r>
              <a:rPr lang="da-DK" sz="1800" dirty="0" smtClean="0">
                <a:latin typeface="Verdana"/>
                <a:ea typeface="Verdana"/>
                <a:cs typeface="Verdana"/>
                <a:sym typeface="Verdana"/>
              </a:rPr>
              <a:t> bruges i </a:t>
            </a:r>
            <a:r>
              <a:rPr lang="da-DK" sz="1800" dirty="0">
                <a:latin typeface="Verdana"/>
                <a:ea typeface="Verdana"/>
                <a:cs typeface="Verdana"/>
                <a:sym typeface="Verdana"/>
              </a:rPr>
              <a:t>den virtuelle undervisning og i den fysiske </a:t>
            </a:r>
            <a:r>
              <a:rPr lang="da-DK" sz="1800" dirty="0" smtClean="0">
                <a:latin typeface="Verdana"/>
                <a:ea typeface="Verdana"/>
                <a:cs typeface="Verdana"/>
                <a:sym typeface="Verdana"/>
              </a:rPr>
              <a:t>undervisning. </a:t>
            </a:r>
            <a:r>
              <a:rPr lang="da-DK" dirty="0" smtClean="0">
                <a:latin typeface="Verdana"/>
                <a:ea typeface="Verdana"/>
                <a:cs typeface="Verdana"/>
                <a:sym typeface="Verdana"/>
              </a:rPr>
              <a:t>D</a:t>
            </a:r>
            <a:r>
              <a:rPr lang="da-DK" sz="1800" dirty="0" smtClean="0">
                <a:latin typeface="Verdana"/>
                <a:ea typeface="Verdana"/>
                <a:cs typeface="Verdana"/>
                <a:sym typeface="Verdana"/>
              </a:rPr>
              <a:t>en kan redigeres og kan med fordel tilpasses </a:t>
            </a:r>
            <a:r>
              <a:rPr lang="da-DK" sz="1800" dirty="0">
                <a:latin typeface="Verdana"/>
                <a:ea typeface="Verdana"/>
                <a:cs typeface="Verdana"/>
                <a:sym typeface="Verdana"/>
              </a:rPr>
              <a:t>og differentieres efter </a:t>
            </a:r>
            <a:r>
              <a:rPr lang="da-DK" sz="1800" dirty="0" smtClean="0">
                <a:latin typeface="Verdana"/>
                <a:ea typeface="Verdana"/>
                <a:cs typeface="Verdana"/>
                <a:sym typeface="Verdana"/>
              </a:rPr>
              <a:t>behov og elevgruppe. </a:t>
            </a:r>
            <a:r>
              <a:rPr lang="da-DK" dirty="0">
                <a:solidFill>
                  <a:schemeClr val="dk1"/>
                </a:solidFill>
                <a:ea typeface="Verdana"/>
                <a:cs typeface="Verdana"/>
                <a:sym typeface="Verdana"/>
              </a:rPr>
              <a:t>Man kan </a:t>
            </a:r>
            <a:r>
              <a:rPr lang="da-DK" dirty="0" smtClean="0">
                <a:solidFill>
                  <a:schemeClr val="dk1"/>
                </a:solidFill>
                <a:ea typeface="Verdana"/>
                <a:cs typeface="Verdana"/>
                <a:sym typeface="Verdana"/>
              </a:rPr>
              <a:t>også dele </a:t>
            </a:r>
            <a:r>
              <a:rPr lang="da-DK" dirty="0">
                <a:solidFill>
                  <a:schemeClr val="dk1"/>
                </a:solidFill>
                <a:ea typeface="Verdana"/>
                <a:cs typeface="Verdana"/>
                <a:sym typeface="Verdana"/>
              </a:rPr>
              <a:t>de elevhenvendte slides med eleverne, så de løbende kan orientere sig i dem og bruge dem som en guide, inden de skal til prøve. </a:t>
            </a:r>
            <a:endParaRPr lang="da-DK" dirty="0" smtClean="0">
              <a:solidFill>
                <a:schemeClr val="dk1"/>
              </a:solidFill>
              <a:ea typeface="Verdana"/>
              <a:cs typeface="Verdana"/>
              <a:sym typeface="Verdana"/>
            </a:endParaRPr>
          </a:p>
          <a:p>
            <a:pPr>
              <a:buClr>
                <a:schemeClr val="dk1"/>
              </a:buClr>
              <a:buSzPts val="2800"/>
            </a:pPr>
            <a:endParaRPr lang="da-DK" sz="1800" dirty="0" smtClean="0">
              <a:latin typeface="Verdana"/>
              <a:ea typeface="Verdana"/>
              <a:cs typeface="Verdana"/>
              <a:sym typeface="Verdana"/>
            </a:endParaRPr>
          </a:p>
          <a:p>
            <a:pPr marR="0" lvl="0" algn="l" rtl="0">
              <a:spcBef>
                <a:spcPts val="0"/>
              </a:spcBef>
              <a:spcAft>
                <a:spcPts val="0"/>
              </a:spcAft>
              <a:buClr>
                <a:schemeClr val="dk1"/>
              </a:buClr>
              <a:buSzPts val="2800"/>
            </a:pPr>
            <a:r>
              <a:rPr lang="da-DK" dirty="0" smtClean="0">
                <a:latin typeface="Verdana"/>
                <a:ea typeface="Verdana"/>
                <a:cs typeface="Verdana"/>
                <a:sym typeface="Verdana"/>
              </a:rPr>
              <a:t>De elevhenvendte dele består af</a:t>
            </a:r>
            <a:r>
              <a:rPr lang="da-DK" sz="1800" dirty="0" smtClean="0">
                <a:latin typeface="Verdana"/>
                <a:ea typeface="Verdana"/>
                <a:cs typeface="Verdana"/>
                <a:sym typeface="Verdana"/>
              </a:rPr>
              <a:t>:</a:t>
            </a:r>
          </a:p>
          <a:p>
            <a:pPr lvl="1">
              <a:buClr>
                <a:schemeClr val="bg2"/>
              </a:buClr>
              <a:buSzPts val="2800"/>
            </a:pPr>
            <a:endParaRPr lang="da-DK" sz="1800" b="1" dirty="0" smtClean="0">
              <a:latin typeface="Verdana"/>
              <a:ea typeface="Verdana"/>
              <a:cs typeface="Verdana"/>
              <a:sym typeface="Verdana"/>
            </a:endParaRPr>
          </a:p>
          <a:p>
            <a:pPr lvl="1">
              <a:buClr>
                <a:schemeClr val="bg2"/>
              </a:buClr>
              <a:buSzPts val="2800"/>
            </a:pPr>
            <a:r>
              <a:rPr lang="da-DK" sz="1800" b="1" dirty="0">
                <a:latin typeface="Verdana"/>
                <a:ea typeface="Verdana"/>
                <a:cs typeface="Verdana"/>
                <a:sym typeface="Verdana"/>
              </a:rPr>
              <a:t>	</a:t>
            </a:r>
            <a:r>
              <a:rPr lang="da-DK" sz="1800" b="1" dirty="0" smtClean="0">
                <a:latin typeface="Verdana"/>
                <a:ea typeface="Verdana"/>
                <a:cs typeface="Verdana"/>
                <a:sym typeface="Verdana"/>
              </a:rPr>
              <a:t>Del 1: </a:t>
            </a:r>
            <a:r>
              <a:rPr lang="da-DK" dirty="0" smtClean="0">
                <a:latin typeface="Verdana"/>
                <a:ea typeface="Verdana"/>
                <a:cs typeface="Verdana"/>
                <a:sym typeface="Verdana"/>
              </a:rPr>
              <a:t>Prøveforløbet ved prøveform B </a:t>
            </a:r>
            <a:r>
              <a:rPr lang="da-DK" dirty="0">
                <a:ea typeface="Verdana"/>
                <a:cs typeface="Verdana"/>
                <a:sym typeface="Verdana"/>
              </a:rPr>
              <a:t>(slide </a:t>
            </a:r>
            <a:r>
              <a:rPr lang="da-DK" dirty="0" smtClean="0">
                <a:ea typeface="Verdana"/>
                <a:cs typeface="Verdana"/>
                <a:sym typeface="Verdana"/>
              </a:rPr>
              <a:t>4)</a:t>
            </a:r>
            <a:endParaRPr lang="da-DK" dirty="0" smtClean="0">
              <a:latin typeface="Verdana"/>
              <a:ea typeface="Verdana"/>
              <a:cs typeface="Verdana"/>
              <a:sym typeface="Verdana"/>
            </a:endParaRPr>
          </a:p>
          <a:p>
            <a:pPr lvl="1">
              <a:buClr>
                <a:schemeClr val="bg2"/>
              </a:buClr>
              <a:buSzPts val="2800"/>
            </a:pPr>
            <a:endParaRPr lang="da-DK" sz="1800" b="1" dirty="0">
              <a:latin typeface="Verdana"/>
              <a:ea typeface="Verdana"/>
              <a:cs typeface="Verdana"/>
              <a:sym typeface="Verdana"/>
            </a:endParaRPr>
          </a:p>
          <a:p>
            <a:pPr lvl="1">
              <a:buClr>
                <a:schemeClr val="bg2"/>
              </a:buClr>
              <a:buSzPts val="2800"/>
            </a:pPr>
            <a:r>
              <a:rPr lang="da-DK" sz="1800" b="1" dirty="0" smtClean="0">
                <a:latin typeface="Verdana"/>
                <a:ea typeface="Verdana"/>
                <a:cs typeface="Verdana"/>
                <a:sym typeface="Verdana"/>
              </a:rPr>
              <a:t>	Del 2: </a:t>
            </a:r>
            <a:r>
              <a:rPr lang="da-DK" dirty="0" smtClean="0">
                <a:ea typeface="Verdana"/>
                <a:cs typeface="Verdana"/>
                <a:sym typeface="Verdana"/>
              </a:rPr>
              <a:t>Fordybelse og forberedelse </a:t>
            </a:r>
            <a:r>
              <a:rPr lang="da-DK" dirty="0">
                <a:ea typeface="Verdana"/>
                <a:cs typeface="Verdana"/>
                <a:sym typeface="Verdana"/>
              </a:rPr>
              <a:t>(slide </a:t>
            </a:r>
            <a:r>
              <a:rPr lang="da-DK" dirty="0" smtClean="0">
                <a:ea typeface="Verdana"/>
                <a:cs typeface="Verdana"/>
                <a:sym typeface="Verdana"/>
              </a:rPr>
              <a:t>10)</a:t>
            </a:r>
            <a:endParaRPr lang="da-DK" dirty="0">
              <a:ea typeface="Verdana"/>
              <a:cs typeface="Verdana"/>
              <a:sym typeface="Verdana"/>
            </a:endParaRPr>
          </a:p>
          <a:p>
            <a:pPr lvl="1">
              <a:buClr>
                <a:schemeClr val="bg2"/>
              </a:buClr>
              <a:buSzPts val="2800"/>
            </a:pPr>
            <a:endParaRPr lang="da-DK" sz="1800" dirty="0" smtClean="0">
              <a:latin typeface="Verdana"/>
              <a:ea typeface="Verdana"/>
              <a:cs typeface="Verdana"/>
              <a:sym typeface="Verdana"/>
            </a:endParaRPr>
          </a:p>
          <a:p>
            <a:pPr lvl="1">
              <a:buClr>
                <a:schemeClr val="bg2"/>
              </a:buClr>
              <a:buSzPts val="2800"/>
            </a:pPr>
            <a:r>
              <a:rPr lang="da-DK" sz="1800" b="1" dirty="0" smtClean="0">
                <a:latin typeface="Verdana"/>
                <a:ea typeface="Verdana"/>
                <a:cs typeface="Verdana"/>
                <a:sym typeface="Verdana"/>
              </a:rPr>
              <a:t>	Del 3: </a:t>
            </a:r>
            <a:r>
              <a:rPr lang="da-DK" dirty="0" smtClean="0">
                <a:latin typeface="Verdana"/>
                <a:ea typeface="Verdana"/>
                <a:cs typeface="Verdana"/>
                <a:sym typeface="Verdana"/>
              </a:rPr>
              <a:t>Vurdering af din præstation </a:t>
            </a:r>
            <a:r>
              <a:rPr lang="da-DK" dirty="0" smtClean="0">
                <a:ea typeface="Verdana"/>
                <a:cs typeface="Verdana"/>
                <a:sym typeface="Verdana"/>
              </a:rPr>
              <a:t>(slide 15)</a:t>
            </a:r>
            <a:endParaRPr lang="da-DK" dirty="0" smtClean="0">
              <a:latin typeface="Verdana"/>
              <a:ea typeface="Verdana"/>
              <a:cs typeface="Verdana"/>
              <a:sym typeface="Verdana"/>
            </a:endParaRPr>
          </a:p>
          <a:p>
            <a:pPr lvl="1">
              <a:buClr>
                <a:schemeClr val="bg2"/>
              </a:buClr>
              <a:buSzPts val="2800"/>
            </a:pPr>
            <a:endParaRPr lang="da-DK" sz="1800" dirty="0">
              <a:latin typeface="Verdana"/>
              <a:ea typeface="Verdana"/>
              <a:cs typeface="Verdana"/>
              <a:sym typeface="Verdana"/>
            </a:endParaRPr>
          </a:p>
          <a:p>
            <a:pPr lvl="1">
              <a:buClr>
                <a:schemeClr val="bg2"/>
              </a:buClr>
              <a:buSzPts val="2800"/>
            </a:pPr>
            <a:r>
              <a:rPr lang="da-DK" dirty="0" smtClean="0">
                <a:latin typeface="Verdana"/>
                <a:ea typeface="Verdana"/>
                <a:cs typeface="Verdana"/>
                <a:sym typeface="Verdana"/>
              </a:rPr>
              <a:t>	</a:t>
            </a:r>
            <a:endParaRPr lang="da-DK" sz="1800" dirty="0">
              <a:latin typeface="Verdana"/>
              <a:ea typeface="Verdana"/>
              <a:cs typeface="Verdana"/>
              <a:sym typeface="Verdana"/>
            </a:endParaRPr>
          </a:p>
          <a:p>
            <a:pPr marL="285750" lvl="1" indent="-285750">
              <a:buClr>
                <a:schemeClr val="bg2"/>
              </a:buClr>
              <a:buSzPts val="2800"/>
              <a:buFont typeface="Arial" panose="020B0604020202020204" pitchFamily="34" charset="0"/>
              <a:buChar char="•"/>
            </a:pPr>
            <a:endParaRPr lang="da-DK" sz="1800" dirty="0" smtClean="0">
              <a:latin typeface="Verdana"/>
              <a:ea typeface="Verdana"/>
              <a:cs typeface="Verdana"/>
              <a:sym typeface="Verdana"/>
            </a:endParaRPr>
          </a:p>
          <a:p>
            <a:pPr lvl="1">
              <a:buClr>
                <a:schemeClr val="dk1"/>
              </a:buClr>
              <a:buSzPts val="2800"/>
            </a:pPr>
            <a:endParaRPr lang="da-DK" sz="2000" dirty="0">
              <a:latin typeface="Verdana"/>
              <a:ea typeface="Verdana"/>
              <a:cs typeface="Verdana"/>
              <a:sym typeface="Verdana"/>
            </a:endParaRPr>
          </a:p>
          <a:p>
            <a:pPr marL="342900" lvl="1" indent="-342900">
              <a:buClr>
                <a:schemeClr val="dk1"/>
              </a:buClr>
              <a:buSzPts val="2800"/>
              <a:buFont typeface="Calibri" panose="020F0502020204030204" pitchFamily="34" charset="0"/>
              <a:buChar char="→"/>
            </a:pPr>
            <a:endParaRPr sz="2000" dirty="0">
              <a:latin typeface="Verdana"/>
              <a:ea typeface="Verdana"/>
              <a:cs typeface="Verdana"/>
              <a:sym typeface="Verdana"/>
            </a:endParaRPr>
          </a:p>
        </p:txBody>
      </p:sp>
    </p:spTree>
    <p:extLst>
      <p:ext uri="{BB962C8B-B14F-4D97-AF65-F5344CB8AC3E}">
        <p14:creationId xmlns:p14="http://schemas.microsoft.com/office/powerpoint/2010/main" val="2245685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28"/>
          <p:cNvSpPr txBox="1">
            <a:spLocks noGrp="1"/>
          </p:cNvSpPr>
          <p:nvPr>
            <p:ph type="ctrTitle"/>
          </p:nvPr>
        </p:nvSpPr>
        <p:spPr>
          <a:xfrm>
            <a:off x="2429999" y="3874789"/>
            <a:ext cx="9881407" cy="1378800"/>
          </a:xfrm>
          <a:prstGeom prst="rect">
            <a:avLst/>
          </a:prstGeom>
          <a:noFill/>
          <a:ln>
            <a:noFill/>
          </a:ln>
        </p:spPr>
        <p:txBody>
          <a:bodyPr spcFirstLastPara="1" wrap="square" lIns="0" tIns="0" rIns="0" bIns="0" anchor="t" anchorCtr="0">
            <a:noAutofit/>
          </a:bodyPr>
          <a:lstStyle/>
          <a:p>
            <a:pPr marL="0" lvl="0" indent="0" algn="l" rtl="0">
              <a:lnSpc>
                <a:spcPct val="83000"/>
              </a:lnSpc>
              <a:spcBef>
                <a:spcPts val="0"/>
              </a:spcBef>
              <a:spcAft>
                <a:spcPts val="0"/>
              </a:spcAft>
              <a:buClr>
                <a:schemeClr val="dk1"/>
              </a:buClr>
              <a:buSzPts val="5400"/>
              <a:buFont typeface="Arial"/>
              <a:buNone/>
            </a:pPr>
            <a:r>
              <a:rPr lang="da-DK" sz="4000" b="1" dirty="0" smtClean="0">
                <a:latin typeface="Arial"/>
                <a:ea typeface="Arial"/>
                <a:cs typeface="Arial"/>
                <a:sym typeface="Arial"/>
              </a:rPr>
              <a:t>Del 1: </a:t>
            </a:r>
            <a:br>
              <a:rPr lang="da-DK" sz="4000" b="1" dirty="0" smtClean="0">
                <a:latin typeface="Arial"/>
                <a:ea typeface="Arial"/>
                <a:cs typeface="Arial"/>
                <a:sym typeface="Arial"/>
              </a:rPr>
            </a:br>
            <a:r>
              <a:rPr lang="da-DK" sz="4000" dirty="0" smtClean="0">
                <a:latin typeface="Arial"/>
                <a:ea typeface="Arial"/>
                <a:cs typeface="Arial"/>
                <a:sym typeface="Arial"/>
              </a:rPr>
              <a:t>Prøveforløbet ved prøveform B</a:t>
            </a:r>
            <a:r>
              <a:rPr lang="da-DK" sz="4200" dirty="0"/>
              <a:t/>
            </a:r>
            <a:br>
              <a:rPr lang="da-DK" sz="4200" dirty="0"/>
            </a:br>
            <a:endParaRPr sz="4200" dirty="0"/>
          </a:p>
        </p:txBody>
      </p:sp>
      <p:pic>
        <p:nvPicPr>
          <p:cNvPr id="244" name="Google Shape;244;p28"/>
          <p:cNvPicPr preferRelativeResize="0">
            <a:picLocks noGrp="1"/>
          </p:cNvPicPr>
          <p:nvPr>
            <p:ph type="pic" idx="2"/>
          </p:nvPr>
        </p:nvPicPr>
        <p:blipFill rotWithShape="1">
          <a:blip r:embed="rId3">
            <a:alphaModFix/>
          </a:blip>
          <a:srcRect t="28894" b="28894"/>
          <a:stretch/>
        </p:blipFill>
        <p:spPr>
          <a:prstGeom prst="rect">
            <a:avLst/>
          </a:prstGeom>
          <a:solidFill>
            <a:schemeClr val="lt1"/>
          </a:solidFill>
          <a:ln>
            <a:noFill/>
          </a:ln>
        </p:spPr>
      </p:pic>
      <p:sp>
        <p:nvSpPr>
          <p:cNvPr id="245" name="Google Shape;245;p28"/>
          <p:cNvSpPr txBox="1">
            <a:spLocks noGrp="1"/>
          </p:cNvSpPr>
          <p:nvPr>
            <p:ph type="body" idx="1"/>
          </p:nvPr>
        </p:nvSpPr>
        <p:spPr>
          <a:prstGeom prst="rect">
            <a:avLst/>
          </a:prstGeom>
          <a:solidFill>
            <a:schemeClr val="dk1"/>
          </a:solid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00"/>
              <a:buNone/>
            </a:pPr>
            <a:endParaRPr/>
          </a:p>
        </p:txBody>
      </p:sp>
      <p:sp>
        <p:nvSpPr>
          <p:cNvPr id="246" name="Google Shape;246;p28"/>
          <p:cNvSpPr txBox="1">
            <a:spLocks noGrp="1"/>
          </p:cNvSpPr>
          <p:nvPr>
            <p:ph type="body" idx="3"/>
          </p:nvPr>
        </p:nvSpPr>
        <p:spPr>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00"/>
              <a:buNone/>
            </a:pPr>
            <a:endParaRPr/>
          </a:p>
        </p:txBody>
      </p:sp>
      <p:sp>
        <p:nvSpPr>
          <p:cNvPr id="247" name="Google Shape;247;p28"/>
          <p:cNvSpPr txBox="1">
            <a:spLocks noGrp="1"/>
          </p:cNvSpPr>
          <p:nvPr>
            <p:ph type="dt" idx="10"/>
          </p:nvPr>
        </p:nvSpPr>
        <p:spPr>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da-DK"/>
              <a:t>20. januar 2020</a:t>
            </a:r>
            <a:endParaRPr/>
          </a:p>
        </p:txBody>
      </p:sp>
      <p:sp>
        <p:nvSpPr>
          <p:cNvPr id="248" name="Google Shape;248;p28"/>
          <p:cNvSpPr txBox="1">
            <a:spLocks noGrp="1"/>
          </p:cNvSpPr>
          <p:nvPr>
            <p:ph type="sldNum" idx="12"/>
          </p:nvPr>
        </p:nvSpPr>
        <p:spPr>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fld id="{00000000-1234-1234-1234-123412341234}" type="slidenum">
              <a:rPr lang="da-DK"/>
              <a:t>4</a:t>
            </a:fld>
            <a:endParaRPr/>
          </a:p>
        </p:txBody>
      </p:sp>
    </p:spTree>
    <p:extLst>
      <p:ext uri="{BB962C8B-B14F-4D97-AF65-F5344CB8AC3E}">
        <p14:creationId xmlns:p14="http://schemas.microsoft.com/office/powerpoint/2010/main" val="33657256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20"/>
        <p:cNvGrpSpPr/>
        <p:nvPr/>
      </p:nvGrpSpPr>
      <p:grpSpPr>
        <a:xfrm>
          <a:off x="0" y="0"/>
          <a:ext cx="0" cy="0"/>
          <a:chOff x="0" y="0"/>
          <a:chExt cx="0" cy="0"/>
        </a:xfrm>
      </p:grpSpPr>
      <p:sp>
        <p:nvSpPr>
          <p:cNvPr id="521" name="Google Shape;521;p57"/>
          <p:cNvSpPr/>
          <p:nvPr/>
        </p:nvSpPr>
        <p:spPr>
          <a:xfrm>
            <a:off x="301917" y="1655094"/>
            <a:ext cx="11672368" cy="5050505"/>
          </a:xfrm>
          <a:prstGeom prst="rect">
            <a:avLst/>
          </a:prstGeom>
          <a:noFill/>
          <a:ln w="12700">
            <a:solidFill>
              <a:schemeClr val="accent1"/>
            </a:solidFill>
          </a:ln>
        </p:spPr>
        <p:txBody>
          <a:bodyPr spcFirstLastPara="1" wrap="square" lIns="121900" tIns="60925" rIns="121900" bIns="60925" anchor="t" anchorCtr="0">
            <a:noAutofit/>
          </a:bodyPr>
          <a:lstStyle/>
          <a:p>
            <a:pPr>
              <a:buClr>
                <a:schemeClr val="tx1"/>
              </a:buClr>
            </a:pPr>
            <a:r>
              <a:rPr lang="da-DK" dirty="0" smtClean="0">
                <a:latin typeface="Verdana" panose="020B0604030504040204" pitchFamily="34" charset="0"/>
                <a:ea typeface="Verdana" panose="020B0604030504040204" pitchFamily="34" charset="0"/>
              </a:rPr>
              <a:t>1. </a:t>
            </a:r>
            <a:r>
              <a:rPr lang="da-DK" b="1" u="sng" dirty="0" smtClean="0">
                <a:solidFill>
                  <a:schemeClr val="accent3"/>
                </a:solidFill>
                <a:latin typeface="Verdana" panose="020B0604030504040204" pitchFamily="34" charset="0"/>
                <a:ea typeface="Verdana" panose="020B0604030504040204" pitchFamily="34" charset="0"/>
              </a:rPr>
              <a:t>Valg af opgivelser og fordybelsesområder</a:t>
            </a:r>
            <a:r>
              <a:rPr lang="da-DK" dirty="0" smtClean="0">
                <a:solidFill>
                  <a:schemeClr val="accent3"/>
                </a:solidFill>
                <a:latin typeface="Verdana" panose="020B0604030504040204" pitchFamily="34" charset="0"/>
                <a:ea typeface="Verdana" panose="020B0604030504040204" pitchFamily="34" charset="0"/>
              </a:rPr>
              <a:t> </a:t>
            </a:r>
          </a:p>
          <a:p>
            <a:pPr lvl="1">
              <a:buClr>
                <a:schemeClr val="tx1"/>
              </a:buClr>
            </a:pPr>
            <a:r>
              <a:rPr lang="da-DK" dirty="0" smtClean="0">
                <a:latin typeface="Verdana" panose="020B0604030504040204" pitchFamily="34" charset="0"/>
                <a:ea typeface="Verdana" panose="020B0604030504040204" pitchFamily="34" charset="0"/>
              </a:rPr>
              <a:t>Inden de sidste dansktimer på skoleåret, skal din dansklærer beslutte sig endeligt for, hvilke fordybelsesområder alle klassens opgivelser skal inddeles i. Dette kan fx gøres i fællesskab med klassen.</a:t>
            </a:r>
          </a:p>
          <a:p>
            <a:pPr marL="342900" indent="-342900">
              <a:buClr>
                <a:schemeClr val="tx1"/>
              </a:buClr>
              <a:buFont typeface="+mj-lt"/>
              <a:buAutoNum type="arabicPeriod"/>
            </a:pPr>
            <a:endParaRPr lang="da-DK" b="1" dirty="0" smtClean="0">
              <a:solidFill>
                <a:schemeClr val="accent3"/>
              </a:solidFill>
              <a:latin typeface="Verdana" panose="020B0604030504040204" pitchFamily="34" charset="0"/>
              <a:ea typeface="Verdana" panose="020B0604030504040204" pitchFamily="34" charset="0"/>
            </a:endParaRPr>
          </a:p>
          <a:p>
            <a:pPr>
              <a:buClr>
                <a:schemeClr val="tx1"/>
              </a:buClr>
            </a:pPr>
            <a:r>
              <a:rPr lang="da-DK" dirty="0" smtClean="0">
                <a:latin typeface="Verdana" panose="020B0604030504040204" pitchFamily="34" charset="0"/>
                <a:ea typeface="Verdana" panose="020B0604030504040204" pitchFamily="34" charset="0"/>
              </a:rPr>
              <a:t>2. </a:t>
            </a:r>
            <a:r>
              <a:rPr lang="da-DK" b="1" u="sng" dirty="0" smtClean="0">
                <a:solidFill>
                  <a:schemeClr val="accent3"/>
                </a:solidFill>
                <a:latin typeface="Verdana" panose="020B0604030504040204" pitchFamily="34" charset="0"/>
                <a:ea typeface="Verdana" panose="020B0604030504040204" pitchFamily="34" charset="0"/>
              </a:rPr>
              <a:t>Lodtrækning af fordybelsesområde</a:t>
            </a:r>
          </a:p>
          <a:p>
            <a:pPr lvl="1">
              <a:buClr>
                <a:schemeClr val="tx1"/>
              </a:buClr>
            </a:pPr>
            <a:r>
              <a:rPr lang="da-DK" dirty="0" smtClean="0">
                <a:latin typeface="Verdana" panose="020B0604030504040204" pitchFamily="34" charset="0"/>
                <a:ea typeface="Verdana" panose="020B0604030504040204" pitchFamily="34" charset="0"/>
              </a:rPr>
              <a:t>Alle elever skal have ét bestemt fordybelsesområde, som deres prøveoplæg skal passe til. </a:t>
            </a:r>
          </a:p>
          <a:p>
            <a:pPr lvl="1">
              <a:buClr>
                <a:schemeClr val="tx1"/>
              </a:buClr>
            </a:pPr>
            <a:r>
              <a:rPr lang="da-DK" dirty="0" smtClean="0">
                <a:latin typeface="Verdana" panose="020B0604030504040204" pitchFamily="34" charset="0"/>
                <a:ea typeface="Verdana" panose="020B0604030504040204" pitchFamily="34" charset="0"/>
              </a:rPr>
              <a:t>Du får dit fordybelsesområde ved en lodtrækning. Vær opmærksom på, at man godt kan arbejde sammen to og to. Man skal bare aflevere hver sin synopse. </a:t>
            </a:r>
          </a:p>
          <a:p>
            <a:pPr lvl="1">
              <a:buClr>
                <a:schemeClr val="tx1"/>
              </a:buClr>
            </a:pPr>
            <a:endParaRPr lang="da-DK" b="1" dirty="0" smtClean="0">
              <a:solidFill>
                <a:schemeClr val="accent3"/>
              </a:solidFill>
              <a:latin typeface="Verdana" panose="020B0604030504040204" pitchFamily="34" charset="0"/>
              <a:ea typeface="Verdana" panose="020B0604030504040204" pitchFamily="34" charset="0"/>
            </a:endParaRPr>
          </a:p>
          <a:p>
            <a:pPr>
              <a:buClr>
                <a:schemeClr val="tx1"/>
              </a:buClr>
            </a:pPr>
            <a:r>
              <a:rPr lang="da-DK" dirty="0" smtClean="0">
                <a:latin typeface="Verdana" panose="020B0604030504040204" pitchFamily="34" charset="0"/>
                <a:ea typeface="Verdana" panose="020B0604030504040204" pitchFamily="34" charset="0"/>
              </a:rPr>
              <a:t>3.</a:t>
            </a:r>
            <a:r>
              <a:rPr lang="da-DK" b="1" dirty="0" smtClean="0">
                <a:solidFill>
                  <a:schemeClr val="accent3"/>
                </a:solidFill>
                <a:latin typeface="Verdana" panose="020B0604030504040204" pitchFamily="34" charset="0"/>
                <a:ea typeface="Verdana" panose="020B0604030504040204" pitchFamily="34" charset="0"/>
              </a:rPr>
              <a:t> </a:t>
            </a:r>
            <a:r>
              <a:rPr lang="da-DK" b="1" u="sng" dirty="0" smtClean="0">
                <a:solidFill>
                  <a:schemeClr val="accent3"/>
                </a:solidFill>
                <a:latin typeface="Verdana" panose="020B0604030504040204" pitchFamily="34" charset="0"/>
                <a:ea typeface="Verdana" panose="020B0604030504040204" pitchFamily="34" charset="0"/>
              </a:rPr>
              <a:t>Valg af prøveoplæg og udarbejdelse af synopse</a:t>
            </a:r>
            <a:endParaRPr lang="da-DK" u="sng" dirty="0" smtClean="0">
              <a:latin typeface="Verdana" panose="020B0604030504040204" pitchFamily="34" charset="0"/>
              <a:ea typeface="Verdana" panose="020B0604030504040204" pitchFamily="34" charset="0"/>
            </a:endParaRPr>
          </a:p>
          <a:p>
            <a:pPr lvl="1">
              <a:buClr>
                <a:schemeClr val="tx1"/>
              </a:buClr>
            </a:pPr>
            <a:r>
              <a:rPr lang="da-DK" dirty="0" smtClean="0">
                <a:latin typeface="Verdana" panose="020B0604030504040204" pitchFamily="34" charset="0"/>
                <a:ea typeface="Verdana" panose="020B0604030504040204" pitchFamily="34" charset="0"/>
              </a:rPr>
              <a:t>Når du trukket dit fordybelsesområde, skal du vælge et prøveoplæg. Man har 10 lektioner i alt pr. klasse til vælge et prøveoplæg, arbejde med analyse og fortolkning af prøveoplæg og til at udarbejde en synopse. Din lærer kan vejlede dig i valg af prøveoplæg og i valg af analysetilgange, men hun må ikke vejlede i selve analysen og fortolkningen af dit prøveoplæg.</a:t>
            </a:r>
          </a:p>
          <a:p>
            <a:pPr lvl="1">
              <a:buClr>
                <a:schemeClr val="tx1"/>
              </a:buClr>
            </a:pPr>
            <a:endParaRPr lang="da-DK" dirty="0" smtClean="0">
              <a:latin typeface="Verdana" panose="020B0604030504040204" pitchFamily="34" charset="0"/>
              <a:ea typeface="Verdana" panose="020B0604030504040204" pitchFamily="34" charset="0"/>
            </a:endParaRPr>
          </a:p>
          <a:p>
            <a:pPr>
              <a:buClr>
                <a:schemeClr val="tx1"/>
              </a:buClr>
            </a:pPr>
            <a:r>
              <a:rPr lang="da-DK" dirty="0" smtClean="0">
                <a:latin typeface="Verdana" panose="020B0604030504040204" pitchFamily="34" charset="0"/>
                <a:ea typeface="Verdana" panose="020B0604030504040204" pitchFamily="34" charset="0"/>
              </a:rPr>
              <a:t>4. </a:t>
            </a:r>
            <a:r>
              <a:rPr lang="da-DK" b="1" u="sng" dirty="0" smtClean="0">
                <a:solidFill>
                  <a:schemeClr val="accent3"/>
                </a:solidFill>
                <a:latin typeface="Verdana" panose="020B0604030504040204" pitchFamily="34" charset="0"/>
                <a:ea typeface="Verdana" panose="020B0604030504040204" pitchFamily="34" charset="0"/>
              </a:rPr>
              <a:t>Fordybelse og forberedelse til prøven</a:t>
            </a:r>
          </a:p>
          <a:p>
            <a:pPr lvl="1">
              <a:buClr>
                <a:schemeClr val="tx1"/>
              </a:buClr>
            </a:pPr>
            <a:r>
              <a:rPr lang="da-DK" dirty="0" smtClean="0">
                <a:latin typeface="Verdana" panose="020B0604030504040204" pitchFamily="34" charset="0"/>
                <a:ea typeface="Verdana" panose="020B0604030504040204" pitchFamily="34" charset="0"/>
              </a:rPr>
              <a:t>Efter sidste skoledag har du tid til at fordybe dig og forberede dig til prøven.</a:t>
            </a:r>
          </a:p>
          <a:p>
            <a:pPr marL="342900" indent="-342900">
              <a:buClr>
                <a:schemeClr val="tx1"/>
              </a:buClr>
              <a:buFont typeface="+mj-lt"/>
              <a:buAutoNum type="arabicPeriod"/>
            </a:pPr>
            <a:endParaRPr lang="da-DK" b="1" dirty="0" smtClean="0">
              <a:solidFill>
                <a:schemeClr val="accent3"/>
              </a:solidFill>
              <a:latin typeface="Verdana" panose="020B0604030504040204" pitchFamily="34" charset="0"/>
              <a:ea typeface="Verdana" panose="020B0604030504040204" pitchFamily="34" charset="0"/>
            </a:endParaRPr>
          </a:p>
          <a:p>
            <a:pPr marL="342900" indent="-342900">
              <a:buClr>
                <a:schemeClr val="tx1"/>
              </a:buClr>
              <a:buFont typeface="+mj-lt"/>
              <a:buAutoNum type="arabicPeriod"/>
            </a:pPr>
            <a:endParaRPr lang="da-DK" b="1" dirty="0" smtClean="0">
              <a:solidFill>
                <a:schemeClr val="accent3"/>
              </a:solidFill>
              <a:latin typeface="Verdana" panose="020B0604030504040204" pitchFamily="34" charset="0"/>
              <a:ea typeface="Verdana" panose="020B0604030504040204" pitchFamily="34" charset="0"/>
            </a:endParaRPr>
          </a:p>
          <a:p>
            <a:pPr>
              <a:buClr>
                <a:schemeClr val="accent5"/>
              </a:buClr>
            </a:pPr>
            <a:endParaRPr lang="da-DK" dirty="0" smtClean="0">
              <a:latin typeface="Verdana" panose="020B0604030504040204" pitchFamily="34" charset="0"/>
              <a:ea typeface="Verdana" panose="020B0604030504040204" pitchFamily="34" charset="0"/>
            </a:endParaRPr>
          </a:p>
          <a:p>
            <a:pPr>
              <a:buClr>
                <a:schemeClr val="accent5"/>
              </a:buClr>
            </a:pPr>
            <a:endParaRPr lang="da-DK" dirty="0" smtClean="0">
              <a:latin typeface="Verdana" panose="020B0604030504040204" pitchFamily="34" charset="0"/>
              <a:ea typeface="Verdana" panose="020B0604030504040204" pitchFamily="34" charset="0"/>
            </a:endParaRPr>
          </a:p>
          <a:p>
            <a:pPr>
              <a:buClr>
                <a:schemeClr val="accent5"/>
              </a:buClr>
            </a:pPr>
            <a:endParaRPr lang="da-DK" dirty="0" smtClean="0">
              <a:latin typeface="Verdana" panose="020B0604030504040204" pitchFamily="34" charset="0"/>
              <a:ea typeface="Verdana" panose="020B0604030504040204" pitchFamily="34" charset="0"/>
            </a:endParaRPr>
          </a:p>
          <a:p>
            <a:pPr>
              <a:buClr>
                <a:schemeClr val="accent5"/>
              </a:buClr>
            </a:pPr>
            <a:r>
              <a:rPr lang="da-DK" b="1" dirty="0" smtClean="0">
                <a:latin typeface="Verdana" panose="020B0604030504040204" pitchFamily="34" charset="0"/>
                <a:ea typeface="Verdana" panose="020B0604030504040204" pitchFamily="34" charset="0"/>
              </a:rPr>
              <a:t/>
            </a:r>
            <a:br>
              <a:rPr lang="da-DK" b="1" dirty="0" smtClean="0">
                <a:latin typeface="Verdana" panose="020B0604030504040204" pitchFamily="34" charset="0"/>
                <a:ea typeface="Verdana" panose="020B0604030504040204" pitchFamily="34" charset="0"/>
              </a:rPr>
            </a:br>
            <a:endParaRPr lang="da-DK" b="1" dirty="0" smtClean="0">
              <a:latin typeface="Verdana" panose="020B0604030504040204" pitchFamily="34" charset="0"/>
              <a:ea typeface="Verdana" panose="020B0604030504040204" pitchFamily="34" charset="0"/>
            </a:endParaRPr>
          </a:p>
          <a:p>
            <a:r>
              <a:rPr lang="da-DK" sz="1800" dirty="0" smtClean="0">
                <a:solidFill>
                  <a:srgbClr val="161616"/>
                </a:solidFill>
                <a:latin typeface="Verdana" panose="020B0604030504040204" pitchFamily="34" charset="0"/>
                <a:ea typeface="Verdana" panose="020B0604030504040204" pitchFamily="34" charset="0"/>
                <a:cs typeface="Calibri"/>
                <a:sym typeface="Calibri"/>
              </a:rPr>
              <a:t> </a:t>
            </a:r>
            <a:endParaRPr sz="1800" b="1" dirty="0" smtClean="0">
              <a:solidFill>
                <a:srgbClr val="161616"/>
              </a:solidFill>
              <a:latin typeface="Calibri"/>
              <a:ea typeface="Calibri"/>
              <a:cs typeface="Calibri"/>
              <a:sym typeface="Calibri"/>
            </a:endParaRPr>
          </a:p>
          <a:p>
            <a:pPr marL="0" marR="0" lvl="0" indent="0" algn="l" rtl="0">
              <a:spcBef>
                <a:spcPts val="0"/>
              </a:spcBef>
              <a:spcAft>
                <a:spcPts val="0"/>
              </a:spcAft>
              <a:buNone/>
            </a:pPr>
            <a:endParaRPr sz="1800" b="1" dirty="0" smtClean="0">
              <a:solidFill>
                <a:srgbClr val="161616"/>
              </a:solidFill>
              <a:latin typeface="Calibri"/>
              <a:ea typeface="Calibri"/>
              <a:cs typeface="Calibri"/>
              <a:sym typeface="Calibri"/>
            </a:endParaRPr>
          </a:p>
          <a:p>
            <a:pPr marL="0" marR="0" lvl="0" indent="0" algn="l" rtl="0">
              <a:spcBef>
                <a:spcPts val="0"/>
              </a:spcBef>
              <a:spcAft>
                <a:spcPts val="0"/>
              </a:spcAft>
              <a:buNone/>
            </a:pPr>
            <a:r>
              <a:rPr lang="da-DK" sz="1800" b="1" dirty="0" smtClean="0">
                <a:solidFill>
                  <a:srgbClr val="161616"/>
                </a:solidFill>
                <a:latin typeface="Calibri"/>
                <a:ea typeface="Calibri"/>
                <a:cs typeface="Calibri"/>
                <a:sym typeface="Calibri"/>
              </a:rPr>
              <a:t>	</a:t>
            </a:r>
            <a:endParaRPr sz="1800" dirty="0">
              <a:latin typeface="Calibri"/>
              <a:ea typeface="Calibri"/>
              <a:cs typeface="Calibri"/>
              <a:sym typeface="Calibri"/>
            </a:endParaRPr>
          </a:p>
        </p:txBody>
      </p:sp>
      <p:sp>
        <p:nvSpPr>
          <p:cNvPr id="20" name="Google Shape;200;p25"/>
          <p:cNvSpPr txBox="1">
            <a:spLocks/>
          </p:cNvSpPr>
          <p:nvPr/>
        </p:nvSpPr>
        <p:spPr>
          <a:xfrm>
            <a:off x="1356577" y="598848"/>
            <a:ext cx="9640818" cy="33858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83000"/>
              </a:lnSpc>
              <a:spcBef>
                <a:spcPts val="0"/>
              </a:spcBef>
              <a:spcAft>
                <a:spcPts val="0"/>
              </a:spcAft>
              <a:buClr>
                <a:schemeClr val="dk1"/>
              </a:buClr>
              <a:buSzPts val="3600"/>
              <a:buFont typeface="Georgia"/>
              <a:buNone/>
              <a:defRPr sz="36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da-DK" sz="3400" b="1" dirty="0">
                <a:latin typeface="Arial"/>
                <a:ea typeface="Arial"/>
                <a:cs typeface="Arial"/>
                <a:sym typeface="Arial"/>
              </a:rPr>
              <a:t>P</a:t>
            </a:r>
            <a:r>
              <a:rPr lang="da-DK" sz="3400" b="1" dirty="0" smtClean="0">
                <a:latin typeface="Arial"/>
                <a:ea typeface="Arial"/>
                <a:cs typeface="Arial"/>
                <a:sym typeface="Arial"/>
              </a:rPr>
              <a:t>røveforløbet til prøveform B</a:t>
            </a:r>
            <a:endParaRPr lang="da-DK" sz="3400" b="1" dirty="0">
              <a:latin typeface="Arial"/>
              <a:ea typeface="Arial"/>
              <a:cs typeface="Arial"/>
              <a:sym typeface="Arial"/>
            </a:endParaRPr>
          </a:p>
        </p:txBody>
      </p:sp>
      <p:pic>
        <p:nvPicPr>
          <p:cNvPr id="29" name="Picture 2">
            <a:extLst>
              <a:ext uri="{FF2B5EF4-FFF2-40B4-BE49-F238E27FC236}">
                <a16:creationId xmlns:a16="http://schemas.microsoft.com/office/drawing/2014/main" id="{FD6A8508-404F-4537-ADBF-8A25FE817E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575" y="305895"/>
            <a:ext cx="923781" cy="924494"/>
          </a:xfrm>
          <a:prstGeom prst="rect">
            <a:avLst/>
          </a:prstGeom>
        </p:spPr>
      </p:pic>
      <p:sp>
        <p:nvSpPr>
          <p:cNvPr id="2" name="Rektangel 1"/>
          <p:cNvSpPr/>
          <p:nvPr/>
        </p:nvSpPr>
        <p:spPr>
          <a:xfrm>
            <a:off x="1903584" y="1184008"/>
            <a:ext cx="7809194" cy="400110"/>
          </a:xfrm>
          <a:prstGeom prst="rect">
            <a:avLst/>
          </a:prstGeom>
        </p:spPr>
        <p:txBody>
          <a:bodyPr wrap="square">
            <a:spAutoFit/>
          </a:bodyPr>
          <a:lstStyle/>
          <a:p>
            <a:pPr>
              <a:buClr>
                <a:schemeClr val="accent5"/>
              </a:buClr>
            </a:pPr>
            <a:r>
              <a:rPr lang="da-DK" sz="2000" dirty="0">
                <a:latin typeface="Verdana" panose="020B0604030504040204" pitchFamily="34" charset="0"/>
                <a:ea typeface="Verdana" panose="020B0604030504040204" pitchFamily="34" charset="0"/>
              </a:rPr>
              <a:t>Prøveforløbet til prøveform B er inddelt i en række</a:t>
            </a:r>
            <a:r>
              <a:rPr lang="da-DK" sz="2000" dirty="0">
                <a:solidFill>
                  <a:schemeClr val="accent3"/>
                </a:solidFill>
                <a:latin typeface="Verdana" panose="020B0604030504040204" pitchFamily="34" charset="0"/>
                <a:ea typeface="Verdana" panose="020B0604030504040204" pitchFamily="34" charset="0"/>
              </a:rPr>
              <a:t> </a:t>
            </a:r>
            <a:r>
              <a:rPr lang="da-DK" sz="2000" b="1" dirty="0">
                <a:solidFill>
                  <a:schemeClr val="accent3"/>
                </a:solidFill>
                <a:latin typeface="Verdana" panose="020B0604030504040204" pitchFamily="34" charset="0"/>
                <a:ea typeface="Verdana" panose="020B0604030504040204" pitchFamily="34" charset="0"/>
              </a:rPr>
              <a:t>faser</a:t>
            </a:r>
            <a:r>
              <a:rPr lang="da-DK" sz="2000" dirty="0">
                <a:latin typeface="Verdana" panose="020B0604030504040204" pitchFamily="34" charset="0"/>
                <a:ea typeface="Verdana" panose="020B0604030504040204" pitchFamily="34" charset="0"/>
              </a:rPr>
              <a:t>:</a:t>
            </a:r>
          </a:p>
        </p:txBody>
      </p:sp>
      <p:sp>
        <p:nvSpPr>
          <p:cNvPr id="9" name="Højrepil 8"/>
          <p:cNvSpPr/>
          <p:nvPr/>
        </p:nvSpPr>
        <p:spPr>
          <a:xfrm>
            <a:off x="1470701" y="1271080"/>
            <a:ext cx="427482" cy="257714"/>
          </a:xfrm>
          <a:prstGeom prst="right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smtClean="0"/>
          </a:p>
        </p:txBody>
      </p:sp>
    </p:spTree>
    <p:extLst>
      <p:ext uri="{BB962C8B-B14F-4D97-AF65-F5344CB8AC3E}">
        <p14:creationId xmlns:p14="http://schemas.microsoft.com/office/powerpoint/2010/main" val="28661169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20"/>
        <p:cNvGrpSpPr/>
        <p:nvPr/>
      </p:nvGrpSpPr>
      <p:grpSpPr>
        <a:xfrm>
          <a:off x="0" y="0"/>
          <a:ext cx="0" cy="0"/>
          <a:chOff x="0" y="0"/>
          <a:chExt cx="0" cy="0"/>
        </a:xfrm>
      </p:grpSpPr>
      <p:sp>
        <p:nvSpPr>
          <p:cNvPr id="20" name="Google Shape;200;p25"/>
          <p:cNvSpPr txBox="1">
            <a:spLocks/>
          </p:cNvSpPr>
          <p:nvPr/>
        </p:nvSpPr>
        <p:spPr>
          <a:xfrm>
            <a:off x="1356577" y="598848"/>
            <a:ext cx="9640818" cy="33858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83000"/>
              </a:lnSpc>
              <a:spcBef>
                <a:spcPts val="0"/>
              </a:spcBef>
              <a:spcAft>
                <a:spcPts val="0"/>
              </a:spcAft>
              <a:buClr>
                <a:schemeClr val="dk1"/>
              </a:buClr>
              <a:buSzPts val="3600"/>
              <a:buFont typeface="Georgia"/>
              <a:buNone/>
              <a:defRPr sz="36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da-DK" sz="3400" b="1" dirty="0" smtClean="0">
                <a:latin typeface="Arial"/>
                <a:ea typeface="Arial"/>
                <a:cs typeface="Arial"/>
                <a:sym typeface="Arial"/>
              </a:rPr>
              <a:t>Hvordan vælger du et prøveoplæg?</a:t>
            </a:r>
            <a:endParaRPr lang="da-DK" sz="3400" b="1" dirty="0">
              <a:latin typeface="Arial"/>
              <a:ea typeface="Arial"/>
              <a:cs typeface="Arial"/>
              <a:sym typeface="Arial"/>
            </a:endParaRPr>
          </a:p>
        </p:txBody>
      </p:sp>
      <p:sp>
        <p:nvSpPr>
          <p:cNvPr id="3" name="Rektangel 2"/>
          <p:cNvSpPr/>
          <p:nvPr/>
        </p:nvSpPr>
        <p:spPr>
          <a:xfrm>
            <a:off x="424346" y="2128667"/>
            <a:ext cx="11141279" cy="3139321"/>
          </a:xfrm>
          <a:prstGeom prst="rect">
            <a:avLst/>
          </a:prstGeom>
          <a:ln w="12700">
            <a:solidFill>
              <a:schemeClr val="accent1"/>
            </a:solidFill>
          </a:ln>
        </p:spPr>
        <p:txBody>
          <a:bodyPr wrap="square">
            <a:spAutoFit/>
          </a:bodyPr>
          <a:lstStyle/>
          <a:p>
            <a:pPr marL="285750" indent="-285750">
              <a:buFont typeface="Calibri" panose="020F0502020204030204" pitchFamily="34" charset="0"/>
              <a:buChar char="→"/>
            </a:pPr>
            <a:r>
              <a:rPr lang="da-DK" dirty="0" smtClean="0"/>
              <a:t>Prøveoplægget </a:t>
            </a:r>
            <a:r>
              <a:rPr lang="da-DK" dirty="0"/>
              <a:t>skal være inden for samme genre(r) som opgivelserne i </a:t>
            </a:r>
            <a:r>
              <a:rPr lang="da-DK" dirty="0" smtClean="0"/>
              <a:t>fordybelsesområdet</a:t>
            </a:r>
          </a:p>
          <a:p>
            <a:pPr marL="285750" indent="-285750">
              <a:buFont typeface="Calibri" panose="020F0502020204030204" pitchFamily="34" charset="0"/>
              <a:buChar char="→"/>
            </a:pPr>
            <a:endParaRPr lang="da-DK" dirty="0"/>
          </a:p>
          <a:p>
            <a:pPr marL="285750" indent="-285750">
              <a:buFont typeface="Calibri" panose="020F0502020204030204" pitchFamily="34" charset="0"/>
              <a:buChar char="→"/>
            </a:pPr>
            <a:r>
              <a:rPr lang="da-DK" dirty="0" smtClean="0"/>
              <a:t>Hvis </a:t>
            </a:r>
            <a:r>
              <a:rPr lang="da-DK" dirty="0"/>
              <a:t>du vælger en skreven tekst </a:t>
            </a:r>
            <a:r>
              <a:rPr lang="da-DK" dirty="0" smtClean="0"/>
              <a:t>som prøveoplæg, bør det være </a:t>
            </a:r>
            <a:r>
              <a:rPr lang="da-DK" dirty="0"/>
              <a:t>på ca. 5-10 </a:t>
            </a:r>
            <a:r>
              <a:rPr lang="da-DK" dirty="0" smtClean="0"/>
              <a:t>normalsider og sproget </a:t>
            </a:r>
            <a:r>
              <a:rPr lang="da-DK" dirty="0"/>
              <a:t>skal være på dansk, norsk eller svensk. </a:t>
            </a:r>
            <a:endParaRPr lang="da-DK" dirty="0" smtClean="0"/>
          </a:p>
          <a:p>
            <a:endParaRPr lang="da-DK" dirty="0"/>
          </a:p>
          <a:p>
            <a:pPr marL="285750" indent="-285750">
              <a:buFont typeface="Calibri" panose="020F0502020204030204" pitchFamily="34" charset="0"/>
              <a:buChar char="→"/>
            </a:pPr>
            <a:r>
              <a:rPr lang="da-DK" dirty="0" smtClean="0"/>
              <a:t>Vælger du en kortfilm, tv-reklame, uddrag af spillefilm, dokumentarfilm, podcast eller lignende, bør det vare 2-10 minutter. </a:t>
            </a:r>
          </a:p>
          <a:p>
            <a:pPr marL="285750" indent="-285750">
              <a:buFont typeface="Calibri" panose="020F0502020204030204" pitchFamily="34" charset="0"/>
              <a:buChar char="→"/>
            </a:pPr>
            <a:endParaRPr lang="da-DK" dirty="0" smtClean="0"/>
          </a:p>
          <a:p>
            <a:pPr marL="285750" indent="-285750">
              <a:buFont typeface="Calibri" panose="020F0502020204030204" pitchFamily="34" charset="0"/>
              <a:buChar char="→"/>
            </a:pPr>
            <a:r>
              <a:rPr lang="da-DK" dirty="0"/>
              <a:t>D</a:t>
            </a:r>
            <a:r>
              <a:rPr lang="da-DK" dirty="0" smtClean="0"/>
              <a:t>er ikke må </a:t>
            </a:r>
            <a:r>
              <a:rPr lang="da-DK" dirty="0"/>
              <a:t>forekomme sproglige udtryk på fremmedsprog i </a:t>
            </a:r>
            <a:r>
              <a:rPr lang="da-DK" dirty="0" smtClean="0"/>
              <a:t>fx kortfilm, tv-reklamer </a:t>
            </a:r>
            <a:r>
              <a:rPr lang="da-DK" dirty="0"/>
              <a:t>eller tv-programmer. </a:t>
            </a:r>
            <a:r>
              <a:rPr lang="da-DK" dirty="0" smtClean="0"/>
              <a:t>Hvis det er dansk, svensk eller norsk, der er det mest dominerende sprog, kan der forekomme </a:t>
            </a:r>
            <a:r>
              <a:rPr lang="da-DK" dirty="0"/>
              <a:t>enkelte </a:t>
            </a:r>
            <a:r>
              <a:rPr lang="da-DK" dirty="0" smtClean="0"/>
              <a:t>udtryk, der er fremmedsproglige.</a:t>
            </a:r>
          </a:p>
        </p:txBody>
      </p:sp>
      <p:pic>
        <p:nvPicPr>
          <p:cNvPr id="22" name="Picture 2">
            <a:extLst>
              <a:ext uri="{FF2B5EF4-FFF2-40B4-BE49-F238E27FC236}">
                <a16:creationId xmlns:a16="http://schemas.microsoft.com/office/drawing/2014/main" id="{FD6A8508-404F-4537-ADBF-8A25FE817E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575" y="305895"/>
            <a:ext cx="923781" cy="924494"/>
          </a:xfrm>
          <a:prstGeom prst="rect">
            <a:avLst/>
          </a:prstGeom>
        </p:spPr>
      </p:pic>
      <p:sp>
        <p:nvSpPr>
          <p:cNvPr id="2" name="Rektangel 1"/>
          <p:cNvSpPr/>
          <p:nvPr/>
        </p:nvSpPr>
        <p:spPr>
          <a:xfrm>
            <a:off x="1892551" y="1363874"/>
            <a:ext cx="9333444" cy="400110"/>
          </a:xfrm>
          <a:prstGeom prst="rect">
            <a:avLst/>
          </a:prstGeom>
        </p:spPr>
        <p:txBody>
          <a:bodyPr wrap="square">
            <a:spAutoFit/>
          </a:bodyPr>
          <a:lstStyle/>
          <a:p>
            <a:r>
              <a:rPr lang="da-DK" sz="2000" dirty="0"/>
              <a:t>Når du vælger dit prøveoplæg, skal du bl.a. være opmærksom på: </a:t>
            </a:r>
          </a:p>
        </p:txBody>
      </p:sp>
      <p:sp>
        <p:nvSpPr>
          <p:cNvPr id="13" name="Højrepil 12"/>
          <p:cNvSpPr/>
          <p:nvPr/>
        </p:nvSpPr>
        <p:spPr>
          <a:xfrm>
            <a:off x="1470701" y="1412598"/>
            <a:ext cx="427482" cy="257714"/>
          </a:xfrm>
          <a:prstGeom prst="right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smtClean="0"/>
          </a:p>
        </p:txBody>
      </p:sp>
    </p:spTree>
    <p:extLst>
      <p:ext uri="{BB962C8B-B14F-4D97-AF65-F5344CB8AC3E}">
        <p14:creationId xmlns:p14="http://schemas.microsoft.com/office/powerpoint/2010/main" val="26111264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20"/>
        <p:cNvGrpSpPr/>
        <p:nvPr/>
      </p:nvGrpSpPr>
      <p:grpSpPr>
        <a:xfrm>
          <a:off x="0" y="0"/>
          <a:ext cx="0" cy="0"/>
          <a:chOff x="0" y="0"/>
          <a:chExt cx="0" cy="0"/>
        </a:xfrm>
      </p:grpSpPr>
      <p:sp>
        <p:nvSpPr>
          <p:cNvPr id="20" name="Google Shape;200;p25"/>
          <p:cNvSpPr txBox="1">
            <a:spLocks/>
          </p:cNvSpPr>
          <p:nvPr/>
        </p:nvSpPr>
        <p:spPr>
          <a:xfrm>
            <a:off x="1356577" y="598848"/>
            <a:ext cx="9640818" cy="33858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83000"/>
              </a:lnSpc>
              <a:spcBef>
                <a:spcPts val="0"/>
              </a:spcBef>
              <a:spcAft>
                <a:spcPts val="0"/>
              </a:spcAft>
              <a:buClr>
                <a:schemeClr val="dk1"/>
              </a:buClr>
              <a:buSzPts val="3600"/>
              <a:buFont typeface="Georgia"/>
              <a:buNone/>
              <a:defRPr sz="36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da-DK" sz="3400" b="1" dirty="0" smtClean="0">
                <a:latin typeface="Arial"/>
                <a:ea typeface="Arial"/>
                <a:cs typeface="Arial"/>
                <a:sym typeface="Arial"/>
              </a:rPr>
              <a:t>Hvordan vælger du et prøveoplæg?</a:t>
            </a:r>
            <a:endParaRPr lang="da-DK" sz="3400" b="1" dirty="0">
              <a:latin typeface="Arial"/>
              <a:ea typeface="Arial"/>
              <a:cs typeface="Arial"/>
              <a:sym typeface="Arial"/>
            </a:endParaRPr>
          </a:p>
        </p:txBody>
      </p:sp>
      <p:sp>
        <p:nvSpPr>
          <p:cNvPr id="3" name="Rektangel 2"/>
          <p:cNvSpPr/>
          <p:nvPr/>
        </p:nvSpPr>
        <p:spPr>
          <a:xfrm>
            <a:off x="203581" y="2167069"/>
            <a:ext cx="11141279" cy="3970318"/>
          </a:xfrm>
          <a:prstGeom prst="rect">
            <a:avLst/>
          </a:prstGeom>
          <a:ln w="12700">
            <a:solidFill>
              <a:schemeClr val="accent1"/>
            </a:solidFill>
          </a:ln>
        </p:spPr>
        <p:txBody>
          <a:bodyPr wrap="square">
            <a:spAutoFit/>
          </a:bodyPr>
          <a:lstStyle/>
          <a:p>
            <a:pPr marL="285750" indent="-285750">
              <a:buFont typeface="Calibri" panose="020F0502020204030204" pitchFamily="34" charset="0"/>
              <a:buChar char="→"/>
            </a:pPr>
            <a:r>
              <a:rPr lang="da-DK" dirty="0" smtClean="0"/>
              <a:t>Brug bibliotekerne, og snak med bibliotekarerne. De kender meget litteratur, og de er gode til at søge. </a:t>
            </a:r>
            <a:r>
              <a:rPr lang="da-DK" dirty="0"/>
              <a:t>H</a:t>
            </a:r>
            <a:r>
              <a:rPr lang="da-DK" dirty="0" smtClean="0"/>
              <a:t>vis du synes, det er svært at forklare, hvad du leder efter, kan de hjælpe med at spore dig ind på det. </a:t>
            </a:r>
          </a:p>
          <a:p>
            <a:pPr marL="285750" indent="-285750">
              <a:buFont typeface="Calibri" panose="020F0502020204030204" pitchFamily="34" charset="0"/>
              <a:buChar char="→"/>
            </a:pPr>
            <a:endParaRPr lang="da-DK" dirty="0"/>
          </a:p>
          <a:p>
            <a:pPr marL="285750" indent="-285750">
              <a:buFont typeface="Calibri" panose="020F0502020204030204" pitchFamily="34" charset="0"/>
              <a:buChar char="→"/>
            </a:pPr>
            <a:r>
              <a:rPr lang="da-DK" dirty="0" smtClean="0"/>
              <a:t>Find prøveoplæg, der gør noget ved dig og siger dig noget. Der kan fx være tekster, kunstbilleder, kortfilm osv., der vækker bestemte følelser i dig. Det kan være nyttigt,</a:t>
            </a:r>
            <a:r>
              <a:rPr lang="da-DK" dirty="0"/>
              <a:t> fordi </a:t>
            </a:r>
            <a:r>
              <a:rPr lang="da-DK" dirty="0" smtClean="0"/>
              <a:t>denne </a:t>
            </a:r>
            <a:r>
              <a:rPr lang="da-DK" dirty="0"/>
              <a:t>involvering </a:t>
            </a:r>
            <a:r>
              <a:rPr lang="da-DK" dirty="0" smtClean="0"/>
              <a:t>kan skærpe din opmærksomhed i analyse, fortolkning og fordybelse. </a:t>
            </a:r>
          </a:p>
          <a:p>
            <a:pPr marL="285750" indent="-285750">
              <a:buFont typeface="Calibri" panose="020F0502020204030204" pitchFamily="34" charset="0"/>
              <a:buChar char="→"/>
            </a:pPr>
            <a:endParaRPr lang="da-DK" dirty="0"/>
          </a:p>
          <a:p>
            <a:pPr marL="285750" indent="-285750">
              <a:buFont typeface="Calibri" panose="020F0502020204030204" pitchFamily="34" charset="0"/>
              <a:buChar char="→"/>
            </a:pPr>
            <a:r>
              <a:rPr lang="da-DK" dirty="0" smtClean="0"/>
              <a:t>Din lærer skal godkende dit prøveoplæg, så du skal huske løbende at snakke med din lærer om dit prøveoplæg. Din lærer må ikke hjælpe dig med analyse og fortolkning, men du skal bruge din lærer som vejleder, når du skal finde ud af, om dit prøveoplæg er velvalgt.  </a:t>
            </a:r>
          </a:p>
          <a:p>
            <a:pPr marL="285750" indent="-285750">
              <a:buFont typeface="Calibri" panose="020F0502020204030204" pitchFamily="34" charset="0"/>
              <a:buChar char="→"/>
            </a:pPr>
            <a:endParaRPr lang="da-DK" dirty="0" smtClean="0"/>
          </a:p>
          <a:p>
            <a:pPr marL="285750" indent="-285750">
              <a:buFont typeface="Calibri" panose="020F0502020204030204" pitchFamily="34" charset="0"/>
              <a:buChar char="→"/>
            </a:pPr>
            <a:r>
              <a:rPr lang="da-DK" dirty="0" smtClean="0"/>
              <a:t>Fortæl din familie eller dine venner om det prøveoplæg, du har i tankerne. Man kan ofte høre, om prøveoplægget egner sig, når man fortæller højt om det til nogen.</a:t>
            </a:r>
          </a:p>
        </p:txBody>
      </p:sp>
      <p:pic>
        <p:nvPicPr>
          <p:cNvPr id="22" name="Picture 2">
            <a:extLst>
              <a:ext uri="{FF2B5EF4-FFF2-40B4-BE49-F238E27FC236}">
                <a16:creationId xmlns:a16="http://schemas.microsoft.com/office/drawing/2014/main" id="{FD6A8508-404F-4537-ADBF-8A25FE817E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575" y="305895"/>
            <a:ext cx="923781" cy="924494"/>
          </a:xfrm>
          <a:prstGeom prst="rect">
            <a:avLst/>
          </a:prstGeom>
        </p:spPr>
      </p:pic>
      <p:sp>
        <p:nvSpPr>
          <p:cNvPr id="2" name="Rektangel 1"/>
          <p:cNvSpPr/>
          <p:nvPr/>
        </p:nvSpPr>
        <p:spPr>
          <a:xfrm>
            <a:off x="1891568" y="1356789"/>
            <a:ext cx="10056592" cy="400110"/>
          </a:xfrm>
          <a:prstGeom prst="rect">
            <a:avLst/>
          </a:prstGeom>
        </p:spPr>
        <p:txBody>
          <a:bodyPr wrap="square">
            <a:spAutoFit/>
          </a:bodyPr>
          <a:lstStyle/>
          <a:p>
            <a:r>
              <a:rPr lang="da-DK" sz="2000" dirty="0" smtClean="0"/>
              <a:t>Er det </a:t>
            </a:r>
            <a:r>
              <a:rPr lang="da-DK" sz="2000" dirty="0"/>
              <a:t>svært </a:t>
            </a:r>
            <a:r>
              <a:rPr lang="da-DK" sz="2000" dirty="0" smtClean="0"/>
              <a:t>for dig at </a:t>
            </a:r>
            <a:r>
              <a:rPr lang="da-DK" sz="2000" dirty="0"/>
              <a:t>finde det helt rigtige </a:t>
            </a:r>
            <a:r>
              <a:rPr lang="da-DK" sz="2000" dirty="0" smtClean="0"/>
              <a:t>prøveoplæg?  </a:t>
            </a:r>
            <a:endParaRPr lang="da-DK" sz="2000" dirty="0"/>
          </a:p>
        </p:txBody>
      </p:sp>
      <p:sp>
        <p:nvSpPr>
          <p:cNvPr id="10" name="Højrepil 9"/>
          <p:cNvSpPr/>
          <p:nvPr/>
        </p:nvSpPr>
        <p:spPr>
          <a:xfrm>
            <a:off x="1470701" y="1412598"/>
            <a:ext cx="427482" cy="257714"/>
          </a:xfrm>
          <a:prstGeom prst="right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smtClean="0"/>
          </a:p>
        </p:txBody>
      </p:sp>
    </p:spTree>
    <p:extLst>
      <p:ext uri="{BB962C8B-B14F-4D97-AF65-F5344CB8AC3E}">
        <p14:creationId xmlns:p14="http://schemas.microsoft.com/office/powerpoint/2010/main" val="4357139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20"/>
        <p:cNvGrpSpPr/>
        <p:nvPr/>
      </p:nvGrpSpPr>
      <p:grpSpPr>
        <a:xfrm>
          <a:off x="0" y="0"/>
          <a:ext cx="0" cy="0"/>
          <a:chOff x="0" y="0"/>
          <a:chExt cx="0" cy="0"/>
        </a:xfrm>
      </p:grpSpPr>
      <p:sp>
        <p:nvSpPr>
          <p:cNvPr id="521" name="Google Shape;521;p57"/>
          <p:cNvSpPr/>
          <p:nvPr/>
        </p:nvSpPr>
        <p:spPr>
          <a:xfrm>
            <a:off x="560863" y="1229227"/>
            <a:ext cx="5485607" cy="3849853"/>
          </a:xfrm>
          <a:prstGeom prst="rect">
            <a:avLst/>
          </a:prstGeom>
          <a:noFill/>
          <a:ln>
            <a:noFill/>
          </a:ln>
        </p:spPr>
        <p:txBody>
          <a:bodyPr spcFirstLastPara="1" wrap="square" lIns="121900" tIns="60925" rIns="121900" bIns="60925" anchor="t" anchorCtr="0">
            <a:noAutofit/>
          </a:bodyPr>
          <a:lstStyle/>
          <a:p>
            <a:endParaRPr lang="da-DK" sz="1800" dirty="0"/>
          </a:p>
          <a:p>
            <a:endParaRPr lang="da-DK" sz="1800" dirty="0"/>
          </a:p>
          <a:p>
            <a:pPr marL="0" lvl="0" indent="0" algn="l" rtl="0">
              <a:spcBef>
                <a:spcPts val="0"/>
              </a:spcBef>
              <a:spcAft>
                <a:spcPts val="0"/>
              </a:spcAft>
              <a:buNone/>
            </a:pPr>
            <a:endParaRPr sz="1800" b="1" dirty="0" smtClean="0">
              <a:solidFill>
                <a:srgbClr val="161616"/>
              </a:solidFill>
              <a:latin typeface="Calibri"/>
              <a:ea typeface="Calibri"/>
              <a:cs typeface="Calibri"/>
              <a:sym typeface="Calibri"/>
            </a:endParaRPr>
          </a:p>
          <a:p>
            <a:pPr marL="0" marR="0" lvl="0" indent="0" algn="l" rtl="0">
              <a:spcBef>
                <a:spcPts val="0"/>
              </a:spcBef>
              <a:spcAft>
                <a:spcPts val="0"/>
              </a:spcAft>
              <a:buNone/>
            </a:pPr>
            <a:endParaRPr sz="1800" b="1" dirty="0" smtClean="0">
              <a:solidFill>
                <a:srgbClr val="161616"/>
              </a:solidFill>
              <a:latin typeface="Calibri"/>
              <a:ea typeface="Calibri"/>
              <a:cs typeface="Calibri"/>
              <a:sym typeface="Calibri"/>
            </a:endParaRPr>
          </a:p>
          <a:p>
            <a:pPr marL="0" marR="0" lvl="0" indent="0" algn="l" rtl="0">
              <a:spcBef>
                <a:spcPts val="0"/>
              </a:spcBef>
              <a:spcAft>
                <a:spcPts val="0"/>
              </a:spcAft>
              <a:buNone/>
            </a:pPr>
            <a:r>
              <a:rPr lang="da-DK" sz="1800" b="1" dirty="0" smtClean="0">
                <a:solidFill>
                  <a:srgbClr val="161616"/>
                </a:solidFill>
                <a:latin typeface="Calibri"/>
                <a:ea typeface="Calibri"/>
                <a:cs typeface="Calibri"/>
                <a:sym typeface="Calibri"/>
              </a:rPr>
              <a:t>	</a:t>
            </a:r>
            <a:endParaRPr sz="1800" dirty="0">
              <a:latin typeface="Calibri"/>
              <a:ea typeface="Calibri"/>
              <a:cs typeface="Calibri"/>
              <a:sym typeface="Calibri"/>
            </a:endParaRPr>
          </a:p>
        </p:txBody>
      </p:sp>
      <p:pic>
        <p:nvPicPr>
          <p:cNvPr id="21" name="Picture 2">
            <a:extLst>
              <a:ext uri="{FF2B5EF4-FFF2-40B4-BE49-F238E27FC236}">
                <a16:creationId xmlns:a16="http://schemas.microsoft.com/office/drawing/2014/main" id="{FD6A8508-404F-4537-ADBF-8A25FE817E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575" y="305895"/>
            <a:ext cx="923781" cy="924494"/>
          </a:xfrm>
          <a:prstGeom prst="rect">
            <a:avLst/>
          </a:prstGeom>
        </p:spPr>
      </p:pic>
      <p:sp>
        <p:nvSpPr>
          <p:cNvPr id="11" name="Google Shape;200;p25"/>
          <p:cNvSpPr txBox="1">
            <a:spLocks/>
          </p:cNvSpPr>
          <p:nvPr/>
        </p:nvSpPr>
        <p:spPr>
          <a:xfrm>
            <a:off x="1356577" y="598848"/>
            <a:ext cx="9640818" cy="33858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83000"/>
              </a:lnSpc>
              <a:spcBef>
                <a:spcPts val="0"/>
              </a:spcBef>
              <a:spcAft>
                <a:spcPts val="0"/>
              </a:spcAft>
              <a:buClr>
                <a:schemeClr val="dk1"/>
              </a:buClr>
              <a:buSzPts val="3600"/>
              <a:buFont typeface="Georgia"/>
              <a:buNone/>
              <a:defRPr sz="36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da-DK" sz="3400" b="1" dirty="0" smtClean="0">
                <a:latin typeface="Arial"/>
                <a:ea typeface="Arial"/>
                <a:cs typeface="Arial"/>
                <a:sym typeface="Arial"/>
              </a:rPr>
              <a:t>Forberedelse og fordybelse</a:t>
            </a:r>
            <a:endParaRPr lang="da-DK" sz="3400" b="1" dirty="0">
              <a:latin typeface="Arial"/>
              <a:ea typeface="Arial"/>
              <a:cs typeface="Arial"/>
              <a:sym typeface="Arial"/>
            </a:endParaRPr>
          </a:p>
        </p:txBody>
      </p:sp>
      <p:sp>
        <p:nvSpPr>
          <p:cNvPr id="3" name="Rektangel 2"/>
          <p:cNvSpPr/>
          <p:nvPr/>
        </p:nvSpPr>
        <p:spPr>
          <a:xfrm>
            <a:off x="123396" y="1454442"/>
            <a:ext cx="5428317" cy="4801314"/>
          </a:xfrm>
          <a:prstGeom prst="rect">
            <a:avLst/>
          </a:prstGeom>
        </p:spPr>
        <p:txBody>
          <a:bodyPr wrap="square">
            <a:spAutoFit/>
          </a:bodyPr>
          <a:lstStyle/>
          <a:p>
            <a:pPr marL="285750" indent="-285750">
              <a:buFont typeface="Calibri" panose="020F0502020204030204" pitchFamily="34" charset="0"/>
              <a:buChar char="→"/>
            </a:pPr>
            <a:r>
              <a:rPr lang="da-DK" dirty="0" smtClean="0"/>
              <a:t>Når du arbejder med dit prøveoplæg, er det en god idé at have en oversigt eller et skema til at få et overblik over vigtige elementer ved arbejdet med prøveoplægget. </a:t>
            </a:r>
          </a:p>
          <a:p>
            <a:pPr marL="285750" indent="-285750">
              <a:buFont typeface="Calibri" panose="020F0502020204030204" pitchFamily="34" charset="0"/>
              <a:buChar char="→"/>
            </a:pPr>
            <a:endParaRPr lang="da-DK" dirty="0"/>
          </a:p>
          <a:p>
            <a:pPr marL="285750" indent="-285750">
              <a:buFont typeface="Calibri" panose="020F0502020204030204" pitchFamily="34" charset="0"/>
              <a:buChar char="→"/>
            </a:pPr>
            <a:r>
              <a:rPr lang="da-DK" dirty="0" smtClean="0"/>
              <a:t>Du skal selvfølgelig også have alle dine noter til selve analysen af dit prøveoplæg, men et skema (som eksemplet her) kan hjælpe dig med at sikre, at du har styr på vigtige områder.</a:t>
            </a:r>
          </a:p>
          <a:p>
            <a:pPr marL="285750" indent="-285750">
              <a:buFont typeface="Calibri" panose="020F0502020204030204" pitchFamily="34" charset="0"/>
              <a:buChar char="→"/>
            </a:pPr>
            <a:endParaRPr lang="da-DK" dirty="0"/>
          </a:p>
          <a:p>
            <a:pPr marL="285750" indent="-285750">
              <a:buFont typeface="Calibri" panose="020F0502020204030204" pitchFamily="34" charset="0"/>
              <a:buChar char="→"/>
            </a:pPr>
            <a:r>
              <a:rPr lang="da-DK" dirty="0" smtClean="0"/>
              <a:t>Snak med din lærer om, hvad der </a:t>
            </a:r>
            <a:br>
              <a:rPr lang="da-DK" dirty="0" smtClean="0"/>
            </a:br>
            <a:r>
              <a:rPr lang="da-DK" dirty="0" smtClean="0"/>
              <a:t>kunne være godt at have med på en oversigt eller et skema, som du kan </a:t>
            </a:r>
            <a:br>
              <a:rPr lang="da-DK" dirty="0" smtClean="0"/>
            </a:br>
            <a:r>
              <a:rPr lang="da-DK" dirty="0" smtClean="0"/>
              <a:t>bruge til din forberedelse og </a:t>
            </a:r>
            <a:br>
              <a:rPr lang="da-DK" dirty="0" smtClean="0"/>
            </a:br>
            <a:r>
              <a:rPr lang="da-DK" dirty="0" smtClean="0"/>
              <a:t>fordybelse.</a:t>
            </a:r>
            <a:endParaRPr lang="da-DK" dirty="0"/>
          </a:p>
        </p:txBody>
      </p:sp>
      <p:pic>
        <p:nvPicPr>
          <p:cNvPr id="14" name="Picture 2">
            <a:extLst>
              <a:ext uri="{FF2B5EF4-FFF2-40B4-BE49-F238E27FC236}">
                <a16:creationId xmlns:a16="http://schemas.microsoft.com/office/drawing/2014/main" id="{E15F60FC-10AA-4EAE-BA8D-F4CD3329603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50694" y="4557849"/>
            <a:ext cx="1445334" cy="2052881"/>
          </a:xfrm>
          <a:prstGeom prst="rect">
            <a:avLst/>
          </a:prstGeom>
        </p:spPr>
      </p:pic>
      <p:sp>
        <p:nvSpPr>
          <p:cNvPr id="5" name="Rektangel 4"/>
          <p:cNvSpPr/>
          <p:nvPr/>
        </p:nvSpPr>
        <p:spPr>
          <a:xfrm>
            <a:off x="4992193" y="4577587"/>
            <a:ext cx="1426028" cy="1508105"/>
          </a:xfrm>
          <a:prstGeom prst="rect">
            <a:avLst/>
          </a:prstGeom>
        </p:spPr>
        <p:txBody>
          <a:bodyPr wrap="square">
            <a:spAutoFit/>
          </a:bodyPr>
          <a:lstStyle/>
          <a:p>
            <a:r>
              <a:rPr lang="da-DK" sz="1200" b="1" dirty="0" smtClean="0">
                <a:latin typeface="Bradley Hand ITC" panose="03070402050302030203" pitchFamily="66" charset="0"/>
              </a:rPr>
              <a:t>Mine noter:</a:t>
            </a:r>
          </a:p>
          <a:p>
            <a:r>
              <a:rPr lang="da-DK" sz="1000" dirty="0" smtClean="0">
                <a:latin typeface="Bradley Hand ITC" panose="03070402050302030203" pitchFamily="66" charset="0"/>
              </a:rPr>
              <a:t>Du </a:t>
            </a:r>
            <a:r>
              <a:rPr lang="da-DK" sz="1000" dirty="0">
                <a:latin typeface="Bradley Hand ITC" panose="03070402050302030203" pitchFamily="66" charset="0"/>
              </a:rPr>
              <a:t>skal selvfølgelig også have alle dine noter til selve analysen af dit prøveoplæg, men et skema (som eksemplet her) kan hjælpe dig med at sikre, at du </a:t>
            </a:r>
            <a:r>
              <a:rPr lang="da-DK" sz="1000" dirty="0" smtClean="0">
                <a:latin typeface="Bradley Hand ITC" panose="03070402050302030203" pitchFamily="66" charset="0"/>
              </a:rPr>
              <a:t>har…</a:t>
            </a:r>
            <a:endParaRPr lang="da-DK" sz="1000" dirty="0">
              <a:latin typeface="Bradley Hand ITC" panose="03070402050302030203" pitchFamily="66" charset="0"/>
            </a:endParaRPr>
          </a:p>
        </p:txBody>
      </p:sp>
      <p:graphicFrame>
        <p:nvGraphicFramePr>
          <p:cNvPr id="16" name="Tabel 15"/>
          <p:cNvGraphicFramePr>
            <a:graphicFrameLocks noGrp="1"/>
          </p:cNvGraphicFramePr>
          <p:nvPr>
            <p:extLst>
              <p:ext uri="{D42A27DB-BD31-4B8C-83A1-F6EECF244321}">
                <p14:modId xmlns:p14="http://schemas.microsoft.com/office/powerpoint/2010/main" val="3882095511"/>
              </p:ext>
            </p:extLst>
          </p:nvPr>
        </p:nvGraphicFramePr>
        <p:xfrm>
          <a:off x="6388012" y="1229227"/>
          <a:ext cx="5593449" cy="5403542"/>
        </p:xfrm>
        <a:graphic>
          <a:graphicData uri="http://schemas.openxmlformats.org/drawingml/2006/table">
            <a:tbl>
              <a:tblPr firstRow="1" bandRow="1">
                <a:tableStyleId>{F5AB1C69-6EDB-4FF4-983F-18BD219EF322}</a:tableStyleId>
              </a:tblPr>
              <a:tblGrid>
                <a:gridCol w="2462269">
                  <a:extLst>
                    <a:ext uri="{9D8B030D-6E8A-4147-A177-3AD203B41FA5}">
                      <a16:colId xmlns:a16="http://schemas.microsoft.com/office/drawing/2014/main" val="20000"/>
                    </a:ext>
                  </a:extLst>
                </a:gridCol>
                <a:gridCol w="3131180">
                  <a:extLst>
                    <a:ext uri="{9D8B030D-6E8A-4147-A177-3AD203B41FA5}">
                      <a16:colId xmlns:a16="http://schemas.microsoft.com/office/drawing/2014/main" val="20001"/>
                    </a:ext>
                  </a:extLst>
                </a:gridCol>
              </a:tblGrid>
              <a:tr h="1279284">
                <a:tc>
                  <a:txBody>
                    <a:bodyPr/>
                    <a:lstStyle/>
                    <a:p>
                      <a:r>
                        <a:rPr lang="da-DK" sz="1000" dirty="0" smtClean="0"/>
                        <a:t>Find en tekst</a:t>
                      </a:r>
                      <a:endParaRPr lang="da-DK" sz="1000" dirty="0">
                        <a:solidFill>
                          <a:schemeClr val="tx1"/>
                        </a:solidFill>
                      </a:endParaRPr>
                    </a:p>
                  </a:txBody>
                  <a:tcPr marL="57281" marR="57281" marT="28641" marB="28641"/>
                </a:tc>
                <a:tc>
                  <a:txBody>
                    <a:bodyPr/>
                    <a:lstStyle/>
                    <a:p>
                      <a:pPr marL="342900" indent="-342900">
                        <a:buFont typeface="+mj-lt"/>
                        <a:buAutoNum type="arabicPeriod"/>
                      </a:pPr>
                      <a:r>
                        <a:rPr lang="da-DK" sz="1000" dirty="0" smtClean="0"/>
                        <a:t>Finde en tekst/billede/film</a:t>
                      </a:r>
                    </a:p>
                    <a:p>
                      <a:pPr marL="342900" indent="-342900">
                        <a:buFont typeface="+mj-lt"/>
                        <a:buAutoNum type="arabicPeriod"/>
                      </a:pPr>
                      <a:r>
                        <a:rPr lang="da-DK" sz="1000" dirty="0" smtClean="0"/>
                        <a:t>Du skal finde noget, der gør noget ved dig / siger dig noget</a:t>
                      </a:r>
                    </a:p>
                    <a:p>
                      <a:pPr marL="342900" indent="-342900">
                        <a:buFont typeface="+mj-lt"/>
                        <a:buAutoNum type="arabicPeriod"/>
                      </a:pPr>
                      <a:r>
                        <a:rPr lang="da-DK" sz="1000" dirty="0" smtClean="0"/>
                        <a:t>Gå på biblioteket og på nettet</a:t>
                      </a:r>
                    </a:p>
                    <a:p>
                      <a:pPr marL="342900" indent="-342900">
                        <a:buFont typeface="+mj-lt"/>
                        <a:buAutoNum type="arabicPeriod"/>
                      </a:pPr>
                      <a:r>
                        <a:rPr lang="da-DK" sz="1000" dirty="0" smtClean="0"/>
                        <a:t>Hvis det er svært, eller du er i tvivl: Spørg din lærer eller familie og venner.</a:t>
                      </a:r>
                    </a:p>
                    <a:p>
                      <a:pPr marL="342900" indent="-342900">
                        <a:buFont typeface="+mj-lt"/>
                        <a:buAutoNum type="arabicPeriod"/>
                      </a:pPr>
                      <a:r>
                        <a:rPr lang="da-DK" sz="1000" dirty="0" smtClean="0"/>
                        <a:t>Få teksten godkendt af din lærer</a:t>
                      </a:r>
                      <a:endParaRPr lang="da-DK" sz="1000" dirty="0" smtClean="0">
                        <a:solidFill>
                          <a:schemeClr val="tx1"/>
                        </a:solidFill>
                      </a:endParaRPr>
                    </a:p>
                  </a:txBody>
                  <a:tcPr marL="57281" marR="57281" marT="28641" marB="28641"/>
                </a:tc>
                <a:extLst>
                  <a:ext uri="{0D108BD9-81ED-4DB2-BD59-A6C34878D82A}">
                    <a16:rowId xmlns:a16="http://schemas.microsoft.com/office/drawing/2014/main" val="10000"/>
                  </a:ext>
                </a:extLst>
              </a:tr>
              <a:tr h="515532">
                <a:tc>
                  <a:txBody>
                    <a:bodyPr/>
                    <a:lstStyle/>
                    <a:p>
                      <a:r>
                        <a:rPr lang="da-DK" sz="1000" dirty="0" smtClean="0"/>
                        <a:t>Skriv din begrundelse</a:t>
                      </a:r>
                      <a:endParaRPr lang="da-DK" sz="1000" b="1" dirty="0">
                        <a:solidFill>
                          <a:schemeClr val="tx1"/>
                        </a:solidFill>
                      </a:endParaRPr>
                    </a:p>
                  </a:txBody>
                  <a:tcPr marL="57281" marR="57281" marT="28641" marB="2864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sz="1000" dirty="0" smtClean="0"/>
                        <a:t>Skrive en kort begrundelse for, at du har valgt teksten – hvorfor er den interessant/ vigtig. Skriv 5-6 linjer</a:t>
                      </a:r>
                      <a:endParaRPr lang="da-DK" sz="1000" b="1" dirty="0" smtClean="0">
                        <a:solidFill>
                          <a:schemeClr val="tx1"/>
                        </a:solidFill>
                      </a:endParaRPr>
                    </a:p>
                  </a:txBody>
                  <a:tcPr marL="57281" marR="57281" marT="28641" marB="28641"/>
                </a:tc>
                <a:extLst>
                  <a:ext uri="{0D108BD9-81ED-4DB2-BD59-A6C34878D82A}">
                    <a16:rowId xmlns:a16="http://schemas.microsoft.com/office/drawing/2014/main" val="10001"/>
                  </a:ext>
                </a:extLst>
              </a:tr>
              <a:tr h="515532">
                <a:tc>
                  <a:txBody>
                    <a:bodyPr/>
                    <a:lstStyle/>
                    <a:p>
                      <a:r>
                        <a:rPr lang="da-DK" sz="1000" dirty="0" smtClean="0"/>
                        <a:t>Analyse og fortolkning</a:t>
                      </a:r>
                      <a:endParaRPr lang="da-DK" sz="1000" b="1" dirty="0">
                        <a:solidFill>
                          <a:schemeClr val="tx1"/>
                        </a:solidFill>
                      </a:endParaRPr>
                    </a:p>
                  </a:txBody>
                  <a:tcPr marL="57281" marR="57281" marT="28641" marB="28641"/>
                </a:tc>
                <a:tc>
                  <a:txBody>
                    <a:bodyPr/>
                    <a:lstStyle/>
                    <a:p>
                      <a:r>
                        <a:rPr lang="da-DK" sz="1000" dirty="0" smtClean="0"/>
                        <a:t>Find analyseredskaber, og udvælg analysepunkter, der passer</a:t>
                      </a:r>
                      <a:r>
                        <a:rPr lang="da-DK" sz="1000" baseline="0" dirty="0" smtClean="0"/>
                        <a:t> til den valgte tekst.</a:t>
                      </a:r>
                      <a:r>
                        <a:rPr lang="da-DK" sz="1000" baseline="0" dirty="0"/>
                        <a:t> </a:t>
                      </a:r>
                      <a:endParaRPr lang="da-DK" sz="1000" b="1" baseline="0" dirty="0" smtClean="0">
                        <a:solidFill>
                          <a:schemeClr val="tx1"/>
                        </a:solidFill>
                      </a:endParaRPr>
                    </a:p>
                  </a:txBody>
                  <a:tcPr marL="57281" marR="57281" marT="28641" marB="28641"/>
                </a:tc>
                <a:extLst>
                  <a:ext uri="{0D108BD9-81ED-4DB2-BD59-A6C34878D82A}">
                    <a16:rowId xmlns:a16="http://schemas.microsoft.com/office/drawing/2014/main" val="10002"/>
                  </a:ext>
                </a:extLst>
              </a:tr>
              <a:tr h="8210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sz="1000" dirty="0" smtClean="0"/>
                        <a:t>Find 3-5 nedslagspunkter i teksten</a:t>
                      </a:r>
                      <a:endParaRPr lang="da-DK" sz="1000" b="1" dirty="0" smtClean="0">
                        <a:solidFill>
                          <a:schemeClr val="tx1"/>
                        </a:solidFill>
                      </a:endParaRPr>
                    </a:p>
                  </a:txBody>
                  <a:tcPr marL="57281" marR="57281" marT="28641" marB="2864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sz="1000" dirty="0" smtClean="0"/>
                        <a:t>”På</a:t>
                      </a:r>
                      <a:r>
                        <a:rPr lang="da-DK" sz="1000" baseline="0" dirty="0" smtClean="0"/>
                        <a:t> side 2, linje 14, kan man se, at…”</a:t>
                      </a:r>
                    </a:p>
                    <a:p>
                      <a:pPr marL="0" marR="0" indent="0" algn="l" defTabSz="914400" rtl="0" eaLnBrk="1" fontAlgn="auto" latinLnBrk="0" hangingPunct="1">
                        <a:lnSpc>
                          <a:spcPct val="100000"/>
                        </a:lnSpc>
                        <a:spcBef>
                          <a:spcPts val="0"/>
                        </a:spcBef>
                        <a:spcAft>
                          <a:spcPts val="0"/>
                        </a:spcAft>
                        <a:buClrTx/>
                        <a:buSzTx/>
                        <a:buFontTx/>
                        <a:buNone/>
                        <a:tabLst/>
                        <a:defRPr/>
                      </a:pPr>
                      <a:r>
                        <a:rPr lang="da-DK" sz="1000" baseline="0" dirty="0" smtClean="0"/>
                        <a:t>”I strofe 2 verselinje 3, kan man se, at…”</a:t>
                      </a:r>
                    </a:p>
                    <a:p>
                      <a:pPr marL="0" marR="0" indent="0" algn="l" defTabSz="914400" rtl="0" eaLnBrk="1" fontAlgn="auto" latinLnBrk="0" hangingPunct="1">
                        <a:lnSpc>
                          <a:spcPct val="100000"/>
                        </a:lnSpc>
                        <a:spcBef>
                          <a:spcPts val="0"/>
                        </a:spcBef>
                        <a:spcAft>
                          <a:spcPts val="0"/>
                        </a:spcAft>
                        <a:buClrTx/>
                        <a:buSzTx/>
                        <a:buFontTx/>
                        <a:buNone/>
                        <a:tabLst/>
                        <a:defRPr/>
                      </a:pPr>
                      <a:r>
                        <a:rPr lang="da-DK" sz="1000" baseline="0" dirty="0" smtClean="0"/>
                        <a:t>”3.40 inde i filmen bliver klipperytmen hurtigere, og det gør stemningen mere intens”</a:t>
                      </a:r>
                      <a:endParaRPr lang="da-DK" sz="1000" b="1" dirty="0" smtClean="0">
                        <a:solidFill>
                          <a:schemeClr val="tx1"/>
                        </a:solidFill>
                      </a:endParaRPr>
                    </a:p>
                  </a:txBody>
                  <a:tcPr marL="57281" marR="57281" marT="28641" marB="28641"/>
                </a:tc>
                <a:extLst>
                  <a:ext uri="{0D108BD9-81ED-4DB2-BD59-A6C34878D82A}">
                    <a16:rowId xmlns:a16="http://schemas.microsoft.com/office/drawing/2014/main" val="10003"/>
                  </a:ext>
                </a:extLst>
              </a:tr>
              <a:tr h="515532">
                <a:tc>
                  <a:txBody>
                    <a:bodyPr/>
                    <a:lstStyle/>
                    <a:p>
                      <a:r>
                        <a:rPr lang="da-DK" sz="1000" dirty="0" smtClean="0"/>
                        <a:t>Vælg oplæsningsstykke</a:t>
                      </a:r>
                      <a:endParaRPr lang="da-DK" sz="1000" b="1" dirty="0">
                        <a:solidFill>
                          <a:schemeClr val="tx1"/>
                        </a:solidFill>
                      </a:endParaRPr>
                    </a:p>
                  </a:txBody>
                  <a:tcPr marL="57281" marR="57281" marT="28641" marB="28641"/>
                </a:tc>
                <a:tc>
                  <a:txBody>
                    <a:bodyPr/>
                    <a:lstStyle/>
                    <a:p>
                      <a:r>
                        <a:rPr lang="da-DK" sz="1000" dirty="0" smtClean="0"/>
                        <a:t>Det skal have relevans for din forståelse af teksten, og det</a:t>
                      </a:r>
                      <a:r>
                        <a:rPr lang="da-DK" sz="1000" baseline="0" dirty="0" smtClean="0"/>
                        <a:t> skal</a:t>
                      </a:r>
                      <a:r>
                        <a:rPr lang="da-DK" sz="1000" dirty="0" smtClean="0"/>
                        <a:t> passe til et analysepunkt.</a:t>
                      </a:r>
                      <a:endParaRPr lang="da-DK" sz="1000" b="1" dirty="0">
                        <a:solidFill>
                          <a:schemeClr val="tx1"/>
                        </a:solidFill>
                      </a:endParaRPr>
                    </a:p>
                  </a:txBody>
                  <a:tcPr marL="57281" marR="57281" marT="28641" marB="28641"/>
                </a:tc>
                <a:extLst>
                  <a:ext uri="{0D108BD9-81ED-4DB2-BD59-A6C34878D82A}">
                    <a16:rowId xmlns:a16="http://schemas.microsoft.com/office/drawing/2014/main" val="10004"/>
                  </a:ext>
                </a:extLst>
              </a:tr>
              <a:tr h="668283">
                <a:tc>
                  <a:txBody>
                    <a:bodyPr/>
                    <a:lstStyle/>
                    <a:p>
                      <a:r>
                        <a:rPr lang="da-DK" sz="1000" dirty="0" smtClean="0"/>
                        <a:t>Perspektivering</a:t>
                      </a:r>
                      <a:endParaRPr lang="da-DK" sz="1000" b="1" dirty="0">
                        <a:solidFill>
                          <a:schemeClr val="tx1"/>
                        </a:solidFill>
                      </a:endParaRPr>
                    </a:p>
                  </a:txBody>
                  <a:tcPr marL="57281" marR="57281" marT="28641" marB="28641"/>
                </a:tc>
                <a:tc>
                  <a:txBody>
                    <a:bodyPr/>
                    <a:lstStyle/>
                    <a:p>
                      <a:r>
                        <a:rPr lang="da-DK" sz="1000" baseline="0" dirty="0" smtClean="0"/>
                        <a:t>Du skal perspektivere til en eller flere tekster i fordybelsesområdet. Du kan også perspektivere til andre opgivelser.</a:t>
                      </a:r>
                      <a:endParaRPr lang="da-DK" sz="1000" b="1" dirty="0">
                        <a:solidFill>
                          <a:schemeClr val="tx1"/>
                        </a:solidFill>
                      </a:endParaRPr>
                    </a:p>
                  </a:txBody>
                  <a:tcPr marL="57281" marR="57281" marT="28641" marB="28641"/>
                </a:tc>
                <a:extLst>
                  <a:ext uri="{0D108BD9-81ED-4DB2-BD59-A6C34878D82A}">
                    <a16:rowId xmlns:a16="http://schemas.microsoft.com/office/drawing/2014/main" val="10005"/>
                  </a:ext>
                </a:extLst>
              </a:tr>
              <a:tr h="362782">
                <a:tc>
                  <a:txBody>
                    <a:bodyPr/>
                    <a:lstStyle/>
                    <a:p>
                      <a:r>
                        <a:rPr lang="da-DK" sz="1000" dirty="0" smtClean="0"/>
                        <a:t>Disposition</a:t>
                      </a:r>
                      <a:endParaRPr lang="da-DK" sz="1000" b="1" dirty="0">
                        <a:solidFill>
                          <a:schemeClr val="tx1"/>
                        </a:solidFill>
                      </a:endParaRPr>
                    </a:p>
                  </a:txBody>
                  <a:tcPr marL="57281" marR="57281" marT="28641" marB="28641"/>
                </a:tc>
                <a:tc>
                  <a:txBody>
                    <a:bodyPr/>
                    <a:lstStyle/>
                    <a:p>
                      <a:r>
                        <a:rPr lang="da-DK" sz="1000" dirty="0" smtClean="0"/>
                        <a:t>Hvad</a:t>
                      </a:r>
                      <a:r>
                        <a:rPr lang="da-DK" sz="1000" baseline="0" dirty="0" smtClean="0"/>
                        <a:t> vil du fortælle om og i hvilken rækkefølge?</a:t>
                      </a:r>
                      <a:endParaRPr lang="da-DK" sz="1000" b="1" dirty="0">
                        <a:solidFill>
                          <a:schemeClr val="tx1"/>
                        </a:solidFill>
                      </a:endParaRPr>
                    </a:p>
                  </a:txBody>
                  <a:tcPr marL="57281" marR="57281" marT="28641" marB="28641"/>
                </a:tc>
                <a:extLst>
                  <a:ext uri="{0D108BD9-81ED-4DB2-BD59-A6C34878D82A}">
                    <a16:rowId xmlns:a16="http://schemas.microsoft.com/office/drawing/2014/main" val="10006"/>
                  </a:ext>
                </a:extLst>
              </a:tr>
              <a:tr h="362782">
                <a:tc>
                  <a:txBody>
                    <a:bodyPr/>
                    <a:lstStyle/>
                    <a:p>
                      <a:r>
                        <a:rPr lang="da-DK" sz="1000" dirty="0" smtClean="0"/>
                        <a:t>Kildeliste</a:t>
                      </a:r>
                      <a:endParaRPr lang="da-DK" sz="1000" b="1" dirty="0">
                        <a:solidFill>
                          <a:schemeClr val="tx1"/>
                        </a:solidFill>
                      </a:endParaRPr>
                    </a:p>
                  </a:txBody>
                  <a:tcPr marL="57281" marR="57281" marT="28641" marB="28641"/>
                </a:tc>
                <a:tc>
                  <a:txBody>
                    <a:bodyPr/>
                    <a:lstStyle/>
                    <a:p>
                      <a:r>
                        <a:rPr lang="da-DK" sz="1000" dirty="0" smtClean="0"/>
                        <a:t>Her skal du skrive de tekster,</a:t>
                      </a:r>
                      <a:r>
                        <a:rPr lang="da-DK" sz="1000" baseline="0" dirty="0" smtClean="0"/>
                        <a:t> du har arbejdet med i fordybelsesarbejdet. </a:t>
                      </a:r>
                      <a:endParaRPr lang="da-DK" sz="1000" b="1" dirty="0">
                        <a:solidFill>
                          <a:schemeClr val="tx1"/>
                        </a:solidFill>
                      </a:endParaRPr>
                    </a:p>
                  </a:txBody>
                  <a:tcPr marL="57281" marR="57281" marT="28641" marB="28641"/>
                </a:tc>
                <a:extLst>
                  <a:ext uri="{0D108BD9-81ED-4DB2-BD59-A6C34878D82A}">
                    <a16:rowId xmlns:a16="http://schemas.microsoft.com/office/drawing/2014/main" val="10007"/>
                  </a:ext>
                </a:extLst>
              </a:tr>
              <a:tr h="362782">
                <a:tc>
                  <a:txBody>
                    <a:bodyPr/>
                    <a:lstStyle/>
                    <a:p>
                      <a:r>
                        <a:rPr lang="da-DK" sz="1000" dirty="0" smtClean="0"/>
                        <a:t>Du</a:t>
                      </a:r>
                      <a:r>
                        <a:rPr lang="da-DK" sz="1000" baseline="0" dirty="0" smtClean="0"/>
                        <a:t> skal øve</a:t>
                      </a:r>
                      <a:r>
                        <a:rPr lang="da-DK" sz="1000" dirty="0" smtClean="0"/>
                        <a:t> dig med et ur </a:t>
                      </a:r>
                      <a:endParaRPr lang="da-DK" sz="1000" b="1" dirty="0">
                        <a:solidFill>
                          <a:schemeClr val="tx1"/>
                        </a:solidFill>
                      </a:endParaRPr>
                    </a:p>
                  </a:txBody>
                  <a:tcPr marL="57281" marR="57281" marT="28641" marB="28641"/>
                </a:tc>
                <a:tc>
                  <a:txBody>
                    <a:bodyPr/>
                    <a:lstStyle/>
                    <a:p>
                      <a:r>
                        <a:rPr lang="da-DK" sz="1000" dirty="0" smtClean="0"/>
                        <a:t>Tag</a:t>
                      </a:r>
                      <a:r>
                        <a:rPr lang="da-DK" sz="1000" baseline="0" dirty="0" smtClean="0"/>
                        <a:t> tid på dit oplæg. Husk, det skal vare 10 min.</a:t>
                      </a:r>
                      <a:endParaRPr lang="da-DK" sz="1000" b="1" dirty="0">
                        <a:solidFill>
                          <a:schemeClr val="tx1"/>
                        </a:solidFill>
                      </a:endParaRPr>
                    </a:p>
                  </a:txBody>
                  <a:tcPr marL="57281" marR="57281" marT="28641" marB="28641"/>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9772504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20"/>
        <p:cNvGrpSpPr/>
        <p:nvPr/>
      </p:nvGrpSpPr>
      <p:grpSpPr>
        <a:xfrm>
          <a:off x="0" y="0"/>
          <a:ext cx="0" cy="0"/>
          <a:chOff x="0" y="0"/>
          <a:chExt cx="0" cy="0"/>
        </a:xfrm>
      </p:grpSpPr>
      <p:pic>
        <p:nvPicPr>
          <p:cNvPr id="21" name="Picture 2">
            <a:extLst>
              <a:ext uri="{FF2B5EF4-FFF2-40B4-BE49-F238E27FC236}">
                <a16:creationId xmlns:a16="http://schemas.microsoft.com/office/drawing/2014/main" id="{FD6A8508-404F-4537-ADBF-8A25FE817E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575" y="305895"/>
            <a:ext cx="923781" cy="924494"/>
          </a:xfrm>
          <a:prstGeom prst="rect">
            <a:avLst/>
          </a:prstGeom>
        </p:spPr>
      </p:pic>
      <p:sp>
        <p:nvSpPr>
          <p:cNvPr id="11" name="Google Shape;200;p25"/>
          <p:cNvSpPr txBox="1">
            <a:spLocks/>
          </p:cNvSpPr>
          <p:nvPr/>
        </p:nvSpPr>
        <p:spPr>
          <a:xfrm>
            <a:off x="1356577" y="598848"/>
            <a:ext cx="9640818" cy="33858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83000"/>
              </a:lnSpc>
              <a:spcBef>
                <a:spcPts val="0"/>
              </a:spcBef>
              <a:spcAft>
                <a:spcPts val="0"/>
              </a:spcAft>
              <a:buClr>
                <a:schemeClr val="dk1"/>
              </a:buClr>
              <a:buSzPts val="3600"/>
              <a:buFont typeface="Georgia"/>
              <a:buNone/>
              <a:defRPr sz="36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da-DK" sz="3400" b="1" dirty="0" smtClean="0">
                <a:latin typeface="Arial"/>
                <a:ea typeface="Arial"/>
                <a:cs typeface="Arial"/>
                <a:sym typeface="Arial"/>
              </a:rPr>
              <a:t>Hvad skal synopsen indeholde?</a:t>
            </a:r>
            <a:endParaRPr lang="da-DK" sz="3400" b="1" dirty="0">
              <a:latin typeface="Arial"/>
              <a:ea typeface="Arial"/>
              <a:cs typeface="Arial"/>
              <a:sym typeface="Arial"/>
            </a:endParaRPr>
          </a:p>
        </p:txBody>
      </p:sp>
      <p:sp>
        <p:nvSpPr>
          <p:cNvPr id="3" name="Rektangel 2"/>
          <p:cNvSpPr/>
          <p:nvPr/>
        </p:nvSpPr>
        <p:spPr>
          <a:xfrm>
            <a:off x="1913527" y="1347146"/>
            <a:ext cx="7768748" cy="646331"/>
          </a:xfrm>
          <a:prstGeom prst="rect">
            <a:avLst/>
          </a:prstGeom>
        </p:spPr>
        <p:txBody>
          <a:bodyPr wrap="square">
            <a:spAutoFit/>
          </a:bodyPr>
          <a:lstStyle/>
          <a:p>
            <a:r>
              <a:rPr lang="da-DK" dirty="0" smtClean="0"/>
              <a:t>Det er ingen faste regler for, hvordan sin synopse skal se ud, men der er nogle elementer, den skal indeholde:</a:t>
            </a:r>
            <a:endParaRPr lang="da-DK" dirty="0"/>
          </a:p>
        </p:txBody>
      </p:sp>
      <p:sp>
        <p:nvSpPr>
          <p:cNvPr id="2" name="Rektangel 1"/>
          <p:cNvSpPr/>
          <p:nvPr/>
        </p:nvSpPr>
        <p:spPr>
          <a:xfrm>
            <a:off x="3410070" y="2083694"/>
            <a:ext cx="8621487" cy="4524315"/>
          </a:xfrm>
          <a:prstGeom prst="rect">
            <a:avLst/>
          </a:prstGeom>
          <a:ln w="12700">
            <a:solidFill>
              <a:schemeClr val="accent3"/>
            </a:solidFill>
          </a:ln>
        </p:spPr>
        <p:txBody>
          <a:bodyPr wrap="square">
            <a:spAutoFit/>
          </a:bodyPr>
          <a:lstStyle/>
          <a:p>
            <a:r>
              <a:rPr lang="da-DK" i="1" dirty="0" smtClean="0">
                <a:latin typeface="Calibri" panose="020F0502020204030204" pitchFamily="34" charset="0"/>
                <a:cs typeface="Calibri" panose="020F0502020204030204" pitchFamily="34" charset="0"/>
              </a:rPr>
              <a:t>- dit </a:t>
            </a:r>
            <a:r>
              <a:rPr lang="da-DK" i="1" dirty="0">
                <a:latin typeface="Calibri" panose="020F0502020204030204" pitchFamily="34" charset="0"/>
                <a:cs typeface="Calibri" panose="020F0502020204030204" pitchFamily="34" charset="0"/>
              </a:rPr>
              <a:t>navn og prøveniveau. </a:t>
            </a:r>
            <a:br>
              <a:rPr lang="da-DK" i="1" dirty="0">
                <a:latin typeface="Calibri" panose="020F0502020204030204" pitchFamily="34" charset="0"/>
                <a:cs typeface="Calibri" panose="020F0502020204030204" pitchFamily="34" charset="0"/>
              </a:rPr>
            </a:br>
            <a:endParaRPr lang="da-DK" i="1" dirty="0">
              <a:latin typeface="Calibri" panose="020F0502020204030204" pitchFamily="34" charset="0"/>
              <a:cs typeface="Calibri" panose="020F0502020204030204" pitchFamily="34" charset="0"/>
            </a:endParaRPr>
          </a:p>
          <a:p>
            <a:r>
              <a:rPr lang="da-DK" i="1" dirty="0" smtClean="0">
                <a:latin typeface="Calibri" panose="020F0502020204030204" pitchFamily="34" charset="0"/>
                <a:cs typeface="Calibri" panose="020F0502020204030204" pitchFamily="34" charset="0"/>
              </a:rPr>
              <a:t>- titel </a:t>
            </a:r>
            <a:r>
              <a:rPr lang="da-DK" i="1" dirty="0">
                <a:latin typeface="Calibri" panose="020F0502020204030204" pitchFamily="34" charset="0"/>
                <a:cs typeface="Calibri" panose="020F0502020204030204" pitchFamily="34" charset="0"/>
              </a:rPr>
              <a:t>på fordybelsesområde. </a:t>
            </a:r>
            <a:endParaRPr lang="da-DK" i="1" dirty="0" smtClean="0">
              <a:latin typeface="Calibri" panose="020F0502020204030204" pitchFamily="34" charset="0"/>
              <a:cs typeface="Calibri" panose="020F0502020204030204" pitchFamily="34" charset="0"/>
            </a:endParaRPr>
          </a:p>
          <a:p>
            <a:pPr marL="285750" indent="-285750">
              <a:buFontTx/>
              <a:buChar char="-"/>
            </a:pPr>
            <a:endParaRPr lang="da-DK" i="1" dirty="0">
              <a:latin typeface="Calibri" panose="020F0502020204030204" pitchFamily="34" charset="0"/>
              <a:cs typeface="Calibri" panose="020F0502020204030204" pitchFamily="34" charset="0"/>
            </a:endParaRPr>
          </a:p>
          <a:p>
            <a:r>
              <a:rPr lang="da-DK" i="1" dirty="0" smtClean="0">
                <a:latin typeface="Calibri" panose="020F0502020204030204" pitchFamily="34" charset="0"/>
                <a:cs typeface="Calibri" panose="020F0502020204030204" pitchFamily="34" charset="0"/>
              </a:rPr>
              <a:t>- præsentation </a:t>
            </a:r>
            <a:r>
              <a:rPr lang="da-DK" i="1" dirty="0">
                <a:latin typeface="Calibri" panose="020F0502020204030204" pitchFamily="34" charset="0"/>
                <a:cs typeface="Calibri" panose="020F0502020204030204" pitchFamily="34" charset="0"/>
              </a:rPr>
              <a:t>af prøveoplæg og begrundelse for valget af dette. </a:t>
            </a:r>
          </a:p>
          <a:p>
            <a:endParaRPr lang="da-DK" i="1" dirty="0" smtClean="0">
              <a:latin typeface="Calibri" panose="020F0502020204030204" pitchFamily="34" charset="0"/>
              <a:cs typeface="Calibri" panose="020F0502020204030204" pitchFamily="34" charset="0"/>
            </a:endParaRPr>
          </a:p>
          <a:p>
            <a:r>
              <a:rPr lang="da-DK" i="1" dirty="0" smtClean="0">
                <a:latin typeface="Calibri" panose="020F0502020204030204" pitchFamily="34" charset="0"/>
                <a:cs typeface="Calibri" panose="020F0502020204030204" pitchFamily="34" charset="0"/>
              </a:rPr>
              <a:t>- disposition </a:t>
            </a:r>
            <a:r>
              <a:rPr lang="da-DK" i="1" dirty="0">
                <a:latin typeface="Calibri" panose="020F0502020204030204" pitchFamily="34" charset="0"/>
                <a:cs typeface="Calibri" panose="020F0502020204030204" pitchFamily="34" charset="0"/>
              </a:rPr>
              <a:t>for den mundtlige prøve. </a:t>
            </a:r>
          </a:p>
          <a:p>
            <a:endParaRPr lang="da-DK" i="1" dirty="0" smtClean="0">
              <a:latin typeface="Calibri" panose="020F0502020204030204" pitchFamily="34" charset="0"/>
              <a:cs typeface="Calibri" panose="020F0502020204030204" pitchFamily="34" charset="0"/>
            </a:endParaRPr>
          </a:p>
          <a:p>
            <a:r>
              <a:rPr lang="da-DK" i="1" dirty="0" smtClean="0">
                <a:latin typeface="Calibri" panose="020F0502020204030204" pitchFamily="34" charset="0"/>
                <a:cs typeface="Calibri" panose="020F0502020204030204" pitchFamily="34" charset="0"/>
              </a:rPr>
              <a:t>- præsentation </a:t>
            </a:r>
            <a:r>
              <a:rPr lang="da-DK" i="1" dirty="0">
                <a:latin typeface="Calibri" panose="020F0502020204030204" pitchFamily="34" charset="0"/>
                <a:cs typeface="Calibri" panose="020F0502020204030204" pitchFamily="34" charset="0"/>
              </a:rPr>
              <a:t>af analyse- og fortolkningspunkter. </a:t>
            </a:r>
          </a:p>
          <a:p>
            <a:endParaRPr lang="da-DK" i="1" dirty="0" smtClean="0">
              <a:latin typeface="Calibri" panose="020F0502020204030204" pitchFamily="34" charset="0"/>
              <a:cs typeface="Calibri" panose="020F0502020204030204" pitchFamily="34" charset="0"/>
            </a:endParaRPr>
          </a:p>
          <a:p>
            <a:r>
              <a:rPr lang="da-DK" i="1" dirty="0" smtClean="0">
                <a:latin typeface="Calibri" panose="020F0502020204030204" pitchFamily="34" charset="0"/>
                <a:cs typeface="Calibri" panose="020F0502020204030204" pitchFamily="34" charset="0"/>
              </a:rPr>
              <a:t>- præsentation </a:t>
            </a:r>
            <a:r>
              <a:rPr lang="da-DK" i="1" dirty="0">
                <a:latin typeface="Calibri" panose="020F0502020204030204" pitchFamily="34" charset="0"/>
                <a:cs typeface="Calibri" panose="020F0502020204030204" pitchFamily="34" charset="0"/>
              </a:rPr>
              <a:t>af perspektiveringsområder. </a:t>
            </a:r>
          </a:p>
          <a:p>
            <a:endParaRPr lang="da-DK" i="1" dirty="0" smtClean="0">
              <a:latin typeface="Calibri" panose="020F0502020204030204" pitchFamily="34" charset="0"/>
              <a:cs typeface="Calibri" panose="020F0502020204030204" pitchFamily="34" charset="0"/>
            </a:endParaRPr>
          </a:p>
          <a:p>
            <a:r>
              <a:rPr lang="da-DK" i="1" dirty="0" smtClean="0">
                <a:latin typeface="Calibri" panose="020F0502020204030204" pitchFamily="34" charset="0"/>
                <a:cs typeface="Calibri" panose="020F0502020204030204" pitchFamily="34" charset="0"/>
              </a:rPr>
              <a:t>- angivelse </a:t>
            </a:r>
            <a:r>
              <a:rPr lang="da-DK" i="1" dirty="0">
                <a:latin typeface="Calibri" panose="020F0502020204030204" pitchFamily="34" charset="0"/>
                <a:cs typeface="Calibri" panose="020F0502020204030204" pitchFamily="34" charset="0"/>
              </a:rPr>
              <a:t>af oplæsningsstykke. </a:t>
            </a:r>
          </a:p>
          <a:p>
            <a:endParaRPr lang="da-DK" i="1" dirty="0" smtClean="0">
              <a:latin typeface="Calibri" panose="020F0502020204030204" pitchFamily="34" charset="0"/>
              <a:cs typeface="Calibri" panose="020F0502020204030204" pitchFamily="34" charset="0"/>
            </a:endParaRPr>
          </a:p>
          <a:p>
            <a:r>
              <a:rPr lang="da-DK" i="1" dirty="0" smtClean="0">
                <a:latin typeface="Calibri" panose="020F0502020204030204" pitchFamily="34" charset="0"/>
                <a:cs typeface="Calibri" panose="020F0502020204030204" pitchFamily="34" charset="0"/>
              </a:rPr>
              <a:t>- </a:t>
            </a:r>
            <a:r>
              <a:rPr lang="da-DK" i="1" dirty="0">
                <a:latin typeface="Calibri" panose="020F0502020204030204" pitchFamily="34" charset="0"/>
                <a:cs typeface="Calibri" panose="020F0502020204030204" pitchFamily="34" charset="0"/>
              </a:rPr>
              <a:t>k</a:t>
            </a:r>
            <a:r>
              <a:rPr lang="da-DK" i="1" dirty="0" smtClean="0">
                <a:latin typeface="Calibri" panose="020F0502020204030204" pitchFamily="34" charset="0"/>
                <a:cs typeface="Calibri" panose="020F0502020204030204" pitchFamily="34" charset="0"/>
              </a:rPr>
              <a:t>ildefortegnelse </a:t>
            </a:r>
            <a:r>
              <a:rPr lang="da-DK" i="1" dirty="0">
                <a:latin typeface="Calibri" panose="020F0502020204030204" pitchFamily="34" charset="0"/>
                <a:cs typeface="Calibri" panose="020F0502020204030204" pitchFamily="34" charset="0"/>
              </a:rPr>
              <a:t>over læste tekster og andre oplysninger, der er anvendt i fordybelsesarbejdet. </a:t>
            </a:r>
          </a:p>
        </p:txBody>
      </p:sp>
      <p:grpSp>
        <p:nvGrpSpPr>
          <p:cNvPr id="22" name="Group 4">
            <a:extLst>
              <a:ext uri="{FF2B5EF4-FFF2-40B4-BE49-F238E27FC236}">
                <a16:creationId xmlns:a16="http://schemas.microsoft.com/office/drawing/2014/main" id="{B0677401-8963-44F3-B72A-2B925F30C1D0}"/>
              </a:ext>
            </a:extLst>
          </p:cNvPr>
          <p:cNvGrpSpPr>
            <a:grpSpLocks noChangeAspect="1"/>
          </p:cNvGrpSpPr>
          <p:nvPr/>
        </p:nvGrpSpPr>
        <p:grpSpPr bwMode="auto">
          <a:xfrm>
            <a:off x="10634131" y="3609243"/>
            <a:ext cx="1253071" cy="1602082"/>
            <a:chOff x="427" y="386"/>
            <a:chExt cx="298" cy="381"/>
          </a:xfrm>
        </p:grpSpPr>
        <p:sp>
          <p:nvSpPr>
            <p:cNvPr id="23" name="Freeform 5">
              <a:extLst>
                <a:ext uri="{FF2B5EF4-FFF2-40B4-BE49-F238E27FC236}">
                  <a16:creationId xmlns:a16="http://schemas.microsoft.com/office/drawing/2014/main" id="{C9060114-E356-4885-973D-21ACF6EC584E}"/>
                </a:ext>
              </a:extLst>
            </p:cNvPr>
            <p:cNvSpPr>
              <a:spLocks noEditPoints="1"/>
            </p:cNvSpPr>
            <p:nvPr/>
          </p:nvSpPr>
          <p:spPr bwMode="auto">
            <a:xfrm>
              <a:off x="427" y="386"/>
              <a:ext cx="298" cy="381"/>
            </a:xfrm>
            <a:custGeom>
              <a:avLst/>
              <a:gdLst>
                <a:gd name="T0" fmla="*/ 21 w 659"/>
                <a:gd name="T1" fmla="*/ 843 h 843"/>
                <a:gd name="T2" fmla="*/ 638 w 659"/>
                <a:gd name="T3" fmla="*/ 843 h 843"/>
                <a:gd name="T4" fmla="*/ 659 w 659"/>
                <a:gd name="T5" fmla="*/ 822 h 843"/>
                <a:gd name="T6" fmla="*/ 659 w 659"/>
                <a:gd name="T7" fmla="*/ 21 h 843"/>
                <a:gd name="T8" fmla="*/ 638 w 659"/>
                <a:gd name="T9" fmla="*/ 0 h 843"/>
                <a:gd name="T10" fmla="*/ 200 w 659"/>
                <a:gd name="T11" fmla="*/ 0 h 843"/>
                <a:gd name="T12" fmla="*/ 189 w 659"/>
                <a:gd name="T13" fmla="*/ 5 h 843"/>
                <a:gd name="T14" fmla="*/ 5 w 659"/>
                <a:gd name="T15" fmla="*/ 189 h 843"/>
                <a:gd name="T16" fmla="*/ 0 w 659"/>
                <a:gd name="T17" fmla="*/ 200 h 843"/>
                <a:gd name="T18" fmla="*/ 0 w 659"/>
                <a:gd name="T19" fmla="*/ 822 h 843"/>
                <a:gd name="T20" fmla="*/ 21 w 659"/>
                <a:gd name="T21" fmla="*/ 843 h 843"/>
                <a:gd name="T22" fmla="*/ 184 w 659"/>
                <a:gd name="T23" fmla="*/ 55 h 843"/>
                <a:gd name="T24" fmla="*/ 184 w 659"/>
                <a:gd name="T25" fmla="*/ 184 h 843"/>
                <a:gd name="T26" fmla="*/ 55 w 659"/>
                <a:gd name="T27" fmla="*/ 184 h 843"/>
                <a:gd name="T28" fmla="*/ 184 w 659"/>
                <a:gd name="T29" fmla="*/ 55 h 843"/>
                <a:gd name="T30" fmla="*/ 32 w 659"/>
                <a:gd name="T31" fmla="*/ 216 h 843"/>
                <a:gd name="T32" fmla="*/ 200 w 659"/>
                <a:gd name="T33" fmla="*/ 216 h 843"/>
                <a:gd name="T34" fmla="*/ 216 w 659"/>
                <a:gd name="T35" fmla="*/ 200 h 843"/>
                <a:gd name="T36" fmla="*/ 216 w 659"/>
                <a:gd name="T37" fmla="*/ 32 h 843"/>
                <a:gd name="T38" fmla="*/ 627 w 659"/>
                <a:gd name="T39" fmla="*/ 32 h 843"/>
                <a:gd name="T40" fmla="*/ 627 w 659"/>
                <a:gd name="T41" fmla="*/ 811 h 843"/>
                <a:gd name="T42" fmla="*/ 32 w 659"/>
                <a:gd name="T43" fmla="*/ 811 h 843"/>
                <a:gd name="T44" fmla="*/ 32 w 659"/>
                <a:gd name="T45" fmla="*/ 216 h 8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59" h="843">
                  <a:moveTo>
                    <a:pt x="21" y="843"/>
                  </a:moveTo>
                  <a:cubicBezTo>
                    <a:pt x="638" y="843"/>
                    <a:pt x="638" y="843"/>
                    <a:pt x="638" y="843"/>
                  </a:cubicBezTo>
                  <a:cubicBezTo>
                    <a:pt x="649" y="842"/>
                    <a:pt x="658" y="833"/>
                    <a:pt x="659" y="822"/>
                  </a:cubicBezTo>
                  <a:cubicBezTo>
                    <a:pt x="659" y="21"/>
                    <a:pt x="659" y="21"/>
                    <a:pt x="659" y="21"/>
                  </a:cubicBezTo>
                  <a:cubicBezTo>
                    <a:pt x="658" y="10"/>
                    <a:pt x="649" y="0"/>
                    <a:pt x="638" y="0"/>
                  </a:cubicBezTo>
                  <a:cubicBezTo>
                    <a:pt x="200" y="0"/>
                    <a:pt x="200" y="0"/>
                    <a:pt x="200" y="0"/>
                  </a:cubicBezTo>
                  <a:cubicBezTo>
                    <a:pt x="196" y="0"/>
                    <a:pt x="192" y="2"/>
                    <a:pt x="189" y="5"/>
                  </a:cubicBezTo>
                  <a:cubicBezTo>
                    <a:pt x="5" y="189"/>
                    <a:pt x="5" y="189"/>
                    <a:pt x="5" y="189"/>
                  </a:cubicBezTo>
                  <a:cubicBezTo>
                    <a:pt x="2" y="192"/>
                    <a:pt x="0" y="196"/>
                    <a:pt x="0" y="200"/>
                  </a:cubicBezTo>
                  <a:cubicBezTo>
                    <a:pt x="0" y="822"/>
                    <a:pt x="0" y="822"/>
                    <a:pt x="0" y="822"/>
                  </a:cubicBezTo>
                  <a:cubicBezTo>
                    <a:pt x="1" y="833"/>
                    <a:pt x="10" y="842"/>
                    <a:pt x="21" y="843"/>
                  </a:cubicBezTo>
                  <a:close/>
                  <a:moveTo>
                    <a:pt x="184" y="55"/>
                  </a:moveTo>
                  <a:cubicBezTo>
                    <a:pt x="184" y="184"/>
                    <a:pt x="184" y="184"/>
                    <a:pt x="184" y="184"/>
                  </a:cubicBezTo>
                  <a:cubicBezTo>
                    <a:pt x="55" y="184"/>
                    <a:pt x="55" y="184"/>
                    <a:pt x="55" y="184"/>
                  </a:cubicBezTo>
                  <a:lnTo>
                    <a:pt x="184" y="55"/>
                  </a:lnTo>
                  <a:close/>
                  <a:moveTo>
                    <a:pt x="32" y="216"/>
                  </a:moveTo>
                  <a:cubicBezTo>
                    <a:pt x="200" y="216"/>
                    <a:pt x="200" y="216"/>
                    <a:pt x="200" y="216"/>
                  </a:cubicBezTo>
                  <a:cubicBezTo>
                    <a:pt x="209" y="216"/>
                    <a:pt x="216" y="209"/>
                    <a:pt x="216" y="200"/>
                  </a:cubicBezTo>
                  <a:cubicBezTo>
                    <a:pt x="216" y="32"/>
                    <a:pt x="216" y="32"/>
                    <a:pt x="216" y="32"/>
                  </a:cubicBezTo>
                  <a:cubicBezTo>
                    <a:pt x="627" y="32"/>
                    <a:pt x="627" y="32"/>
                    <a:pt x="627" y="32"/>
                  </a:cubicBezTo>
                  <a:cubicBezTo>
                    <a:pt x="627" y="811"/>
                    <a:pt x="627" y="811"/>
                    <a:pt x="627" y="811"/>
                  </a:cubicBezTo>
                  <a:cubicBezTo>
                    <a:pt x="32" y="811"/>
                    <a:pt x="32" y="811"/>
                    <a:pt x="32" y="811"/>
                  </a:cubicBezTo>
                  <a:lnTo>
                    <a:pt x="32" y="216"/>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6">
              <a:extLst>
                <a:ext uri="{FF2B5EF4-FFF2-40B4-BE49-F238E27FC236}">
                  <a16:creationId xmlns:a16="http://schemas.microsoft.com/office/drawing/2014/main" id="{DF9DDDD2-7B93-487B-9BE3-B4257CC7F0BE}"/>
                </a:ext>
              </a:extLst>
            </p:cNvPr>
            <p:cNvSpPr>
              <a:spLocks/>
            </p:cNvSpPr>
            <p:nvPr/>
          </p:nvSpPr>
          <p:spPr bwMode="auto">
            <a:xfrm>
              <a:off x="614" y="511"/>
              <a:ext cx="66" cy="58"/>
            </a:xfrm>
            <a:custGeom>
              <a:avLst/>
              <a:gdLst>
                <a:gd name="T0" fmla="*/ 44 w 146"/>
                <a:gd name="T1" fmla="*/ 120 h 127"/>
                <a:gd name="T2" fmla="*/ 66 w 146"/>
                <a:gd name="T3" fmla="*/ 121 h 127"/>
                <a:gd name="T4" fmla="*/ 67 w 146"/>
                <a:gd name="T5" fmla="*/ 120 h 127"/>
                <a:gd name="T6" fmla="*/ 68 w 146"/>
                <a:gd name="T7" fmla="*/ 119 h 127"/>
                <a:gd name="T8" fmla="*/ 142 w 146"/>
                <a:gd name="T9" fmla="*/ 27 h 127"/>
                <a:gd name="T10" fmla="*/ 146 w 146"/>
                <a:gd name="T11" fmla="*/ 15 h 127"/>
                <a:gd name="T12" fmla="*/ 140 w 146"/>
                <a:gd name="T13" fmla="*/ 4 h 127"/>
                <a:gd name="T14" fmla="*/ 129 w 146"/>
                <a:gd name="T15" fmla="*/ 0 h 127"/>
                <a:gd name="T16" fmla="*/ 129 w 146"/>
                <a:gd name="T17" fmla="*/ 0 h 127"/>
                <a:gd name="T18" fmla="*/ 116 w 146"/>
                <a:gd name="T19" fmla="*/ 6 h 127"/>
                <a:gd name="T20" fmla="*/ 54 w 146"/>
                <a:gd name="T21" fmla="*/ 84 h 127"/>
                <a:gd name="T22" fmla="*/ 30 w 146"/>
                <a:gd name="T23" fmla="*/ 60 h 127"/>
                <a:gd name="T24" fmla="*/ 19 w 146"/>
                <a:gd name="T25" fmla="*/ 55 h 127"/>
                <a:gd name="T26" fmla="*/ 7 w 146"/>
                <a:gd name="T27" fmla="*/ 60 h 127"/>
                <a:gd name="T28" fmla="*/ 6 w 146"/>
                <a:gd name="T29" fmla="*/ 83 h 127"/>
                <a:gd name="T30" fmla="*/ 7 w 146"/>
                <a:gd name="T31" fmla="*/ 83 h 127"/>
                <a:gd name="T32" fmla="*/ 6 w 146"/>
                <a:gd name="T33" fmla="*/ 85 h 127"/>
                <a:gd name="T34" fmla="*/ 6 w 146"/>
                <a:gd name="T35" fmla="*/ 85 h 127"/>
                <a:gd name="T36" fmla="*/ 7 w 146"/>
                <a:gd name="T37" fmla="*/ 84 h 127"/>
                <a:gd name="T38" fmla="*/ 44 w 146"/>
                <a:gd name="T39" fmla="*/ 120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6" h="127">
                  <a:moveTo>
                    <a:pt x="44" y="120"/>
                  </a:moveTo>
                  <a:cubicBezTo>
                    <a:pt x="50" y="127"/>
                    <a:pt x="60" y="127"/>
                    <a:pt x="66" y="121"/>
                  </a:cubicBezTo>
                  <a:cubicBezTo>
                    <a:pt x="67" y="121"/>
                    <a:pt x="67" y="121"/>
                    <a:pt x="67" y="120"/>
                  </a:cubicBezTo>
                  <a:cubicBezTo>
                    <a:pt x="68" y="119"/>
                    <a:pt x="68" y="119"/>
                    <a:pt x="68" y="119"/>
                  </a:cubicBezTo>
                  <a:cubicBezTo>
                    <a:pt x="142" y="27"/>
                    <a:pt x="142" y="27"/>
                    <a:pt x="142" y="27"/>
                  </a:cubicBezTo>
                  <a:cubicBezTo>
                    <a:pt x="145" y="24"/>
                    <a:pt x="146" y="19"/>
                    <a:pt x="146" y="15"/>
                  </a:cubicBezTo>
                  <a:cubicBezTo>
                    <a:pt x="145" y="11"/>
                    <a:pt x="143" y="7"/>
                    <a:pt x="140" y="4"/>
                  </a:cubicBezTo>
                  <a:cubicBezTo>
                    <a:pt x="137" y="1"/>
                    <a:pt x="133" y="0"/>
                    <a:pt x="129" y="0"/>
                  </a:cubicBezTo>
                  <a:cubicBezTo>
                    <a:pt x="129" y="0"/>
                    <a:pt x="129" y="0"/>
                    <a:pt x="129" y="0"/>
                  </a:cubicBezTo>
                  <a:cubicBezTo>
                    <a:pt x="124" y="0"/>
                    <a:pt x="119" y="3"/>
                    <a:pt x="116" y="6"/>
                  </a:cubicBezTo>
                  <a:cubicBezTo>
                    <a:pt x="54" y="84"/>
                    <a:pt x="54" y="84"/>
                    <a:pt x="54" y="84"/>
                  </a:cubicBezTo>
                  <a:cubicBezTo>
                    <a:pt x="30" y="60"/>
                    <a:pt x="30" y="60"/>
                    <a:pt x="30" y="60"/>
                  </a:cubicBezTo>
                  <a:cubicBezTo>
                    <a:pt x="27" y="57"/>
                    <a:pt x="23" y="55"/>
                    <a:pt x="19" y="55"/>
                  </a:cubicBezTo>
                  <a:cubicBezTo>
                    <a:pt x="14" y="55"/>
                    <a:pt x="10" y="57"/>
                    <a:pt x="7" y="60"/>
                  </a:cubicBezTo>
                  <a:cubicBezTo>
                    <a:pt x="0" y="66"/>
                    <a:pt x="0" y="76"/>
                    <a:pt x="6" y="83"/>
                  </a:cubicBezTo>
                  <a:cubicBezTo>
                    <a:pt x="6" y="83"/>
                    <a:pt x="7" y="83"/>
                    <a:pt x="7" y="83"/>
                  </a:cubicBezTo>
                  <a:cubicBezTo>
                    <a:pt x="6" y="85"/>
                    <a:pt x="6" y="85"/>
                    <a:pt x="6" y="85"/>
                  </a:cubicBezTo>
                  <a:cubicBezTo>
                    <a:pt x="6" y="85"/>
                    <a:pt x="6" y="85"/>
                    <a:pt x="6" y="85"/>
                  </a:cubicBezTo>
                  <a:cubicBezTo>
                    <a:pt x="7" y="84"/>
                    <a:pt x="7" y="84"/>
                    <a:pt x="7" y="84"/>
                  </a:cubicBezTo>
                  <a:lnTo>
                    <a:pt x="44" y="120"/>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 name="Freeform 7">
              <a:extLst>
                <a:ext uri="{FF2B5EF4-FFF2-40B4-BE49-F238E27FC236}">
                  <a16:creationId xmlns:a16="http://schemas.microsoft.com/office/drawing/2014/main" id="{0C66A111-89D9-407D-A23A-6B18F218F7F2}"/>
                </a:ext>
              </a:extLst>
            </p:cNvPr>
            <p:cNvSpPr>
              <a:spLocks/>
            </p:cNvSpPr>
            <p:nvPr/>
          </p:nvSpPr>
          <p:spPr bwMode="auto">
            <a:xfrm>
              <a:off x="472" y="537"/>
              <a:ext cx="120" cy="15"/>
            </a:xfrm>
            <a:custGeom>
              <a:avLst/>
              <a:gdLst>
                <a:gd name="T0" fmla="*/ 1 w 266"/>
                <a:gd name="T1" fmla="*/ 17 h 33"/>
                <a:gd name="T2" fmla="*/ 17 w 266"/>
                <a:gd name="T3" fmla="*/ 33 h 33"/>
                <a:gd name="T4" fmla="*/ 18 w 266"/>
                <a:gd name="T5" fmla="*/ 33 h 33"/>
                <a:gd name="T6" fmla="*/ 249 w 266"/>
                <a:gd name="T7" fmla="*/ 33 h 33"/>
                <a:gd name="T8" fmla="*/ 261 w 266"/>
                <a:gd name="T9" fmla="*/ 28 h 33"/>
                <a:gd name="T10" fmla="*/ 265 w 266"/>
                <a:gd name="T11" fmla="*/ 17 h 33"/>
                <a:gd name="T12" fmla="*/ 261 w 266"/>
                <a:gd name="T13" fmla="*/ 5 h 33"/>
                <a:gd name="T14" fmla="*/ 249 w 266"/>
                <a:gd name="T15" fmla="*/ 0 h 33"/>
                <a:gd name="T16" fmla="*/ 16 w 266"/>
                <a:gd name="T17" fmla="*/ 0 h 33"/>
                <a:gd name="T18" fmla="*/ 1 w 266"/>
                <a:gd name="T19" fmla="*/ 16 h 33"/>
                <a:gd name="T20" fmla="*/ 1 w 266"/>
                <a:gd name="T21" fmla="*/ 17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6" h="33">
                  <a:moveTo>
                    <a:pt x="1" y="17"/>
                  </a:moveTo>
                  <a:cubicBezTo>
                    <a:pt x="1" y="26"/>
                    <a:pt x="8" y="33"/>
                    <a:pt x="17" y="33"/>
                  </a:cubicBezTo>
                  <a:cubicBezTo>
                    <a:pt x="17" y="33"/>
                    <a:pt x="18" y="33"/>
                    <a:pt x="18" y="33"/>
                  </a:cubicBezTo>
                  <a:cubicBezTo>
                    <a:pt x="249" y="33"/>
                    <a:pt x="249" y="33"/>
                    <a:pt x="249" y="33"/>
                  </a:cubicBezTo>
                  <a:cubicBezTo>
                    <a:pt x="253" y="33"/>
                    <a:pt x="257" y="31"/>
                    <a:pt x="261" y="28"/>
                  </a:cubicBezTo>
                  <a:cubicBezTo>
                    <a:pt x="264" y="25"/>
                    <a:pt x="265" y="21"/>
                    <a:pt x="265" y="17"/>
                  </a:cubicBezTo>
                  <a:cubicBezTo>
                    <a:pt x="266" y="12"/>
                    <a:pt x="264" y="8"/>
                    <a:pt x="261" y="5"/>
                  </a:cubicBezTo>
                  <a:cubicBezTo>
                    <a:pt x="258" y="2"/>
                    <a:pt x="254" y="0"/>
                    <a:pt x="249" y="0"/>
                  </a:cubicBezTo>
                  <a:cubicBezTo>
                    <a:pt x="16" y="0"/>
                    <a:pt x="16" y="0"/>
                    <a:pt x="16" y="0"/>
                  </a:cubicBezTo>
                  <a:cubicBezTo>
                    <a:pt x="8" y="0"/>
                    <a:pt x="0" y="7"/>
                    <a:pt x="1" y="16"/>
                  </a:cubicBezTo>
                  <a:cubicBezTo>
                    <a:pt x="1" y="16"/>
                    <a:pt x="1" y="17"/>
                    <a:pt x="1" y="17"/>
                  </a:cubicBez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 name="Freeform 8">
              <a:extLst>
                <a:ext uri="{FF2B5EF4-FFF2-40B4-BE49-F238E27FC236}">
                  <a16:creationId xmlns:a16="http://schemas.microsoft.com/office/drawing/2014/main" id="{63E04EB9-3E6E-4A11-9FB3-6A30D7F38E6A}"/>
                </a:ext>
              </a:extLst>
            </p:cNvPr>
            <p:cNvSpPr>
              <a:spLocks/>
            </p:cNvSpPr>
            <p:nvPr/>
          </p:nvSpPr>
          <p:spPr bwMode="auto">
            <a:xfrm>
              <a:off x="472" y="612"/>
              <a:ext cx="120" cy="15"/>
            </a:xfrm>
            <a:custGeom>
              <a:avLst/>
              <a:gdLst>
                <a:gd name="T0" fmla="*/ 1 w 265"/>
                <a:gd name="T1" fmla="*/ 17 h 33"/>
                <a:gd name="T2" fmla="*/ 17 w 265"/>
                <a:gd name="T3" fmla="*/ 33 h 33"/>
                <a:gd name="T4" fmla="*/ 18 w 265"/>
                <a:gd name="T5" fmla="*/ 33 h 33"/>
                <a:gd name="T6" fmla="*/ 249 w 265"/>
                <a:gd name="T7" fmla="*/ 33 h 33"/>
                <a:gd name="T8" fmla="*/ 265 w 265"/>
                <a:gd name="T9" fmla="*/ 17 h 33"/>
                <a:gd name="T10" fmla="*/ 260 w 265"/>
                <a:gd name="T11" fmla="*/ 5 h 33"/>
                <a:gd name="T12" fmla="*/ 249 w 265"/>
                <a:gd name="T13" fmla="*/ 0 h 33"/>
                <a:gd name="T14" fmla="*/ 16 w 265"/>
                <a:gd name="T15" fmla="*/ 0 h 33"/>
                <a:gd name="T16" fmla="*/ 1 w 265"/>
                <a:gd name="T17" fmla="*/ 17 h 33"/>
                <a:gd name="T18" fmla="*/ 1 w 265"/>
                <a:gd name="T19" fmla="*/ 17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5" h="33">
                  <a:moveTo>
                    <a:pt x="1" y="17"/>
                  </a:moveTo>
                  <a:cubicBezTo>
                    <a:pt x="1" y="26"/>
                    <a:pt x="8" y="33"/>
                    <a:pt x="17" y="33"/>
                  </a:cubicBezTo>
                  <a:cubicBezTo>
                    <a:pt x="17" y="33"/>
                    <a:pt x="18" y="33"/>
                    <a:pt x="18" y="33"/>
                  </a:cubicBezTo>
                  <a:cubicBezTo>
                    <a:pt x="249" y="33"/>
                    <a:pt x="249" y="33"/>
                    <a:pt x="249" y="33"/>
                  </a:cubicBezTo>
                  <a:cubicBezTo>
                    <a:pt x="258" y="33"/>
                    <a:pt x="265" y="26"/>
                    <a:pt x="265" y="17"/>
                  </a:cubicBezTo>
                  <a:cubicBezTo>
                    <a:pt x="265" y="13"/>
                    <a:pt x="263" y="9"/>
                    <a:pt x="260" y="5"/>
                  </a:cubicBezTo>
                  <a:cubicBezTo>
                    <a:pt x="257" y="2"/>
                    <a:pt x="253" y="0"/>
                    <a:pt x="249" y="0"/>
                  </a:cubicBezTo>
                  <a:cubicBezTo>
                    <a:pt x="16" y="0"/>
                    <a:pt x="16" y="0"/>
                    <a:pt x="16" y="0"/>
                  </a:cubicBezTo>
                  <a:cubicBezTo>
                    <a:pt x="8" y="1"/>
                    <a:pt x="0" y="8"/>
                    <a:pt x="1" y="17"/>
                  </a:cubicBezTo>
                  <a:cubicBezTo>
                    <a:pt x="1" y="17"/>
                    <a:pt x="1" y="17"/>
                    <a:pt x="1" y="17"/>
                  </a:cubicBez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 name="Freeform 9">
              <a:extLst>
                <a:ext uri="{FF2B5EF4-FFF2-40B4-BE49-F238E27FC236}">
                  <a16:creationId xmlns:a16="http://schemas.microsoft.com/office/drawing/2014/main" id="{EB8BBF9B-32BE-4808-B71A-E3551E4D4880}"/>
                </a:ext>
              </a:extLst>
            </p:cNvPr>
            <p:cNvSpPr>
              <a:spLocks/>
            </p:cNvSpPr>
            <p:nvPr/>
          </p:nvSpPr>
          <p:spPr bwMode="auto">
            <a:xfrm>
              <a:off x="472" y="687"/>
              <a:ext cx="120" cy="15"/>
            </a:xfrm>
            <a:custGeom>
              <a:avLst/>
              <a:gdLst>
                <a:gd name="T0" fmla="*/ 1 w 266"/>
                <a:gd name="T1" fmla="*/ 16 h 32"/>
                <a:gd name="T2" fmla="*/ 17 w 266"/>
                <a:gd name="T3" fmla="*/ 32 h 32"/>
                <a:gd name="T4" fmla="*/ 18 w 266"/>
                <a:gd name="T5" fmla="*/ 32 h 32"/>
                <a:gd name="T6" fmla="*/ 249 w 266"/>
                <a:gd name="T7" fmla="*/ 32 h 32"/>
                <a:gd name="T8" fmla="*/ 261 w 266"/>
                <a:gd name="T9" fmla="*/ 28 h 32"/>
                <a:gd name="T10" fmla="*/ 265 w 266"/>
                <a:gd name="T11" fmla="*/ 16 h 32"/>
                <a:gd name="T12" fmla="*/ 261 w 266"/>
                <a:gd name="T13" fmla="*/ 5 h 32"/>
                <a:gd name="T14" fmla="*/ 249 w 266"/>
                <a:gd name="T15" fmla="*/ 0 h 32"/>
                <a:gd name="T16" fmla="*/ 16 w 266"/>
                <a:gd name="T17" fmla="*/ 0 h 32"/>
                <a:gd name="T18" fmla="*/ 1 w 266"/>
                <a:gd name="T19" fmla="*/ 16 h 32"/>
                <a:gd name="T20" fmla="*/ 1 w 266"/>
                <a:gd name="T21"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6" h="32">
                  <a:moveTo>
                    <a:pt x="1" y="16"/>
                  </a:moveTo>
                  <a:cubicBezTo>
                    <a:pt x="1" y="25"/>
                    <a:pt x="8" y="32"/>
                    <a:pt x="17" y="32"/>
                  </a:cubicBezTo>
                  <a:cubicBezTo>
                    <a:pt x="17" y="32"/>
                    <a:pt x="18" y="32"/>
                    <a:pt x="18" y="32"/>
                  </a:cubicBezTo>
                  <a:cubicBezTo>
                    <a:pt x="249" y="32"/>
                    <a:pt x="249" y="32"/>
                    <a:pt x="249" y="32"/>
                  </a:cubicBezTo>
                  <a:cubicBezTo>
                    <a:pt x="253" y="32"/>
                    <a:pt x="257" y="31"/>
                    <a:pt x="261" y="28"/>
                  </a:cubicBezTo>
                  <a:cubicBezTo>
                    <a:pt x="264" y="25"/>
                    <a:pt x="265" y="21"/>
                    <a:pt x="265" y="16"/>
                  </a:cubicBezTo>
                  <a:cubicBezTo>
                    <a:pt x="266" y="12"/>
                    <a:pt x="264" y="8"/>
                    <a:pt x="261" y="5"/>
                  </a:cubicBezTo>
                  <a:cubicBezTo>
                    <a:pt x="258" y="1"/>
                    <a:pt x="254" y="0"/>
                    <a:pt x="249" y="0"/>
                  </a:cubicBezTo>
                  <a:cubicBezTo>
                    <a:pt x="16" y="0"/>
                    <a:pt x="16" y="0"/>
                    <a:pt x="16" y="0"/>
                  </a:cubicBezTo>
                  <a:cubicBezTo>
                    <a:pt x="8" y="0"/>
                    <a:pt x="0" y="7"/>
                    <a:pt x="1" y="16"/>
                  </a:cubicBezTo>
                  <a:cubicBezTo>
                    <a:pt x="1" y="16"/>
                    <a:pt x="1" y="16"/>
                    <a:pt x="1" y="16"/>
                  </a:cubicBez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 name="Freeform 10">
              <a:extLst>
                <a:ext uri="{FF2B5EF4-FFF2-40B4-BE49-F238E27FC236}">
                  <a16:creationId xmlns:a16="http://schemas.microsoft.com/office/drawing/2014/main" id="{59BDE2D6-B147-457D-A78F-591088037335}"/>
                </a:ext>
              </a:extLst>
            </p:cNvPr>
            <p:cNvSpPr>
              <a:spLocks noEditPoints="1"/>
            </p:cNvSpPr>
            <p:nvPr/>
          </p:nvSpPr>
          <p:spPr bwMode="auto">
            <a:xfrm>
              <a:off x="614" y="590"/>
              <a:ext cx="58" cy="58"/>
            </a:xfrm>
            <a:custGeom>
              <a:avLst/>
              <a:gdLst>
                <a:gd name="T0" fmla="*/ 112 w 128"/>
                <a:gd name="T1" fmla="*/ 128 h 128"/>
                <a:gd name="T2" fmla="*/ 16 w 128"/>
                <a:gd name="T3" fmla="*/ 128 h 128"/>
                <a:gd name="T4" fmla="*/ 0 w 128"/>
                <a:gd name="T5" fmla="*/ 112 h 128"/>
                <a:gd name="T6" fmla="*/ 0 w 128"/>
                <a:gd name="T7" fmla="*/ 16 h 128"/>
                <a:gd name="T8" fmla="*/ 16 w 128"/>
                <a:gd name="T9" fmla="*/ 0 h 128"/>
                <a:gd name="T10" fmla="*/ 112 w 128"/>
                <a:gd name="T11" fmla="*/ 0 h 128"/>
                <a:gd name="T12" fmla="*/ 128 w 128"/>
                <a:gd name="T13" fmla="*/ 16 h 128"/>
                <a:gd name="T14" fmla="*/ 128 w 128"/>
                <a:gd name="T15" fmla="*/ 112 h 128"/>
                <a:gd name="T16" fmla="*/ 112 w 128"/>
                <a:gd name="T17" fmla="*/ 128 h 128"/>
                <a:gd name="T18" fmla="*/ 32 w 128"/>
                <a:gd name="T19" fmla="*/ 96 h 128"/>
                <a:gd name="T20" fmla="*/ 96 w 128"/>
                <a:gd name="T21" fmla="*/ 96 h 128"/>
                <a:gd name="T22" fmla="*/ 96 w 128"/>
                <a:gd name="T23" fmla="*/ 32 h 128"/>
                <a:gd name="T24" fmla="*/ 32 w 128"/>
                <a:gd name="T25" fmla="*/ 32 h 128"/>
                <a:gd name="T26" fmla="*/ 32 w 128"/>
                <a:gd name="T27" fmla="*/ 9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128">
                  <a:moveTo>
                    <a:pt x="112" y="128"/>
                  </a:moveTo>
                  <a:cubicBezTo>
                    <a:pt x="16" y="128"/>
                    <a:pt x="16" y="128"/>
                    <a:pt x="16" y="128"/>
                  </a:cubicBezTo>
                  <a:cubicBezTo>
                    <a:pt x="7" y="128"/>
                    <a:pt x="0" y="121"/>
                    <a:pt x="0" y="112"/>
                  </a:cubicBezTo>
                  <a:cubicBezTo>
                    <a:pt x="0" y="16"/>
                    <a:pt x="0" y="16"/>
                    <a:pt x="0" y="16"/>
                  </a:cubicBezTo>
                  <a:cubicBezTo>
                    <a:pt x="0" y="7"/>
                    <a:pt x="7" y="0"/>
                    <a:pt x="16" y="0"/>
                  </a:cubicBezTo>
                  <a:cubicBezTo>
                    <a:pt x="112" y="0"/>
                    <a:pt x="112" y="0"/>
                    <a:pt x="112" y="0"/>
                  </a:cubicBezTo>
                  <a:cubicBezTo>
                    <a:pt x="121" y="0"/>
                    <a:pt x="128" y="7"/>
                    <a:pt x="128" y="16"/>
                  </a:cubicBezTo>
                  <a:cubicBezTo>
                    <a:pt x="128" y="112"/>
                    <a:pt x="128" y="112"/>
                    <a:pt x="128" y="112"/>
                  </a:cubicBezTo>
                  <a:cubicBezTo>
                    <a:pt x="128" y="121"/>
                    <a:pt x="121" y="128"/>
                    <a:pt x="112" y="128"/>
                  </a:cubicBezTo>
                  <a:close/>
                  <a:moveTo>
                    <a:pt x="32" y="96"/>
                  </a:moveTo>
                  <a:cubicBezTo>
                    <a:pt x="96" y="96"/>
                    <a:pt x="96" y="96"/>
                    <a:pt x="96" y="96"/>
                  </a:cubicBezTo>
                  <a:cubicBezTo>
                    <a:pt x="96" y="32"/>
                    <a:pt x="96" y="32"/>
                    <a:pt x="96" y="32"/>
                  </a:cubicBezTo>
                  <a:cubicBezTo>
                    <a:pt x="32" y="32"/>
                    <a:pt x="32" y="32"/>
                    <a:pt x="32" y="32"/>
                  </a:cubicBezTo>
                  <a:lnTo>
                    <a:pt x="32" y="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 name="Freeform 11">
              <a:extLst>
                <a:ext uri="{FF2B5EF4-FFF2-40B4-BE49-F238E27FC236}">
                  <a16:creationId xmlns:a16="http://schemas.microsoft.com/office/drawing/2014/main" id="{4860589F-EBFA-410A-A4AC-D1577C60B994}"/>
                </a:ext>
              </a:extLst>
            </p:cNvPr>
            <p:cNvSpPr>
              <a:spLocks noEditPoints="1"/>
            </p:cNvSpPr>
            <p:nvPr/>
          </p:nvSpPr>
          <p:spPr bwMode="auto">
            <a:xfrm>
              <a:off x="614" y="666"/>
              <a:ext cx="58" cy="58"/>
            </a:xfrm>
            <a:custGeom>
              <a:avLst/>
              <a:gdLst>
                <a:gd name="T0" fmla="*/ 112 w 128"/>
                <a:gd name="T1" fmla="*/ 128 h 128"/>
                <a:gd name="T2" fmla="*/ 16 w 128"/>
                <a:gd name="T3" fmla="*/ 128 h 128"/>
                <a:gd name="T4" fmla="*/ 0 w 128"/>
                <a:gd name="T5" fmla="*/ 112 h 128"/>
                <a:gd name="T6" fmla="*/ 0 w 128"/>
                <a:gd name="T7" fmla="*/ 16 h 128"/>
                <a:gd name="T8" fmla="*/ 16 w 128"/>
                <a:gd name="T9" fmla="*/ 0 h 128"/>
                <a:gd name="T10" fmla="*/ 112 w 128"/>
                <a:gd name="T11" fmla="*/ 0 h 128"/>
                <a:gd name="T12" fmla="*/ 128 w 128"/>
                <a:gd name="T13" fmla="*/ 16 h 128"/>
                <a:gd name="T14" fmla="*/ 128 w 128"/>
                <a:gd name="T15" fmla="*/ 112 h 128"/>
                <a:gd name="T16" fmla="*/ 112 w 128"/>
                <a:gd name="T17" fmla="*/ 128 h 128"/>
                <a:gd name="T18" fmla="*/ 32 w 128"/>
                <a:gd name="T19" fmla="*/ 96 h 128"/>
                <a:gd name="T20" fmla="*/ 96 w 128"/>
                <a:gd name="T21" fmla="*/ 96 h 128"/>
                <a:gd name="T22" fmla="*/ 96 w 128"/>
                <a:gd name="T23" fmla="*/ 32 h 128"/>
                <a:gd name="T24" fmla="*/ 32 w 128"/>
                <a:gd name="T25" fmla="*/ 32 h 128"/>
                <a:gd name="T26" fmla="*/ 32 w 128"/>
                <a:gd name="T27" fmla="*/ 9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128">
                  <a:moveTo>
                    <a:pt x="112" y="128"/>
                  </a:moveTo>
                  <a:cubicBezTo>
                    <a:pt x="16" y="128"/>
                    <a:pt x="16" y="128"/>
                    <a:pt x="16" y="128"/>
                  </a:cubicBezTo>
                  <a:cubicBezTo>
                    <a:pt x="7" y="128"/>
                    <a:pt x="0" y="121"/>
                    <a:pt x="0" y="112"/>
                  </a:cubicBezTo>
                  <a:cubicBezTo>
                    <a:pt x="0" y="16"/>
                    <a:pt x="0" y="16"/>
                    <a:pt x="0" y="16"/>
                  </a:cubicBezTo>
                  <a:cubicBezTo>
                    <a:pt x="0" y="7"/>
                    <a:pt x="7" y="0"/>
                    <a:pt x="16" y="0"/>
                  </a:cubicBezTo>
                  <a:cubicBezTo>
                    <a:pt x="112" y="0"/>
                    <a:pt x="112" y="0"/>
                    <a:pt x="112" y="0"/>
                  </a:cubicBezTo>
                  <a:cubicBezTo>
                    <a:pt x="121" y="0"/>
                    <a:pt x="128" y="7"/>
                    <a:pt x="128" y="16"/>
                  </a:cubicBezTo>
                  <a:cubicBezTo>
                    <a:pt x="128" y="112"/>
                    <a:pt x="128" y="112"/>
                    <a:pt x="128" y="112"/>
                  </a:cubicBezTo>
                  <a:cubicBezTo>
                    <a:pt x="128" y="121"/>
                    <a:pt x="121" y="128"/>
                    <a:pt x="112" y="128"/>
                  </a:cubicBezTo>
                  <a:close/>
                  <a:moveTo>
                    <a:pt x="32" y="96"/>
                  </a:moveTo>
                  <a:cubicBezTo>
                    <a:pt x="96" y="96"/>
                    <a:pt x="96" y="96"/>
                    <a:pt x="96" y="96"/>
                  </a:cubicBezTo>
                  <a:cubicBezTo>
                    <a:pt x="96" y="32"/>
                    <a:pt x="96" y="32"/>
                    <a:pt x="96" y="32"/>
                  </a:cubicBezTo>
                  <a:cubicBezTo>
                    <a:pt x="32" y="32"/>
                    <a:pt x="32" y="32"/>
                    <a:pt x="32" y="32"/>
                  </a:cubicBezTo>
                  <a:lnTo>
                    <a:pt x="32" y="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30" name="Højrepil 29"/>
          <p:cNvSpPr/>
          <p:nvPr/>
        </p:nvSpPr>
        <p:spPr>
          <a:xfrm>
            <a:off x="1470701" y="1412598"/>
            <a:ext cx="427482" cy="257714"/>
          </a:xfrm>
          <a:prstGeom prst="right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smtClean="0"/>
          </a:p>
        </p:txBody>
      </p:sp>
      <p:sp>
        <p:nvSpPr>
          <p:cNvPr id="33" name="Tekstboks 19"/>
          <p:cNvSpPr txBox="1"/>
          <p:nvPr/>
        </p:nvSpPr>
        <p:spPr>
          <a:xfrm>
            <a:off x="287014" y="4079234"/>
            <a:ext cx="584712" cy="1692515"/>
          </a:xfrm>
          <a:prstGeom prst="rect">
            <a:avLst/>
          </a:prstGeom>
          <a:noFill/>
        </p:spPr>
        <p:txBody>
          <a:bodyPr vert="wordArtVert" wrap="none" rtlCol="0">
            <a:spAutoFit/>
          </a:bodyPr>
          <a:lstStyle/>
          <a:p>
            <a:r>
              <a:rPr lang="da-DK" sz="2200" b="1" dirty="0" smtClean="0">
                <a:cs typeface="Aharoni" panose="02010803020104030203" pitchFamily="2" charset="-79"/>
              </a:rPr>
              <a:t>HUSK</a:t>
            </a:r>
            <a:endParaRPr lang="da-DK" sz="2200" b="1" dirty="0">
              <a:cs typeface="Aharoni" panose="02010803020104030203" pitchFamily="2" charset="-79"/>
            </a:endParaRPr>
          </a:p>
        </p:txBody>
      </p:sp>
      <p:sp>
        <p:nvSpPr>
          <p:cNvPr id="7" name="Rektangel 6"/>
          <p:cNvSpPr/>
          <p:nvPr/>
        </p:nvSpPr>
        <p:spPr>
          <a:xfrm>
            <a:off x="1095412" y="3326380"/>
            <a:ext cx="2450853" cy="2585323"/>
          </a:xfrm>
          <a:prstGeom prst="rect">
            <a:avLst/>
          </a:prstGeom>
        </p:spPr>
        <p:txBody>
          <a:bodyPr wrap="square">
            <a:spAutoFit/>
          </a:bodyPr>
          <a:lstStyle/>
          <a:p>
            <a:r>
              <a:rPr lang="da-DK" dirty="0" smtClean="0"/>
              <a:t>Du og din lærer skal </a:t>
            </a:r>
            <a:r>
              <a:rPr lang="da-DK" b="1" dirty="0" smtClean="0">
                <a:solidFill>
                  <a:schemeClr val="accent3"/>
                </a:solidFill>
              </a:rPr>
              <a:t>underskrive</a:t>
            </a:r>
            <a:r>
              <a:rPr lang="da-DK" dirty="0" smtClean="0"/>
              <a:t> synopsen</a:t>
            </a:r>
          </a:p>
          <a:p>
            <a:pPr marL="285750" indent="-285750">
              <a:buFont typeface="Calibri" panose="020F0502020204030204" pitchFamily="34" charset="0"/>
              <a:buChar char="→"/>
            </a:pPr>
            <a:endParaRPr lang="da-DK" dirty="0" smtClean="0"/>
          </a:p>
          <a:p>
            <a:r>
              <a:rPr lang="da-DK" dirty="0" smtClean="0"/>
              <a:t>Den </a:t>
            </a:r>
            <a:r>
              <a:rPr lang="da-DK" dirty="0"/>
              <a:t>afleveres sammen med </a:t>
            </a:r>
            <a:r>
              <a:rPr lang="da-DK" dirty="0" smtClean="0"/>
              <a:t>dit </a:t>
            </a:r>
            <a:r>
              <a:rPr lang="da-DK" dirty="0"/>
              <a:t>prøveoplæg til læreren i </a:t>
            </a:r>
            <a:r>
              <a:rPr lang="da-DK" b="1" dirty="0">
                <a:solidFill>
                  <a:schemeClr val="accent3"/>
                </a:solidFill>
              </a:rPr>
              <a:t>to </a:t>
            </a:r>
            <a:r>
              <a:rPr lang="da-DK" b="1" dirty="0" smtClean="0">
                <a:solidFill>
                  <a:schemeClr val="accent3"/>
                </a:solidFill>
              </a:rPr>
              <a:t>eksemplarer</a:t>
            </a:r>
            <a:endParaRPr lang="da-DK" dirty="0"/>
          </a:p>
        </p:txBody>
      </p:sp>
      <p:grpSp>
        <p:nvGrpSpPr>
          <p:cNvPr id="41" name="Group 4">
            <a:extLst>
              <a:ext uri="{FF2B5EF4-FFF2-40B4-BE49-F238E27FC236}">
                <a16:creationId xmlns:a16="http://schemas.microsoft.com/office/drawing/2014/main" id="{C65406F5-EA23-4BD6-925D-11FB45B30215}"/>
              </a:ext>
            </a:extLst>
          </p:cNvPr>
          <p:cNvGrpSpPr>
            <a:grpSpLocks noChangeAspect="1"/>
          </p:cNvGrpSpPr>
          <p:nvPr/>
        </p:nvGrpSpPr>
        <p:grpSpPr bwMode="auto">
          <a:xfrm>
            <a:off x="206588" y="3044797"/>
            <a:ext cx="699602" cy="936676"/>
            <a:chOff x="426" y="374"/>
            <a:chExt cx="301" cy="403"/>
          </a:xfrm>
        </p:grpSpPr>
        <p:sp>
          <p:nvSpPr>
            <p:cNvPr id="42" name="Freeform 5">
              <a:extLst>
                <a:ext uri="{FF2B5EF4-FFF2-40B4-BE49-F238E27FC236}">
                  <a16:creationId xmlns:a16="http://schemas.microsoft.com/office/drawing/2014/main" id="{C95C6543-9E6E-4ACC-8047-6DD2BAC6941D}"/>
                </a:ext>
              </a:extLst>
            </p:cNvPr>
            <p:cNvSpPr>
              <a:spLocks noEditPoints="1"/>
            </p:cNvSpPr>
            <p:nvPr/>
          </p:nvSpPr>
          <p:spPr bwMode="auto">
            <a:xfrm>
              <a:off x="426" y="374"/>
              <a:ext cx="301" cy="378"/>
            </a:xfrm>
            <a:custGeom>
              <a:avLst/>
              <a:gdLst>
                <a:gd name="T0" fmla="*/ 401 w 567"/>
                <a:gd name="T1" fmla="*/ 713 h 713"/>
                <a:gd name="T2" fmla="*/ 401 w 567"/>
                <a:gd name="T3" fmla="*/ 582 h 713"/>
                <a:gd name="T4" fmla="*/ 424 w 567"/>
                <a:gd name="T5" fmla="*/ 487 h 713"/>
                <a:gd name="T6" fmla="*/ 532 w 567"/>
                <a:gd name="T7" fmla="*/ 188 h 713"/>
                <a:gd name="T8" fmla="*/ 273 w 567"/>
                <a:gd name="T9" fmla="*/ 4 h 713"/>
                <a:gd name="T10" fmla="*/ 27 w 567"/>
                <a:gd name="T11" fmla="*/ 205 h 713"/>
                <a:gd name="T12" fmla="*/ 156 w 567"/>
                <a:gd name="T13" fmla="*/ 496 h 713"/>
                <a:gd name="T14" fmla="*/ 188 w 567"/>
                <a:gd name="T15" fmla="*/ 587 h 713"/>
                <a:gd name="T16" fmla="*/ 188 w 567"/>
                <a:gd name="T17" fmla="*/ 713 h 713"/>
                <a:gd name="T18" fmla="*/ 401 w 567"/>
                <a:gd name="T19" fmla="*/ 713 h 713"/>
                <a:gd name="T20" fmla="*/ 211 w 567"/>
                <a:gd name="T21" fmla="*/ 691 h 713"/>
                <a:gd name="T22" fmla="*/ 209 w 567"/>
                <a:gd name="T23" fmla="*/ 689 h 713"/>
                <a:gd name="T24" fmla="*/ 209 w 567"/>
                <a:gd name="T25" fmla="*/ 587 h 713"/>
                <a:gd name="T26" fmla="*/ 172 w 567"/>
                <a:gd name="T27" fmla="*/ 481 h 713"/>
                <a:gd name="T28" fmla="*/ 168 w 567"/>
                <a:gd name="T29" fmla="*/ 478 h 713"/>
                <a:gd name="T30" fmla="*/ 49 w 567"/>
                <a:gd name="T31" fmla="*/ 212 h 713"/>
                <a:gd name="T32" fmla="*/ 274 w 567"/>
                <a:gd name="T33" fmla="*/ 27 h 713"/>
                <a:gd name="T34" fmla="*/ 511 w 567"/>
                <a:gd name="T35" fmla="*/ 197 h 713"/>
                <a:gd name="T36" fmla="*/ 409 w 567"/>
                <a:gd name="T37" fmla="*/ 470 h 713"/>
                <a:gd name="T38" fmla="*/ 405 w 567"/>
                <a:gd name="T39" fmla="*/ 476 h 713"/>
                <a:gd name="T40" fmla="*/ 380 w 567"/>
                <a:gd name="T41" fmla="*/ 582 h 713"/>
                <a:gd name="T42" fmla="*/ 380 w 567"/>
                <a:gd name="T43" fmla="*/ 689 h 713"/>
                <a:gd name="T44" fmla="*/ 378 w 567"/>
                <a:gd name="T45" fmla="*/ 691 h 713"/>
                <a:gd name="T46" fmla="*/ 211 w 567"/>
                <a:gd name="T47" fmla="*/ 691 h 7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67" h="713">
                  <a:moveTo>
                    <a:pt x="401" y="713"/>
                  </a:moveTo>
                  <a:cubicBezTo>
                    <a:pt x="401" y="582"/>
                    <a:pt x="401" y="582"/>
                    <a:pt x="401" y="582"/>
                  </a:cubicBezTo>
                  <a:cubicBezTo>
                    <a:pt x="400" y="549"/>
                    <a:pt x="408" y="517"/>
                    <a:pt x="424" y="487"/>
                  </a:cubicBezTo>
                  <a:cubicBezTo>
                    <a:pt x="523" y="423"/>
                    <a:pt x="567" y="301"/>
                    <a:pt x="532" y="188"/>
                  </a:cubicBezTo>
                  <a:cubicBezTo>
                    <a:pt x="496" y="75"/>
                    <a:pt x="391" y="0"/>
                    <a:pt x="273" y="4"/>
                  </a:cubicBezTo>
                  <a:cubicBezTo>
                    <a:pt x="155" y="8"/>
                    <a:pt x="55" y="91"/>
                    <a:pt x="27" y="205"/>
                  </a:cubicBezTo>
                  <a:cubicBezTo>
                    <a:pt x="0" y="320"/>
                    <a:pt x="53" y="439"/>
                    <a:pt x="156" y="496"/>
                  </a:cubicBezTo>
                  <a:cubicBezTo>
                    <a:pt x="175" y="523"/>
                    <a:pt x="186" y="554"/>
                    <a:pt x="188" y="587"/>
                  </a:cubicBezTo>
                  <a:cubicBezTo>
                    <a:pt x="188" y="713"/>
                    <a:pt x="188" y="713"/>
                    <a:pt x="188" y="713"/>
                  </a:cubicBezTo>
                  <a:lnTo>
                    <a:pt x="401" y="713"/>
                  </a:lnTo>
                  <a:close/>
                  <a:moveTo>
                    <a:pt x="211" y="691"/>
                  </a:moveTo>
                  <a:cubicBezTo>
                    <a:pt x="209" y="689"/>
                    <a:pt x="209" y="689"/>
                    <a:pt x="209" y="689"/>
                  </a:cubicBezTo>
                  <a:cubicBezTo>
                    <a:pt x="209" y="587"/>
                    <a:pt x="209" y="587"/>
                    <a:pt x="209" y="587"/>
                  </a:cubicBezTo>
                  <a:cubicBezTo>
                    <a:pt x="207" y="549"/>
                    <a:pt x="194" y="512"/>
                    <a:pt x="172" y="481"/>
                  </a:cubicBezTo>
                  <a:cubicBezTo>
                    <a:pt x="171" y="480"/>
                    <a:pt x="170" y="479"/>
                    <a:pt x="168" y="478"/>
                  </a:cubicBezTo>
                  <a:cubicBezTo>
                    <a:pt x="73" y="427"/>
                    <a:pt x="24" y="318"/>
                    <a:pt x="49" y="212"/>
                  </a:cubicBezTo>
                  <a:cubicBezTo>
                    <a:pt x="73" y="107"/>
                    <a:pt x="166" y="31"/>
                    <a:pt x="274" y="27"/>
                  </a:cubicBezTo>
                  <a:cubicBezTo>
                    <a:pt x="382" y="23"/>
                    <a:pt x="480" y="93"/>
                    <a:pt x="511" y="197"/>
                  </a:cubicBezTo>
                  <a:cubicBezTo>
                    <a:pt x="543" y="301"/>
                    <a:pt x="501" y="413"/>
                    <a:pt x="409" y="470"/>
                  </a:cubicBezTo>
                  <a:cubicBezTo>
                    <a:pt x="407" y="472"/>
                    <a:pt x="406" y="474"/>
                    <a:pt x="405" y="476"/>
                  </a:cubicBezTo>
                  <a:cubicBezTo>
                    <a:pt x="387" y="509"/>
                    <a:pt x="379" y="545"/>
                    <a:pt x="380" y="582"/>
                  </a:cubicBezTo>
                  <a:cubicBezTo>
                    <a:pt x="380" y="689"/>
                    <a:pt x="380" y="689"/>
                    <a:pt x="380" y="689"/>
                  </a:cubicBezTo>
                  <a:cubicBezTo>
                    <a:pt x="378" y="691"/>
                    <a:pt x="378" y="691"/>
                    <a:pt x="378" y="691"/>
                  </a:cubicBezTo>
                  <a:lnTo>
                    <a:pt x="211" y="69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 name="Freeform 6">
              <a:extLst>
                <a:ext uri="{FF2B5EF4-FFF2-40B4-BE49-F238E27FC236}">
                  <a16:creationId xmlns:a16="http://schemas.microsoft.com/office/drawing/2014/main" id="{07311A10-B292-47F7-BFFA-620DF98C8428}"/>
                </a:ext>
              </a:extLst>
            </p:cNvPr>
            <p:cNvSpPr>
              <a:spLocks/>
            </p:cNvSpPr>
            <p:nvPr/>
          </p:nvSpPr>
          <p:spPr bwMode="auto">
            <a:xfrm>
              <a:off x="528" y="679"/>
              <a:ext cx="108" cy="14"/>
            </a:xfrm>
            <a:custGeom>
              <a:avLst/>
              <a:gdLst>
                <a:gd name="T0" fmla="*/ 191 w 205"/>
                <a:gd name="T1" fmla="*/ 28 h 28"/>
                <a:gd name="T2" fmla="*/ 13 w 205"/>
                <a:gd name="T3" fmla="*/ 28 h 28"/>
                <a:gd name="T4" fmla="*/ 0 w 205"/>
                <a:gd name="T5" fmla="*/ 14 h 28"/>
                <a:gd name="T6" fmla="*/ 13 w 205"/>
                <a:gd name="T7" fmla="*/ 0 h 28"/>
                <a:gd name="T8" fmla="*/ 191 w 205"/>
                <a:gd name="T9" fmla="*/ 0 h 28"/>
                <a:gd name="T10" fmla="*/ 205 w 205"/>
                <a:gd name="T11" fmla="*/ 14 h 28"/>
                <a:gd name="T12" fmla="*/ 191 w 205"/>
                <a:gd name="T13" fmla="*/ 28 h 28"/>
              </a:gdLst>
              <a:ahLst/>
              <a:cxnLst>
                <a:cxn ang="0">
                  <a:pos x="T0" y="T1"/>
                </a:cxn>
                <a:cxn ang="0">
                  <a:pos x="T2" y="T3"/>
                </a:cxn>
                <a:cxn ang="0">
                  <a:pos x="T4" y="T5"/>
                </a:cxn>
                <a:cxn ang="0">
                  <a:pos x="T6" y="T7"/>
                </a:cxn>
                <a:cxn ang="0">
                  <a:pos x="T8" y="T9"/>
                </a:cxn>
                <a:cxn ang="0">
                  <a:pos x="T10" y="T11"/>
                </a:cxn>
                <a:cxn ang="0">
                  <a:pos x="T12" y="T13"/>
                </a:cxn>
              </a:cxnLst>
              <a:rect l="0" t="0" r="r" b="b"/>
              <a:pathLst>
                <a:path w="205" h="28">
                  <a:moveTo>
                    <a:pt x="191" y="28"/>
                  </a:moveTo>
                  <a:cubicBezTo>
                    <a:pt x="13" y="28"/>
                    <a:pt x="13" y="28"/>
                    <a:pt x="13" y="28"/>
                  </a:cubicBezTo>
                  <a:cubicBezTo>
                    <a:pt x="6" y="28"/>
                    <a:pt x="0" y="22"/>
                    <a:pt x="0" y="14"/>
                  </a:cubicBezTo>
                  <a:cubicBezTo>
                    <a:pt x="0" y="6"/>
                    <a:pt x="6" y="0"/>
                    <a:pt x="13" y="0"/>
                  </a:cubicBezTo>
                  <a:cubicBezTo>
                    <a:pt x="191" y="0"/>
                    <a:pt x="191" y="0"/>
                    <a:pt x="191" y="0"/>
                  </a:cubicBezTo>
                  <a:cubicBezTo>
                    <a:pt x="198" y="0"/>
                    <a:pt x="205" y="6"/>
                    <a:pt x="205" y="14"/>
                  </a:cubicBezTo>
                  <a:cubicBezTo>
                    <a:pt x="205" y="22"/>
                    <a:pt x="198" y="28"/>
                    <a:pt x="191" y="28"/>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 name="Freeform 7">
              <a:extLst>
                <a:ext uri="{FF2B5EF4-FFF2-40B4-BE49-F238E27FC236}">
                  <a16:creationId xmlns:a16="http://schemas.microsoft.com/office/drawing/2014/main" id="{A5185CCA-B751-4719-88B9-C68E1309CA7C}"/>
                </a:ext>
              </a:extLst>
            </p:cNvPr>
            <p:cNvSpPr>
              <a:spLocks noEditPoints="1"/>
            </p:cNvSpPr>
            <p:nvPr/>
          </p:nvSpPr>
          <p:spPr bwMode="auto">
            <a:xfrm>
              <a:off x="536" y="495"/>
              <a:ext cx="84" cy="197"/>
            </a:xfrm>
            <a:custGeom>
              <a:avLst/>
              <a:gdLst>
                <a:gd name="T0" fmla="*/ 93 w 159"/>
                <a:gd name="T1" fmla="*/ 369 h 373"/>
                <a:gd name="T2" fmla="*/ 97 w 159"/>
                <a:gd name="T3" fmla="*/ 362 h 373"/>
                <a:gd name="T4" fmla="*/ 97 w 159"/>
                <a:gd name="T5" fmla="*/ 79 h 373"/>
                <a:gd name="T6" fmla="*/ 98 w 159"/>
                <a:gd name="T7" fmla="*/ 78 h 373"/>
                <a:gd name="T8" fmla="*/ 148 w 159"/>
                <a:gd name="T9" fmla="*/ 77 h 373"/>
                <a:gd name="T10" fmla="*/ 159 w 159"/>
                <a:gd name="T11" fmla="*/ 66 h 373"/>
                <a:gd name="T12" fmla="*/ 148 w 159"/>
                <a:gd name="T13" fmla="*/ 55 h 373"/>
                <a:gd name="T14" fmla="*/ 98 w 159"/>
                <a:gd name="T15" fmla="*/ 56 h 373"/>
                <a:gd name="T16" fmla="*/ 97 w 159"/>
                <a:gd name="T17" fmla="*/ 55 h 373"/>
                <a:gd name="T18" fmla="*/ 97 w 159"/>
                <a:gd name="T19" fmla="*/ 24 h 373"/>
                <a:gd name="T20" fmla="*/ 95 w 159"/>
                <a:gd name="T21" fmla="*/ 18 h 373"/>
                <a:gd name="T22" fmla="*/ 65 w 159"/>
                <a:gd name="T23" fmla="*/ 1 h 373"/>
                <a:gd name="T24" fmla="*/ 29 w 159"/>
                <a:gd name="T25" fmla="*/ 16 h 373"/>
                <a:gd name="T26" fmla="*/ 5 w 159"/>
                <a:gd name="T27" fmla="*/ 66 h 373"/>
                <a:gd name="T28" fmla="*/ 30 w 159"/>
                <a:gd name="T29" fmla="*/ 79 h 373"/>
                <a:gd name="T30" fmla="*/ 73 w 159"/>
                <a:gd name="T31" fmla="*/ 78 h 373"/>
                <a:gd name="T32" fmla="*/ 75 w 159"/>
                <a:gd name="T33" fmla="*/ 80 h 373"/>
                <a:gd name="T34" fmla="*/ 75 w 159"/>
                <a:gd name="T35" fmla="*/ 362 h 373"/>
                <a:gd name="T36" fmla="*/ 86 w 159"/>
                <a:gd name="T37" fmla="*/ 373 h 373"/>
                <a:gd name="T38" fmla="*/ 93 w 159"/>
                <a:gd name="T39" fmla="*/ 369 h 373"/>
                <a:gd name="T40" fmla="*/ 27 w 159"/>
                <a:gd name="T41" fmla="*/ 58 h 373"/>
                <a:gd name="T42" fmla="*/ 26 w 159"/>
                <a:gd name="T43" fmla="*/ 55 h 373"/>
                <a:gd name="T44" fmla="*/ 44 w 159"/>
                <a:gd name="T45" fmla="*/ 32 h 373"/>
                <a:gd name="T46" fmla="*/ 63 w 159"/>
                <a:gd name="T47" fmla="*/ 22 h 373"/>
                <a:gd name="T48" fmla="*/ 75 w 159"/>
                <a:gd name="T49" fmla="*/ 29 h 373"/>
                <a:gd name="T50" fmla="*/ 75 w 159"/>
                <a:gd name="T51" fmla="*/ 55 h 373"/>
                <a:gd name="T52" fmla="*/ 73 w 159"/>
                <a:gd name="T53" fmla="*/ 57 h 373"/>
                <a:gd name="T54" fmla="*/ 53 w 159"/>
                <a:gd name="T55" fmla="*/ 57 h 373"/>
                <a:gd name="T56" fmla="*/ 30 w 159"/>
                <a:gd name="T57" fmla="*/ 58 h 373"/>
                <a:gd name="T58" fmla="*/ 27 w 159"/>
                <a:gd name="T59" fmla="*/ 58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9" h="373">
                  <a:moveTo>
                    <a:pt x="93" y="369"/>
                  </a:moveTo>
                  <a:cubicBezTo>
                    <a:pt x="95" y="367"/>
                    <a:pt x="97" y="365"/>
                    <a:pt x="97" y="362"/>
                  </a:cubicBezTo>
                  <a:cubicBezTo>
                    <a:pt x="97" y="79"/>
                    <a:pt x="97" y="79"/>
                    <a:pt x="97" y="79"/>
                  </a:cubicBezTo>
                  <a:cubicBezTo>
                    <a:pt x="98" y="78"/>
                    <a:pt x="98" y="78"/>
                    <a:pt x="98" y="78"/>
                  </a:cubicBezTo>
                  <a:cubicBezTo>
                    <a:pt x="126" y="77"/>
                    <a:pt x="145" y="77"/>
                    <a:pt x="148" y="77"/>
                  </a:cubicBezTo>
                  <a:cubicBezTo>
                    <a:pt x="154" y="77"/>
                    <a:pt x="159" y="72"/>
                    <a:pt x="159" y="66"/>
                  </a:cubicBezTo>
                  <a:cubicBezTo>
                    <a:pt x="159" y="60"/>
                    <a:pt x="154" y="55"/>
                    <a:pt x="148" y="55"/>
                  </a:cubicBezTo>
                  <a:cubicBezTo>
                    <a:pt x="145" y="55"/>
                    <a:pt x="126" y="56"/>
                    <a:pt x="98" y="56"/>
                  </a:cubicBezTo>
                  <a:cubicBezTo>
                    <a:pt x="97" y="55"/>
                    <a:pt x="97" y="55"/>
                    <a:pt x="97" y="55"/>
                  </a:cubicBezTo>
                  <a:cubicBezTo>
                    <a:pt x="97" y="24"/>
                    <a:pt x="97" y="24"/>
                    <a:pt x="97" y="24"/>
                  </a:cubicBezTo>
                  <a:cubicBezTo>
                    <a:pt x="97" y="22"/>
                    <a:pt x="96" y="19"/>
                    <a:pt x="95" y="18"/>
                  </a:cubicBezTo>
                  <a:cubicBezTo>
                    <a:pt x="87" y="8"/>
                    <a:pt x="77" y="2"/>
                    <a:pt x="65" y="1"/>
                  </a:cubicBezTo>
                  <a:cubicBezTo>
                    <a:pt x="51" y="0"/>
                    <a:pt x="38" y="6"/>
                    <a:pt x="29" y="16"/>
                  </a:cubicBezTo>
                  <a:cubicBezTo>
                    <a:pt x="9" y="36"/>
                    <a:pt x="0" y="52"/>
                    <a:pt x="5" y="66"/>
                  </a:cubicBezTo>
                  <a:cubicBezTo>
                    <a:pt x="10" y="75"/>
                    <a:pt x="20" y="81"/>
                    <a:pt x="30" y="79"/>
                  </a:cubicBezTo>
                  <a:cubicBezTo>
                    <a:pt x="73" y="78"/>
                    <a:pt x="73" y="78"/>
                    <a:pt x="73" y="78"/>
                  </a:cubicBezTo>
                  <a:cubicBezTo>
                    <a:pt x="75" y="80"/>
                    <a:pt x="75" y="80"/>
                    <a:pt x="75" y="80"/>
                  </a:cubicBezTo>
                  <a:cubicBezTo>
                    <a:pt x="75" y="362"/>
                    <a:pt x="75" y="362"/>
                    <a:pt x="75" y="362"/>
                  </a:cubicBezTo>
                  <a:cubicBezTo>
                    <a:pt x="75" y="368"/>
                    <a:pt x="80" y="373"/>
                    <a:pt x="86" y="373"/>
                  </a:cubicBezTo>
                  <a:cubicBezTo>
                    <a:pt x="89" y="373"/>
                    <a:pt x="91" y="372"/>
                    <a:pt x="93" y="369"/>
                  </a:cubicBezTo>
                  <a:close/>
                  <a:moveTo>
                    <a:pt x="27" y="58"/>
                  </a:moveTo>
                  <a:cubicBezTo>
                    <a:pt x="26" y="55"/>
                    <a:pt x="26" y="55"/>
                    <a:pt x="26" y="55"/>
                  </a:cubicBezTo>
                  <a:cubicBezTo>
                    <a:pt x="30" y="46"/>
                    <a:pt x="37" y="38"/>
                    <a:pt x="44" y="32"/>
                  </a:cubicBezTo>
                  <a:cubicBezTo>
                    <a:pt x="49" y="26"/>
                    <a:pt x="55" y="22"/>
                    <a:pt x="63" y="22"/>
                  </a:cubicBezTo>
                  <a:cubicBezTo>
                    <a:pt x="67" y="23"/>
                    <a:pt x="71" y="25"/>
                    <a:pt x="75" y="29"/>
                  </a:cubicBezTo>
                  <a:cubicBezTo>
                    <a:pt x="75" y="55"/>
                    <a:pt x="75" y="55"/>
                    <a:pt x="75" y="55"/>
                  </a:cubicBezTo>
                  <a:cubicBezTo>
                    <a:pt x="73" y="57"/>
                    <a:pt x="73" y="57"/>
                    <a:pt x="73" y="57"/>
                  </a:cubicBezTo>
                  <a:cubicBezTo>
                    <a:pt x="64" y="57"/>
                    <a:pt x="58" y="57"/>
                    <a:pt x="53" y="57"/>
                  </a:cubicBezTo>
                  <a:cubicBezTo>
                    <a:pt x="45" y="57"/>
                    <a:pt x="37" y="58"/>
                    <a:pt x="30" y="58"/>
                  </a:cubicBezTo>
                  <a:cubicBezTo>
                    <a:pt x="29" y="58"/>
                    <a:pt x="28" y="58"/>
                    <a:pt x="27" y="58"/>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 name="Freeform 8">
              <a:extLst>
                <a:ext uri="{FF2B5EF4-FFF2-40B4-BE49-F238E27FC236}">
                  <a16:creationId xmlns:a16="http://schemas.microsoft.com/office/drawing/2014/main" id="{00E670A6-C5D4-4BEB-82F5-A4C7D3144959}"/>
                </a:ext>
              </a:extLst>
            </p:cNvPr>
            <p:cNvSpPr>
              <a:spLocks/>
            </p:cNvSpPr>
            <p:nvPr/>
          </p:nvSpPr>
          <p:spPr bwMode="auto">
            <a:xfrm>
              <a:off x="560" y="740"/>
              <a:ext cx="43" cy="37"/>
            </a:xfrm>
            <a:custGeom>
              <a:avLst/>
              <a:gdLst>
                <a:gd name="T0" fmla="*/ 82 w 82"/>
                <a:gd name="T1" fmla="*/ 69 h 69"/>
                <a:gd name="T2" fmla="*/ 82 w 82"/>
                <a:gd name="T3" fmla="*/ 66 h 69"/>
                <a:gd name="T4" fmla="*/ 82 w 82"/>
                <a:gd name="T5" fmla="*/ 11 h 69"/>
                <a:gd name="T6" fmla="*/ 71 w 82"/>
                <a:gd name="T7" fmla="*/ 0 h 69"/>
                <a:gd name="T8" fmla="*/ 61 w 82"/>
                <a:gd name="T9" fmla="*/ 11 h 69"/>
                <a:gd name="T10" fmla="*/ 61 w 82"/>
                <a:gd name="T11" fmla="*/ 46 h 69"/>
                <a:gd name="T12" fmla="*/ 59 w 82"/>
                <a:gd name="T13" fmla="*/ 47 h 69"/>
                <a:gd name="T14" fmla="*/ 23 w 82"/>
                <a:gd name="T15" fmla="*/ 47 h 69"/>
                <a:gd name="T16" fmla="*/ 22 w 82"/>
                <a:gd name="T17" fmla="*/ 46 h 69"/>
                <a:gd name="T18" fmla="*/ 22 w 82"/>
                <a:gd name="T19" fmla="*/ 11 h 69"/>
                <a:gd name="T20" fmla="*/ 11 w 82"/>
                <a:gd name="T21" fmla="*/ 0 h 69"/>
                <a:gd name="T22" fmla="*/ 0 w 82"/>
                <a:gd name="T23" fmla="*/ 11 h 69"/>
                <a:gd name="T24" fmla="*/ 0 w 82"/>
                <a:gd name="T25" fmla="*/ 69 h 69"/>
                <a:gd name="T26" fmla="*/ 82 w 82"/>
                <a:gd name="T27"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2" h="69">
                  <a:moveTo>
                    <a:pt x="82" y="69"/>
                  </a:moveTo>
                  <a:cubicBezTo>
                    <a:pt x="82" y="69"/>
                    <a:pt x="82" y="68"/>
                    <a:pt x="82" y="66"/>
                  </a:cubicBezTo>
                  <a:cubicBezTo>
                    <a:pt x="82" y="11"/>
                    <a:pt x="82" y="11"/>
                    <a:pt x="82" y="11"/>
                  </a:cubicBezTo>
                  <a:cubicBezTo>
                    <a:pt x="82" y="5"/>
                    <a:pt x="77" y="0"/>
                    <a:pt x="71" y="0"/>
                  </a:cubicBezTo>
                  <a:cubicBezTo>
                    <a:pt x="65" y="0"/>
                    <a:pt x="61" y="5"/>
                    <a:pt x="61" y="11"/>
                  </a:cubicBezTo>
                  <a:cubicBezTo>
                    <a:pt x="61" y="46"/>
                    <a:pt x="61" y="46"/>
                    <a:pt x="61" y="46"/>
                  </a:cubicBezTo>
                  <a:cubicBezTo>
                    <a:pt x="59" y="47"/>
                    <a:pt x="59" y="47"/>
                    <a:pt x="59" y="47"/>
                  </a:cubicBezTo>
                  <a:cubicBezTo>
                    <a:pt x="23" y="47"/>
                    <a:pt x="23" y="47"/>
                    <a:pt x="23" y="47"/>
                  </a:cubicBezTo>
                  <a:cubicBezTo>
                    <a:pt x="22" y="46"/>
                    <a:pt x="22" y="46"/>
                    <a:pt x="22" y="46"/>
                  </a:cubicBezTo>
                  <a:cubicBezTo>
                    <a:pt x="22" y="11"/>
                    <a:pt x="22" y="11"/>
                    <a:pt x="22" y="11"/>
                  </a:cubicBezTo>
                  <a:cubicBezTo>
                    <a:pt x="22" y="5"/>
                    <a:pt x="17" y="0"/>
                    <a:pt x="11" y="0"/>
                  </a:cubicBezTo>
                  <a:cubicBezTo>
                    <a:pt x="5" y="0"/>
                    <a:pt x="0" y="5"/>
                    <a:pt x="0" y="11"/>
                  </a:cubicBezTo>
                  <a:cubicBezTo>
                    <a:pt x="0" y="69"/>
                    <a:pt x="0" y="69"/>
                    <a:pt x="0" y="69"/>
                  </a:cubicBezTo>
                  <a:lnTo>
                    <a:pt x="82" y="6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46" name="Freeform 5">
            <a:extLst>
              <a:ext uri="{FF2B5EF4-FFF2-40B4-BE49-F238E27FC236}">
                <a16:creationId xmlns:a16="http://schemas.microsoft.com/office/drawing/2014/main" id="{C5F8CDEF-B17C-4FC3-BC11-B7DB43B63629}"/>
              </a:ext>
            </a:extLst>
          </p:cNvPr>
          <p:cNvSpPr>
            <a:spLocks/>
          </p:cNvSpPr>
          <p:nvPr/>
        </p:nvSpPr>
        <p:spPr bwMode="auto">
          <a:xfrm>
            <a:off x="945644" y="3464146"/>
            <a:ext cx="142777" cy="142777"/>
          </a:xfrm>
          <a:custGeom>
            <a:avLst/>
            <a:gdLst>
              <a:gd name="T0" fmla="*/ 258 w 516"/>
              <a:gd name="T1" fmla="*/ 225 h 516"/>
              <a:gd name="T2" fmla="*/ 475 w 516"/>
              <a:gd name="T3" fmla="*/ 9 h 516"/>
              <a:gd name="T4" fmla="*/ 507 w 516"/>
              <a:gd name="T5" fmla="*/ 9 h 516"/>
              <a:gd name="T6" fmla="*/ 507 w 516"/>
              <a:gd name="T7" fmla="*/ 42 h 516"/>
              <a:gd name="T8" fmla="*/ 291 w 516"/>
              <a:gd name="T9" fmla="*/ 258 h 516"/>
              <a:gd name="T10" fmla="*/ 507 w 516"/>
              <a:gd name="T11" fmla="*/ 475 h 516"/>
              <a:gd name="T12" fmla="*/ 507 w 516"/>
              <a:gd name="T13" fmla="*/ 507 h 516"/>
              <a:gd name="T14" fmla="*/ 475 w 516"/>
              <a:gd name="T15" fmla="*/ 507 h 516"/>
              <a:gd name="T16" fmla="*/ 258 w 516"/>
              <a:gd name="T17" fmla="*/ 291 h 516"/>
              <a:gd name="T18" fmla="*/ 42 w 516"/>
              <a:gd name="T19" fmla="*/ 507 h 516"/>
              <a:gd name="T20" fmla="*/ 9 w 516"/>
              <a:gd name="T21" fmla="*/ 507 h 516"/>
              <a:gd name="T22" fmla="*/ 9 w 516"/>
              <a:gd name="T23" fmla="*/ 475 h 516"/>
              <a:gd name="T24" fmla="*/ 225 w 516"/>
              <a:gd name="T25" fmla="*/ 258 h 516"/>
              <a:gd name="T26" fmla="*/ 9 w 516"/>
              <a:gd name="T27" fmla="*/ 42 h 516"/>
              <a:gd name="T28" fmla="*/ 9 w 516"/>
              <a:gd name="T29" fmla="*/ 9 h 516"/>
              <a:gd name="T30" fmla="*/ 42 w 516"/>
              <a:gd name="T31" fmla="*/ 9 h 516"/>
              <a:gd name="T32" fmla="*/ 258 w 516"/>
              <a:gd name="T33" fmla="*/ 225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16" h="516">
                <a:moveTo>
                  <a:pt x="258" y="225"/>
                </a:moveTo>
                <a:cubicBezTo>
                  <a:pt x="475" y="9"/>
                  <a:pt x="475" y="9"/>
                  <a:pt x="475" y="9"/>
                </a:cubicBezTo>
                <a:cubicBezTo>
                  <a:pt x="484" y="0"/>
                  <a:pt x="498" y="0"/>
                  <a:pt x="507" y="9"/>
                </a:cubicBezTo>
                <a:cubicBezTo>
                  <a:pt x="516" y="18"/>
                  <a:pt x="516" y="33"/>
                  <a:pt x="507" y="42"/>
                </a:cubicBezTo>
                <a:cubicBezTo>
                  <a:pt x="291" y="258"/>
                  <a:pt x="291" y="258"/>
                  <a:pt x="291" y="258"/>
                </a:cubicBezTo>
                <a:cubicBezTo>
                  <a:pt x="507" y="475"/>
                  <a:pt x="507" y="475"/>
                  <a:pt x="507" y="475"/>
                </a:cubicBezTo>
                <a:cubicBezTo>
                  <a:pt x="516" y="484"/>
                  <a:pt x="516" y="498"/>
                  <a:pt x="507" y="507"/>
                </a:cubicBezTo>
                <a:cubicBezTo>
                  <a:pt x="498" y="516"/>
                  <a:pt x="484" y="516"/>
                  <a:pt x="475" y="507"/>
                </a:cubicBezTo>
                <a:cubicBezTo>
                  <a:pt x="258" y="291"/>
                  <a:pt x="258" y="291"/>
                  <a:pt x="258" y="291"/>
                </a:cubicBezTo>
                <a:cubicBezTo>
                  <a:pt x="42" y="507"/>
                  <a:pt x="42" y="507"/>
                  <a:pt x="42" y="507"/>
                </a:cubicBezTo>
                <a:cubicBezTo>
                  <a:pt x="33" y="516"/>
                  <a:pt x="18" y="516"/>
                  <a:pt x="9" y="507"/>
                </a:cubicBezTo>
                <a:cubicBezTo>
                  <a:pt x="0" y="498"/>
                  <a:pt x="0" y="484"/>
                  <a:pt x="9" y="475"/>
                </a:cubicBezTo>
                <a:cubicBezTo>
                  <a:pt x="225" y="258"/>
                  <a:pt x="225" y="258"/>
                  <a:pt x="225" y="258"/>
                </a:cubicBezTo>
                <a:cubicBezTo>
                  <a:pt x="9" y="42"/>
                  <a:pt x="9" y="42"/>
                  <a:pt x="9" y="42"/>
                </a:cubicBezTo>
                <a:cubicBezTo>
                  <a:pt x="0" y="33"/>
                  <a:pt x="0" y="18"/>
                  <a:pt x="9" y="9"/>
                </a:cubicBezTo>
                <a:cubicBezTo>
                  <a:pt x="18" y="0"/>
                  <a:pt x="33" y="0"/>
                  <a:pt x="42" y="9"/>
                </a:cubicBezTo>
                <a:lnTo>
                  <a:pt x="258" y="225"/>
                </a:lnTo>
                <a:close/>
              </a:path>
            </a:pathLst>
          </a:custGeom>
          <a:solidFill>
            <a:schemeClr val="accent4"/>
          </a:solidFill>
          <a:ln>
            <a:noFill/>
          </a:ln>
          <a:extLst/>
        </p:spPr>
        <p:txBody>
          <a:bodyPr vert="horz" wrap="square" lIns="91440" tIns="45720" rIns="91440" bIns="45720" numCol="1" anchor="t" anchorCtr="0" compatLnSpc="1">
            <a:prstTxWarp prst="textNoShape">
              <a:avLst/>
            </a:prstTxWarp>
          </a:bodyPr>
          <a:lstStyle/>
          <a:p>
            <a:endParaRPr lang="en-GB"/>
          </a:p>
        </p:txBody>
      </p:sp>
      <p:sp>
        <p:nvSpPr>
          <p:cNvPr id="47" name="Freeform 5">
            <a:extLst>
              <a:ext uri="{FF2B5EF4-FFF2-40B4-BE49-F238E27FC236}">
                <a16:creationId xmlns:a16="http://schemas.microsoft.com/office/drawing/2014/main" id="{C5F8CDEF-B17C-4FC3-BC11-B7DB43B63629}"/>
              </a:ext>
            </a:extLst>
          </p:cNvPr>
          <p:cNvSpPr>
            <a:spLocks/>
          </p:cNvSpPr>
          <p:nvPr/>
        </p:nvSpPr>
        <p:spPr bwMode="auto">
          <a:xfrm>
            <a:off x="923869" y="4534693"/>
            <a:ext cx="142777" cy="157055"/>
          </a:xfrm>
          <a:custGeom>
            <a:avLst/>
            <a:gdLst>
              <a:gd name="T0" fmla="*/ 258 w 516"/>
              <a:gd name="T1" fmla="*/ 225 h 516"/>
              <a:gd name="T2" fmla="*/ 475 w 516"/>
              <a:gd name="T3" fmla="*/ 9 h 516"/>
              <a:gd name="T4" fmla="*/ 507 w 516"/>
              <a:gd name="T5" fmla="*/ 9 h 516"/>
              <a:gd name="T6" fmla="*/ 507 w 516"/>
              <a:gd name="T7" fmla="*/ 42 h 516"/>
              <a:gd name="T8" fmla="*/ 291 w 516"/>
              <a:gd name="T9" fmla="*/ 258 h 516"/>
              <a:gd name="T10" fmla="*/ 507 w 516"/>
              <a:gd name="T11" fmla="*/ 475 h 516"/>
              <a:gd name="T12" fmla="*/ 507 w 516"/>
              <a:gd name="T13" fmla="*/ 507 h 516"/>
              <a:gd name="T14" fmla="*/ 475 w 516"/>
              <a:gd name="T15" fmla="*/ 507 h 516"/>
              <a:gd name="T16" fmla="*/ 258 w 516"/>
              <a:gd name="T17" fmla="*/ 291 h 516"/>
              <a:gd name="T18" fmla="*/ 42 w 516"/>
              <a:gd name="T19" fmla="*/ 507 h 516"/>
              <a:gd name="T20" fmla="*/ 9 w 516"/>
              <a:gd name="T21" fmla="*/ 507 h 516"/>
              <a:gd name="T22" fmla="*/ 9 w 516"/>
              <a:gd name="T23" fmla="*/ 475 h 516"/>
              <a:gd name="T24" fmla="*/ 225 w 516"/>
              <a:gd name="T25" fmla="*/ 258 h 516"/>
              <a:gd name="T26" fmla="*/ 9 w 516"/>
              <a:gd name="T27" fmla="*/ 42 h 516"/>
              <a:gd name="T28" fmla="*/ 9 w 516"/>
              <a:gd name="T29" fmla="*/ 9 h 516"/>
              <a:gd name="T30" fmla="*/ 42 w 516"/>
              <a:gd name="T31" fmla="*/ 9 h 516"/>
              <a:gd name="T32" fmla="*/ 258 w 516"/>
              <a:gd name="T33" fmla="*/ 225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16" h="516">
                <a:moveTo>
                  <a:pt x="258" y="225"/>
                </a:moveTo>
                <a:cubicBezTo>
                  <a:pt x="475" y="9"/>
                  <a:pt x="475" y="9"/>
                  <a:pt x="475" y="9"/>
                </a:cubicBezTo>
                <a:cubicBezTo>
                  <a:pt x="484" y="0"/>
                  <a:pt x="498" y="0"/>
                  <a:pt x="507" y="9"/>
                </a:cubicBezTo>
                <a:cubicBezTo>
                  <a:pt x="516" y="18"/>
                  <a:pt x="516" y="33"/>
                  <a:pt x="507" y="42"/>
                </a:cubicBezTo>
                <a:cubicBezTo>
                  <a:pt x="291" y="258"/>
                  <a:pt x="291" y="258"/>
                  <a:pt x="291" y="258"/>
                </a:cubicBezTo>
                <a:cubicBezTo>
                  <a:pt x="507" y="475"/>
                  <a:pt x="507" y="475"/>
                  <a:pt x="507" y="475"/>
                </a:cubicBezTo>
                <a:cubicBezTo>
                  <a:pt x="516" y="484"/>
                  <a:pt x="516" y="498"/>
                  <a:pt x="507" y="507"/>
                </a:cubicBezTo>
                <a:cubicBezTo>
                  <a:pt x="498" y="516"/>
                  <a:pt x="484" y="516"/>
                  <a:pt x="475" y="507"/>
                </a:cubicBezTo>
                <a:cubicBezTo>
                  <a:pt x="258" y="291"/>
                  <a:pt x="258" y="291"/>
                  <a:pt x="258" y="291"/>
                </a:cubicBezTo>
                <a:cubicBezTo>
                  <a:pt x="42" y="507"/>
                  <a:pt x="42" y="507"/>
                  <a:pt x="42" y="507"/>
                </a:cubicBezTo>
                <a:cubicBezTo>
                  <a:pt x="33" y="516"/>
                  <a:pt x="18" y="516"/>
                  <a:pt x="9" y="507"/>
                </a:cubicBezTo>
                <a:cubicBezTo>
                  <a:pt x="0" y="498"/>
                  <a:pt x="0" y="484"/>
                  <a:pt x="9" y="475"/>
                </a:cubicBezTo>
                <a:cubicBezTo>
                  <a:pt x="225" y="258"/>
                  <a:pt x="225" y="258"/>
                  <a:pt x="225" y="258"/>
                </a:cubicBezTo>
                <a:cubicBezTo>
                  <a:pt x="9" y="42"/>
                  <a:pt x="9" y="42"/>
                  <a:pt x="9" y="42"/>
                </a:cubicBezTo>
                <a:cubicBezTo>
                  <a:pt x="0" y="33"/>
                  <a:pt x="0" y="18"/>
                  <a:pt x="9" y="9"/>
                </a:cubicBezTo>
                <a:cubicBezTo>
                  <a:pt x="18" y="0"/>
                  <a:pt x="33" y="0"/>
                  <a:pt x="42" y="9"/>
                </a:cubicBezTo>
                <a:lnTo>
                  <a:pt x="258" y="225"/>
                </a:lnTo>
                <a:close/>
              </a:path>
            </a:pathLst>
          </a:custGeom>
          <a:solidFill>
            <a:schemeClr val="accent4"/>
          </a:solidFill>
          <a:ln>
            <a:noFill/>
          </a:ln>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12575908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UBGRID]" val="[SubGrid]"/>
</p:tagLst>
</file>

<file path=ppt/tags/tag10.xml><?xml version="1.0" encoding="utf-8"?>
<p:tagLst xmlns:a="http://schemas.openxmlformats.org/drawingml/2006/main" xmlns:r="http://schemas.openxmlformats.org/officeDocument/2006/relationships" xmlns:p="http://schemas.openxmlformats.org/presentationml/2006/main">
  <p:tag name="[SUBGRID]" val="[SubGrid]"/>
</p:tagLst>
</file>

<file path=ppt/tags/tag11.xml><?xml version="1.0" encoding="utf-8"?>
<p:tagLst xmlns:a="http://schemas.openxmlformats.org/drawingml/2006/main" xmlns:r="http://schemas.openxmlformats.org/officeDocument/2006/relationships" xmlns:p="http://schemas.openxmlformats.org/presentationml/2006/main">
  <p:tag name="[SUBGRID]" val="[SubGrid]"/>
</p:tagLst>
</file>

<file path=ppt/tags/tag12.xml><?xml version="1.0" encoding="utf-8"?>
<p:tagLst xmlns:a="http://schemas.openxmlformats.org/drawingml/2006/main" xmlns:r="http://schemas.openxmlformats.org/officeDocument/2006/relationships" xmlns:p="http://schemas.openxmlformats.org/presentationml/2006/main">
  <p:tag name="[SUBGRID]" val="[SubGrid]"/>
</p:tagLst>
</file>

<file path=ppt/tags/tag2.xml><?xml version="1.0" encoding="utf-8"?>
<p:tagLst xmlns:a="http://schemas.openxmlformats.org/drawingml/2006/main" xmlns:r="http://schemas.openxmlformats.org/officeDocument/2006/relationships" xmlns:p="http://schemas.openxmlformats.org/presentationml/2006/main">
  <p:tag name="[SUBGRID]" val="[SubGrid]"/>
</p:tagLst>
</file>

<file path=ppt/tags/tag3.xml><?xml version="1.0" encoding="utf-8"?>
<p:tagLst xmlns:a="http://schemas.openxmlformats.org/drawingml/2006/main" xmlns:r="http://schemas.openxmlformats.org/officeDocument/2006/relationships" xmlns:p="http://schemas.openxmlformats.org/presentationml/2006/main">
  <p:tag name="[SUBGRID]" val="[SubGrid]"/>
</p:tagLst>
</file>

<file path=ppt/tags/tag4.xml><?xml version="1.0" encoding="utf-8"?>
<p:tagLst xmlns:a="http://schemas.openxmlformats.org/drawingml/2006/main" xmlns:r="http://schemas.openxmlformats.org/officeDocument/2006/relationships" xmlns:p="http://schemas.openxmlformats.org/presentationml/2006/main">
  <p:tag name="[SUBGRID]" val="[SubGrid]"/>
</p:tagLst>
</file>

<file path=ppt/tags/tag5.xml><?xml version="1.0" encoding="utf-8"?>
<p:tagLst xmlns:a="http://schemas.openxmlformats.org/drawingml/2006/main" xmlns:r="http://schemas.openxmlformats.org/officeDocument/2006/relationships" xmlns:p="http://schemas.openxmlformats.org/presentationml/2006/main">
  <p:tag name="[SUBGRID]" val="[SubGrid]"/>
</p:tagLst>
</file>

<file path=ppt/tags/tag6.xml><?xml version="1.0" encoding="utf-8"?>
<p:tagLst xmlns:a="http://schemas.openxmlformats.org/drawingml/2006/main" xmlns:r="http://schemas.openxmlformats.org/officeDocument/2006/relationships" xmlns:p="http://schemas.openxmlformats.org/presentationml/2006/main">
  <p:tag name="[SUBGRID]" val="[SubGrid]"/>
</p:tagLst>
</file>

<file path=ppt/tags/tag7.xml><?xml version="1.0" encoding="utf-8"?>
<p:tagLst xmlns:a="http://schemas.openxmlformats.org/drawingml/2006/main" xmlns:r="http://schemas.openxmlformats.org/officeDocument/2006/relationships" xmlns:p="http://schemas.openxmlformats.org/presentationml/2006/main">
  <p:tag name="[SUBGRID]" val="[SubGrid]"/>
</p:tagLst>
</file>

<file path=ppt/tags/tag8.xml><?xml version="1.0" encoding="utf-8"?>
<p:tagLst xmlns:a="http://schemas.openxmlformats.org/drawingml/2006/main" xmlns:r="http://schemas.openxmlformats.org/officeDocument/2006/relationships" xmlns:p="http://schemas.openxmlformats.org/presentationml/2006/main">
  <p:tag name="[SUBGRID]" val="[SubGrid]"/>
</p:tagLst>
</file>

<file path=ppt/tags/tag9.xml><?xml version="1.0" encoding="utf-8"?>
<p:tagLst xmlns:a="http://schemas.openxmlformats.org/drawingml/2006/main" xmlns:r="http://schemas.openxmlformats.org/officeDocument/2006/relationships" xmlns:p="http://schemas.openxmlformats.org/presentationml/2006/main">
  <p:tag name="[SUBGRID]" val="[SubGrid]"/>
</p:tagLst>
</file>

<file path=ppt/theme/theme1.xml><?xml version="1.0" encoding="utf-8"?>
<a:theme xmlns:a="http://schemas.openxmlformats.org/drawingml/2006/main" name="UVM">
  <a:themeElements>
    <a:clrScheme name="Undervisningsministeriet">
      <a:dk1>
        <a:srgbClr val="161616"/>
      </a:dk1>
      <a:lt1>
        <a:srgbClr val="FFFFFF"/>
      </a:lt1>
      <a:dk2>
        <a:srgbClr val="404042"/>
      </a:dk2>
      <a:lt2>
        <a:srgbClr val="E5F1F4"/>
      </a:lt2>
      <a:accent1>
        <a:srgbClr val="007A98"/>
      </a:accent1>
      <a:accent2>
        <a:srgbClr val="99CAD6"/>
      </a:accent2>
      <a:accent3>
        <a:srgbClr val="33786D"/>
      </a:accent3>
      <a:accent4>
        <a:srgbClr val="C31F59"/>
      </a:accent4>
      <a:accent5>
        <a:srgbClr val="69226A"/>
      </a:accent5>
      <a:accent6>
        <a:srgbClr val="EA8145"/>
      </a:accent6>
      <a:hlink>
        <a:srgbClr val="007A98"/>
      </a:hlink>
      <a:folHlink>
        <a:srgbClr val="99CAD6"/>
      </a:folHlink>
    </a:clrScheme>
    <a:fontScheme name="UVM">
      <a:majorFont>
        <a:latin typeface="Georgi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olidFill>
            <a:schemeClr val="accent1"/>
          </a:solidFill>
        </a:ln>
      </a:spPr>
      <a:bodyPr rtlCol="0" anchor="ctr"/>
      <a:lstStyle>
        <a:defPPr algn="ctr">
          <a:defRPr sz="2000" noProof="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2000" dirty="0" err="1" smtClean="0"/>
        </a:defPPr>
      </a:lstStyle>
    </a:txDef>
  </a:objectDefaults>
  <a:extraClrSchemeLst/>
  <a:custClrLst>
    <a:custClr name="UVM 100%">
      <a:srgbClr val="007A98"/>
    </a:custClr>
    <a:custClr name="STIL 100%">
      <a:srgbClr val="33786D"/>
    </a:custClr>
    <a:custClr name="STUK 100%">
      <a:srgbClr val="736E6A"/>
    </a:custClr>
    <a:custClr name="DARK BLUE 100%">
      <a:srgbClr val="343953"/>
    </a:custClr>
    <a:custClr name="PINK 100%">
      <a:srgbClr val="C31F59"/>
    </a:custClr>
    <a:custClr name="PURPLE 100%">
      <a:srgbClr val="69226A"/>
    </a:custClr>
    <a:custClr name="ORANGE 100%">
      <a:srgbClr val="EA8145"/>
    </a:custClr>
    <a:custClr name="YELLOW 100%">
      <a:srgbClr val="EABD2E"/>
    </a:custClr>
    <a:custClr name="BLUE 100%">
      <a:srgbClr val="332D8C"/>
    </a:custClr>
    <a:custClr name="SAND">
      <a:srgbClr val="F9F5E3"/>
    </a:custClr>
    <a:custClr name="UVM 80%">
      <a:srgbClr val="4595AE"/>
    </a:custClr>
    <a:custClr name="STIL 80%">
      <a:srgbClr val="5C938A"/>
    </a:custClr>
    <a:custClr name="STUK 80%">
      <a:srgbClr val="8F8B87"/>
    </a:custClr>
    <a:custClr name="DARK BLUE 80%">
      <a:srgbClr val="5D6175"/>
    </a:custClr>
    <a:custClr name="PINK 80%">
      <a:srgbClr val="CF4C7A"/>
    </a:custClr>
    <a:custClr name="PURPLE 80%">
      <a:srgbClr val="874E88"/>
    </a:custClr>
    <a:custClr name="ORANGE 80%">
      <a:srgbClr val="EE9A6A"/>
    </a:custClr>
    <a:custClr name="YELLOW 80%">
      <a:srgbClr val="EECA58"/>
    </a:custClr>
    <a:custClr name="BLUE 80%">
      <a:srgbClr val="5C57A3"/>
    </a:custClr>
    <a:custClr name="WHITE">
      <a:srgbClr val="FFFFFF"/>
    </a:custClr>
    <a:custClr name="UVM 40%">
      <a:srgbClr val="99CAD6"/>
    </a:custClr>
    <a:custClr name="STIL 40%">
      <a:srgbClr val="ADC9C5"/>
    </a:custClr>
    <a:custClr name="STUK 40%">
      <a:srgbClr val="C7C5C3"/>
    </a:custClr>
    <a:custClr name="DARK BLUE 40%">
      <a:srgbClr val="AEB0BA"/>
    </a:custClr>
    <a:custClr name="PINK 40%">
      <a:srgbClr val="E7A5BD"/>
    </a:custClr>
    <a:custClr name="PURPLE 40%">
      <a:srgbClr val="C3A7C3"/>
    </a:custClr>
    <a:custClr name="ORANGE 40%">
      <a:srgbClr val="F7CDB5"/>
    </a:custClr>
    <a:custClr name="YELLOW 40%">
      <a:srgbClr val="F7E5AB"/>
    </a:custClr>
    <a:custClr name="BLUE 40%">
      <a:srgbClr val="ADABD1"/>
    </a:custClr>
    <a:custClr name="WHITE">
      <a:srgbClr val="FFFFFF"/>
    </a:custClr>
    <a:custClr name="UVM 20%">
      <a:srgbClr val="CCE4EA"/>
    </a:custClr>
    <a:custClr name="STIL 20%">
      <a:srgbClr val="D6E4E2"/>
    </a:custClr>
    <a:custClr name="STUK 20%">
      <a:srgbClr val="E3E2E1"/>
    </a:custClr>
    <a:custClr name="DARK BLUE 20%">
      <a:srgbClr val="D6D7DD"/>
    </a:custClr>
    <a:custClr name="PINK 20%">
      <a:srgbClr val="F3D2DE"/>
    </a:custClr>
    <a:custClr name="PURPLE 20%">
      <a:srgbClr val="E1D3E1"/>
    </a:custClr>
    <a:custClr name="ORANGE 20%">
      <a:srgbClr val="FBE6DA"/>
    </a:custClr>
    <a:custClr name="YELLOW 20%">
      <a:srgbClr val="FBF2D5"/>
    </a:custClr>
    <a:custClr name="BLUE 20%">
      <a:srgbClr val="D6D5E8"/>
    </a:custClr>
    <a:custClr name="WHITE">
      <a:srgbClr val="FFFFFF"/>
    </a:custClr>
  </a:custClrLst>
  <a:extLst>
    <a:ext uri="{05A4C25C-085E-4340-85A3-A5531E510DB2}">
      <thm15:themeFamily xmlns:thm15="http://schemas.microsoft.com/office/thememl/2012/main" name="Blank.potx" id="{7B5B84D5-A520-4060-84DC-056D7B13DB11}" vid="{D567C7F5-CE46-4E14-8AB4-EFFA31538308}"/>
    </a:ext>
  </a:extLst>
</a:theme>
</file>

<file path=ppt/theme/theme2.xml><?xml version="1.0" encoding="utf-8"?>
<a:theme xmlns:a="http://schemas.openxmlformats.org/drawingml/2006/main" name="Office-tema">
  <a:themeElements>
    <a:clrScheme name="Kontor">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kabelondesign Arial">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UVM 100%">
      <a:srgbClr val="007A98"/>
    </a:custClr>
    <a:custClr name="STIL 100%">
      <a:srgbClr val="33786D"/>
    </a:custClr>
    <a:custClr name="STUK 100%">
      <a:srgbClr val="736E6A"/>
    </a:custClr>
    <a:custClr name="DARK BLUE 100%">
      <a:srgbClr val="343953"/>
    </a:custClr>
    <a:custClr name="PINK 100%">
      <a:srgbClr val="C31F59"/>
    </a:custClr>
    <a:custClr name="PURPLE 100%">
      <a:srgbClr val="69226A"/>
    </a:custClr>
    <a:custClr name="ORANGE 100%">
      <a:srgbClr val="EA8145"/>
    </a:custClr>
    <a:custClr name="YELLOW 100%">
      <a:srgbClr val="EABD2E"/>
    </a:custClr>
    <a:custClr name="BLUE 100%">
      <a:srgbClr val="332D8C"/>
    </a:custClr>
    <a:custClr name="SAND">
      <a:srgbClr val="F9F5E3"/>
    </a:custClr>
    <a:custClr name="UVM 80%">
      <a:srgbClr val="4595AE"/>
    </a:custClr>
    <a:custClr name="STIL 80%">
      <a:srgbClr val="5C938A"/>
    </a:custClr>
    <a:custClr name="STUK 80%">
      <a:srgbClr val="8F8B87"/>
    </a:custClr>
    <a:custClr name="DARK BLUE 80%">
      <a:srgbClr val="5D6175"/>
    </a:custClr>
    <a:custClr name="PINK 80%">
      <a:srgbClr val="CF4C7A"/>
    </a:custClr>
    <a:custClr name="PURPLE 80%">
      <a:srgbClr val="874E88"/>
    </a:custClr>
    <a:custClr name="ORANGE 80%">
      <a:srgbClr val="EE9A6A"/>
    </a:custClr>
    <a:custClr name="YELLOW 80%">
      <a:srgbClr val="EECA58"/>
    </a:custClr>
    <a:custClr name="BLUE 80%">
      <a:srgbClr val="5C57A3"/>
    </a:custClr>
    <a:custClr name="WHITE">
      <a:srgbClr val="FFFFFF"/>
    </a:custClr>
    <a:custClr name="UVM 40%">
      <a:srgbClr val="99CAD6"/>
    </a:custClr>
    <a:custClr name="STIL 40%">
      <a:srgbClr val="ADC9C5"/>
    </a:custClr>
    <a:custClr name="STUK 40%">
      <a:srgbClr val="C7C5C3"/>
    </a:custClr>
    <a:custClr name="DARK BLUE 40%">
      <a:srgbClr val="AEB0BA"/>
    </a:custClr>
    <a:custClr name="PINK 40%">
      <a:srgbClr val="E7A5BD"/>
    </a:custClr>
    <a:custClr name="PURPLE 40%">
      <a:srgbClr val="C3A7C3"/>
    </a:custClr>
    <a:custClr name="ORANGE 40%">
      <a:srgbClr val="F7CDB5"/>
    </a:custClr>
    <a:custClr name="YELLOW 40%">
      <a:srgbClr val="F7E5AB"/>
    </a:custClr>
    <a:custClr name="BLUE 40%">
      <a:srgbClr val="ADABD1"/>
    </a:custClr>
    <a:custClr name="WHITE">
      <a:srgbClr val="FFFFFF"/>
    </a:custClr>
    <a:custClr name="UVM 20%">
      <a:srgbClr val="CCE4EA"/>
    </a:custClr>
    <a:custClr name="STIL 20%">
      <a:srgbClr val="D6E4E2"/>
    </a:custClr>
    <a:custClr name="STUK 20%">
      <a:srgbClr val="E3E2E1"/>
    </a:custClr>
    <a:custClr name="DARK BLUE 20%">
      <a:srgbClr val="D6D7DD"/>
    </a:custClr>
    <a:custClr name="PINK 20%">
      <a:srgbClr val="F3D2DE"/>
    </a:custClr>
    <a:custClr name="PURPLE 20%">
      <a:srgbClr val="E1D3E1"/>
    </a:custClr>
    <a:custClr name="ORANGE 20%">
      <a:srgbClr val="FBE6DA"/>
    </a:custClr>
    <a:custClr name="YELLOW 20%">
      <a:srgbClr val="FBF2D5"/>
    </a:custClr>
    <a:custClr name="BLUE 20%">
      <a:srgbClr val="D6D5E8"/>
    </a:custClr>
    <a:custClr name="WHITE">
      <a:srgbClr val="FFFFFF"/>
    </a:custClr>
  </a:custClr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kabelondesign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UVM 100%">
      <a:srgbClr val="007A98"/>
    </a:custClr>
    <a:custClr name="STIL 100%">
      <a:srgbClr val="33786D"/>
    </a:custClr>
    <a:custClr name="STUK 100%">
      <a:srgbClr val="736E6A"/>
    </a:custClr>
    <a:custClr name="DARK BLUE 100%">
      <a:srgbClr val="343953"/>
    </a:custClr>
    <a:custClr name="PINK 100%">
      <a:srgbClr val="C31F59"/>
    </a:custClr>
    <a:custClr name="PURPLE 100%">
      <a:srgbClr val="69226A"/>
    </a:custClr>
    <a:custClr name="ORANGE 100%">
      <a:srgbClr val="EA8145"/>
    </a:custClr>
    <a:custClr name="YELLOW 100%">
      <a:srgbClr val="EABD2E"/>
    </a:custClr>
    <a:custClr name="BLUE 100%">
      <a:srgbClr val="332D8C"/>
    </a:custClr>
    <a:custClr name="SAND">
      <a:srgbClr val="F9F5E3"/>
    </a:custClr>
    <a:custClr name="UVM 80%">
      <a:srgbClr val="4595AE"/>
    </a:custClr>
    <a:custClr name="STIL 80%">
      <a:srgbClr val="5C938A"/>
    </a:custClr>
    <a:custClr name="STUK 80%">
      <a:srgbClr val="8F8B87"/>
    </a:custClr>
    <a:custClr name="DARK BLUE 80%">
      <a:srgbClr val="5D6175"/>
    </a:custClr>
    <a:custClr name="PINK 80%">
      <a:srgbClr val="CF4C7A"/>
    </a:custClr>
    <a:custClr name="PURPLE 80%">
      <a:srgbClr val="874E88"/>
    </a:custClr>
    <a:custClr name="ORANGE 80%">
      <a:srgbClr val="EE9A6A"/>
    </a:custClr>
    <a:custClr name="YELLOW 80%">
      <a:srgbClr val="EECA58"/>
    </a:custClr>
    <a:custClr name="BLUE 80%">
      <a:srgbClr val="5C57A3"/>
    </a:custClr>
    <a:custClr name="WHITE">
      <a:srgbClr val="FFFFFF"/>
    </a:custClr>
    <a:custClr name="UVM 40%">
      <a:srgbClr val="99CAD6"/>
    </a:custClr>
    <a:custClr name="STIL 40%">
      <a:srgbClr val="ADC9C5"/>
    </a:custClr>
    <a:custClr name="STUK 40%">
      <a:srgbClr val="C7C5C3"/>
    </a:custClr>
    <a:custClr name="DARK BLUE 40%">
      <a:srgbClr val="AEB0BA"/>
    </a:custClr>
    <a:custClr name="PINK 40%">
      <a:srgbClr val="E7A5BD"/>
    </a:custClr>
    <a:custClr name="PURPLE 40%">
      <a:srgbClr val="C3A7C3"/>
    </a:custClr>
    <a:custClr name="ORANGE 40%">
      <a:srgbClr val="F7CDB5"/>
    </a:custClr>
    <a:custClr name="YELLOW 40%">
      <a:srgbClr val="F7E5AB"/>
    </a:custClr>
    <a:custClr name="BLUE 40%">
      <a:srgbClr val="ADABD1"/>
    </a:custClr>
    <a:custClr name="WHITE">
      <a:srgbClr val="FFFFFF"/>
    </a:custClr>
    <a:custClr name="UVM 20%">
      <a:srgbClr val="CCE4EA"/>
    </a:custClr>
    <a:custClr name="STIL 20%">
      <a:srgbClr val="D6E4E2"/>
    </a:custClr>
    <a:custClr name="STUK 20%">
      <a:srgbClr val="E3E2E1"/>
    </a:custClr>
    <a:custClr name="DARK BLUE 20%">
      <a:srgbClr val="D6D7DD"/>
    </a:custClr>
    <a:custClr name="PINK 20%">
      <a:srgbClr val="F3D2DE"/>
    </a:custClr>
    <a:custClr name="PURPLE 20%">
      <a:srgbClr val="E1D3E1"/>
    </a:custClr>
    <a:custClr name="ORANGE 20%">
      <a:srgbClr val="FBE6DA"/>
    </a:custClr>
    <a:custClr name="YELLOW 20%">
      <a:srgbClr val="FBF2D5"/>
    </a:custClr>
    <a:custClr name="BLUE 20%">
      <a:srgbClr val="D6D5E8"/>
    </a:custClr>
    <a:custClr name="WHITE">
      <a:srgbClr val="FFFFFF"/>
    </a:custClr>
  </a:custClr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1889</Words>
  <Application>Microsoft Office PowerPoint</Application>
  <PresentationFormat>Widescreen</PresentationFormat>
  <Paragraphs>232</Paragraphs>
  <Slides>17</Slides>
  <Notes>17</Notes>
  <HiddenSlides>0</HiddenSlides>
  <MMClips>0</MMClips>
  <ScaleCrop>false</ScaleCrop>
  <HeadingPairs>
    <vt:vector size="6" baseType="variant">
      <vt:variant>
        <vt:lpstr>Benyttede skrifttyper</vt:lpstr>
      </vt:variant>
      <vt:variant>
        <vt:i4>7</vt:i4>
      </vt:variant>
      <vt:variant>
        <vt:lpstr>Tema</vt:lpstr>
      </vt:variant>
      <vt:variant>
        <vt:i4>1</vt:i4>
      </vt:variant>
      <vt:variant>
        <vt:lpstr>Slidetitler</vt:lpstr>
      </vt:variant>
      <vt:variant>
        <vt:i4>17</vt:i4>
      </vt:variant>
    </vt:vector>
  </HeadingPairs>
  <TitlesOfParts>
    <vt:vector size="25" baseType="lpstr">
      <vt:lpstr>Aharoni</vt:lpstr>
      <vt:lpstr>Arial</vt:lpstr>
      <vt:lpstr>Bradley Hand ITC</vt:lpstr>
      <vt:lpstr>Calibri</vt:lpstr>
      <vt:lpstr>Georgia</vt:lpstr>
      <vt:lpstr>Source Sans Pro</vt:lpstr>
      <vt:lpstr>Verdana</vt:lpstr>
      <vt:lpstr>UVM</vt:lpstr>
      <vt:lpstr>KLAR TIL PRØVEN I MUNDTLIG FREMSTILLING </vt:lpstr>
      <vt:lpstr>Til læreren – oversigt over indhold</vt:lpstr>
      <vt:lpstr>Til læreren – materialets opbygning </vt:lpstr>
      <vt:lpstr>Del 1:  Prøveforløbet ved prøveform B </vt:lpstr>
      <vt:lpstr>PowerPoint-præsentation</vt:lpstr>
      <vt:lpstr>PowerPoint-præsentation</vt:lpstr>
      <vt:lpstr>PowerPoint-præsentation</vt:lpstr>
      <vt:lpstr>PowerPoint-præsentation</vt:lpstr>
      <vt:lpstr>PowerPoint-præsentation</vt:lpstr>
      <vt:lpstr>Del 2:  Fordybelse og forberedelse </vt:lpstr>
      <vt:lpstr>PowerPoint-præsentation</vt:lpstr>
      <vt:lpstr>PowerPoint-præsentation</vt:lpstr>
      <vt:lpstr>PowerPoint-præsentation</vt:lpstr>
      <vt:lpstr>PowerPoint-præsentation</vt:lpstr>
      <vt:lpstr>Del 3:  Vurdering af din præstation  </vt:lpstr>
      <vt:lpstr>PowerPoint-præsentation</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2019-04-11T11:14:19Z</dcterms:created>
  <dcterms:modified xsi:type="dcterms:W3CDTF">2021-03-22T13:43:55Z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www.skabelondesign.dk</vt:lpwstr>
  </property>
  <property fmtid="{D5CDD505-2E9C-101B-9397-08002B2CF9AE}" pid="3" name="DocumentInfoFinished">
    <vt:lpwstr>True</vt:lpwstr>
  </property>
  <property fmtid="{D5CDD505-2E9C-101B-9397-08002B2CF9AE}" pid="4" name="CustomerId">
    <vt:lpwstr>uvm</vt:lpwstr>
  </property>
  <property fmtid="{D5CDD505-2E9C-101B-9397-08002B2CF9AE}" pid="5" name="TemplateId">
    <vt:lpwstr>637030260397972210</vt:lpwstr>
  </property>
  <property fmtid="{D5CDD505-2E9C-101B-9397-08002B2CF9AE}" pid="6" name="UserProfileId">
    <vt:lpwstr>637057704298673906</vt:lpwstr>
  </property>
</Properties>
</file>