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6" r:id="rId4"/>
  </p:sldMasterIdLst>
  <p:notesMasterIdLst>
    <p:notesMasterId r:id="rId8"/>
  </p:notesMasterIdLst>
  <p:handoutMasterIdLst>
    <p:handoutMasterId r:id="rId9"/>
  </p:handoutMasterIdLst>
  <p:sldIdLst>
    <p:sldId id="1900" r:id="rId5"/>
    <p:sldId id="1903" r:id="rId6"/>
    <p:sldId id="1904" r:id="rId7"/>
  </p:sldIdLst>
  <p:sldSz cx="30275213" cy="21383625"/>
  <p:notesSz cx="9144000" cy="6858000"/>
  <p:custDataLst>
    <p:tags r:id="rId10"/>
  </p:custDataLst>
  <p:defaultTextStyle>
    <a:defPPr>
      <a:defRPr lang="en-US"/>
    </a:defPPr>
    <a:lvl1pPr marL="0" algn="l" defTabSz="2479578" rtl="0" eaLnBrk="1" latinLnBrk="0" hangingPunct="1">
      <a:defRPr sz="4881" kern="1200">
        <a:solidFill>
          <a:schemeClr val="tx1"/>
        </a:solidFill>
        <a:latin typeface="+mn-lt"/>
        <a:ea typeface="+mn-ea"/>
        <a:cs typeface="+mn-cs"/>
      </a:defRPr>
    </a:lvl1pPr>
    <a:lvl2pPr marL="1239789" algn="l" defTabSz="2479578" rtl="0" eaLnBrk="1" latinLnBrk="0" hangingPunct="1">
      <a:defRPr sz="4881" kern="1200">
        <a:solidFill>
          <a:schemeClr val="tx1"/>
        </a:solidFill>
        <a:latin typeface="+mn-lt"/>
        <a:ea typeface="+mn-ea"/>
        <a:cs typeface="+mn-cs"/>
      </a:defRPr>
    </a:lvl2pPr>
    <a:lvl3pPr marL="2479578" algn="l" defTabSz="2479578" rtl="0" eaLnBrk="1" latinLnBrk="0" hangingPunct="1">
      <a:defRPr sz="4881" kern="1200">
        <a:solidFill>
          <a:schemeClr val="tx1"/>
        </a:solidFill>
        <a:latin typeface="+mn-lt"/>
        <a:ea typeface="+mn-ea"/>
        <a:cs typeface="+mn-cs"/>
      </a:defRPr>
    </a:lvl3pPr>
    <a:lvl4pPr marL="3719368" algn="l" defTabSz="2479578" rtl="0" eaLnBrk="1" latinLnBrk="0" hangingPunct="1">
      <a:defRPr sz="4881" kern="1200">
        <a:solidFill>
          <a:schemeClr val="tx1"/>
        </a:solidFill>
        <a:latin typeface="+mn-lt"/>
        <a:ea typeface="+mn-ea"/>
        <a:cs typeface="+mn-cs"/>
      </a:defRPr>
    </a:lvl4pPr>
    <a:lvl5pPr marL="4959157" algn="l" defTabSz="2479578" rtl="0" eaLnBrk="1" latinLnBrk="0" hangingPunct="1">
      <a:defRPr sz="4881" kern="1200">
        <a:solidFill>
          <a:schemeClr val="tx1"/>
        </a:solidFill>
        <a:latin typeface="+mn-lt"/>
        <a:ea typeface="+mn-ea"/>
        <a:cs typeface="+mn-cs"/>
      </a:defRPr>
    </a:lvl5pPr>
    <a:lvl6pPr marL="6198946" algn="l" defTabSz="2479578" rtl="0" eaLnBrk="1" latinLnBrk="0" hangingPunct="1">
      <a:defRPr sz="4881" kern="1200">
        <a:solidFill>
          <a:schemeClr val="tx1"/>
        </a:solidFill>
        <a:latin typeface="+mn-lt"/>
        <a:ea typeface="+mn-ea"/>
        <a:cs typeface="+mn-cs"/>
      </a:defRPr>
    </a:lvl6pPr>
    <a:lvl7pPr marL="7438735" algn="l" defTabSz="2479578" rtl="0" eaLnBrk="1" latinLnBrk="0" hangingPunct="1">
      <a:defRPr sz="4881" kern="1200">
        <a:solidFill>
          <a:schemeClr val="tx1"/>
        </a:solidFill>
        <a:latin typeface="+mn-lt"/>
        <a:ea typeface="+mn-ea"/>
        <a:cs typeface="+mn-cs"/>
      </a:defRPr>
    </a:lvl7pPr>
    <a:lvl8pPr marL="8678525" algn="l" defTabSz="2479578" rtl="0" eaLnBrk="1" latinLnBrk="0" hangingPunct="1">
      <a:defRPr sz="4881" kern="1200">
        <a:solidFill>
          <a:schemeClr val="tx1"/>
        </a:solidFill>
        <a:latin typeface="+mn-lt"/>
        <a:ea typeface="+mn-ea"/>
        <a:cs typeface="+mn-cs"/>
      </a:defRPr>
    </a:lvl8pPr>
    <a:lvl9pPr marL="9918314" algn="l" defTabSz="2479578" rtl="0" eaLnBrk="1" latinLnBrk="0" hangingPunct="1">
      <a:defRPr sz="4881" kern="1200">
        <a:solidFill>
          <a:schemeClr val="tx1"/>
        </a:solidFill>
        <a:latin typeface="+mn-lt"/>
        <a:ea typeface="+mn-ea"/>
        <a:cs typeface="+mn-cs"/>
      </a:defRPr>
    </a:lvl9pPr>
  </p:defaultTextStyle>
  <p:extLst>
    <p:ext uri="{521415D9-36F7-43E2-AB2F-B90AF26B5E84}">
      <p14:sectionLst xmlns:p14="http://schemas.microsoft.com/office/powerpoint/2010/main">
        <p14:section name="Plakater uden citater" id="{2C97D990-A906-44E9-9F5B-DD0FC7517C1D}">
          <p14:sldIdLst>
            <p14:sldId id="1900"/>
            <p14:sldId id="1903"/>
            <p14:sldId id="1904"/>
          </p14:sldIdLst>
        </p14:section>
      </p14:sectionLst>
    </p:ext>
    <p:ext uri="{EFAFB233-063F-42B5-8137-9DF3F51BA10A}">
      <p15:sldGuideLst xmlns:p15="http://schemas.microsoft.com/office/powerpoint/2012/main">
        <p15:guide id="1" pos="441" userDrawn="1">
          <p15:clr>
            <a:srgbClr val="A4A3A4"/>
          </p15:clr>
        </p15:guide>
        <p15:guide id="2" orient="horz" pos="13017" userDrawn="1">
          <p15:clr>
            <a:srgbClr val="A4A3A4"/>
          </p15:clr>
        </p15:guide>
        <p15:guide id="3" pos="18607" userDrawn="1">
          <p15:clr>
            <a:srgbClr val="A4A3A4"/>
          </p15:clr>
        </p15:guide>
        <p15:guide id="4" orient="horz" pos="45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Thomas Yung Andersen" initials="TYA" lastIdx="1" clrIdx="6">
    <p:extLst>
      <p:ext uri="{19B8F6BF-5375-455C-9EA6-DF929625EA0E}">
        <p15:presenceInfo xmlns:p15="http://schemas.microsoft.com/office/powerpoint/2012/main" userId="S::TA@epinionglobal.com::48a37ba5-5c9b-4796-8051-ea5dad9a28c6" providerId="AD"/>
      </p:ext>
    </p:extLst>
  </p:cmAuthor>
  <p:cmAuthor id="1" name="Mette Nielsen" initials="MN" lastIdx="28" clrIdx="0">
    <p:extLst>
      <p:ext uri="{19B8F6BF-5375-455C-9EA6-DF929625EA0E}">
        <p15:presenceInfo xmlns:p15="http://schemas.microsoft.com/office/powerpoint/2012/main" userId="S::meni@epinionglobal.com::83d51f75-acb3-4a5e-8c85-b0f3a33ade86" providerId="AD"/>
      </p:ext>
    </p:extLst>
  </p:cmAuthor>
  <p:cmAuthor id="2" name="Berit Didriksen" initials="BD" lastIdx="13" clrIdx="1">
    <p:extLst>
      <p:ext uri="{19B8F6BF-5375-455C-9EA6-DF929625EA0E}">
        <p15:presenceInfo xmlns:p15="http://schemas.microsoft.com/office/powerpoint/2012/main" userId="S::bedi@epinionglobal.com::f92beea0-158e-4c57-8619-7c9477b32cc1" providerId="AD"/>
      </p:ext>
    </p:extLst>
  </p:cmAuthor>
  <p:cmAuthor id="3" name="Anders Thomsen" initials="AT" lastIdx="1" clrIdx="2">
    <p:extLst>
      <p:ext uri="{19B8F6BF-5375-455C-9EA6-DF929625EA0E}">
        <p15:presenceInfo xmlns:p15="http://schemas.microsoft.com/office/powerpoint/2012/main" userId="S::anders.thomsen@nomorehours.com::4f1a3f9b-96e0-41a9-92a4-855bdcbae16f" providerId="AD"/>
      </p:ext>
    </p:extLst>
  </p:cmAuthor>
  <p:cmAuthor id="4" name="Nadia Wigh Tvermoes" initials="NWT" lastIdx="6" clrIdx="3">
    <p:extLst>
      <p:ext uri="{19B8F6BF-5375-455C-9EA6-DF929625EA0E}">
        <p15:presenceInfo xmlns:p15="http://schemas.microsoft.com/office/powerpoint/2012/main" userId="S::NWT@epinionglobal.com::c97b943e-1e4b-4175-91ef-e9e5556719a4" providerId="AD"/>
      </p:ext>
    </p:extLst>
  </p:cmAuthor>
  <p:cmAuthor id="5" name="Julie Overgaard Sørensen" initials="JOS" lastIdx="9" clrIdx="4">
    <p:extLst>
      <p:ext uri="{19B8F6BF-5375-455C-9EA6-DF929625EA0E}">
        <p15:presenceInfo xmlns:p15="http://schemas.microsoft.com/office/powerpoint/2012/main" userId="S::jos@epinionglobal.com::797445a9-70d5-47d7-9cb8-a12d105d29c2" providerId="AD"/>
      </p:ext>
    </p:extLst>
  </p:cmAuthor>
  <p:cmAuthor id="6" name="Maria Schwarz Lausten" initials="ML" lastIdx="6" clrIdx="5">
    <p:extLst>
      <p:ext uri="{19B8F6BF-5375-455C-9EA6-DF929625EA0E}">
        <p15:presenceInfo xmlns:p15="http://schemas.microsoft.com/office/powerpoint/2012/main" userId="S::masl@epinionglobal.com::5c119ad2-5082-408f-96b5-767a70fa244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A89A"/>
    <a:srgbClr val="004337"/>
    <a:srgbClr val="E3EDE7"/>
    <a:srgbClr val="68838B"/>
    <a:srgbClr val="E13C32"/>
    <a:srgbClr val="E73437"/>
    <a:srgbClr val="BA7384"/>
    <a:srgbClr val="C18022"/>
    <a:srgbClr val="EBC882"/>
    <a:srgbClr val="A7C7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15D586-587A-523E-0F17-A367450F8310}" v="112" dt="2020-11-27T06:58:38.864"/>
    <p1510:client id="{368F7E30-7DB7-4E01-A3BD-919D21515D62}" v="1" dt="2020-11-27T05:30:04.633"/>
    <p1510:client id="{46242773-6B0E-4FE1-398A-12E9D5551610}" v="213" dt="2020-11-27T07:19:32.800"/>
    <p1510:client id="{4F084A22-740C-4C3A-89A0-65697BC643C0}" v="17" dt="2020-11-27T13:47:26.914"/>
    <p1510:client id="{FA206AA9-DA5E-41CC-B9E2-903C664C9136}" v="1" dt="2020-11-27T07:57:34.8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441"/>
        <p:guide orient="horz" pos="13017"/>
        <p:guide pos="18607"/>
        <p:guide orient="horz" pos="453"/>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customXml" Target="../customXml/item2.xml"/><Relationship Id="rId1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handoutMaster" Target="handoutMasters/handoutMaster1.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Yung Andersen" userId="48a37ba5-5c9b-4796-8051-ea5dad9a28c6" providerId="ADAL" clId="{368F7E30-7DB7-4E01-A3BD-919D21515D62}"/>
    <pc:docChg chg="custSel modSld">
      <pc:chgData name="Thomas Yung Andersen" userId="48a37ba5-5c9b-4796-8051-ea5dad9a28c6" providerId="ADAL" clId="{368F7E30-7DB7-4E01-A3BD-919D21515D62}" dt="2020-11-27T05:41:09.454" v="35" actId="20577"/>
      <pc:docMkLst>
        <pc:docMk/>
      </pc:docMkLst>
      <pc:sldChg chg="modSp mod">
        <pc:chgData name="Thomas Yung Andersen" userId="48a37ba5-5c9b-4796-8051-ea5dad9a28c6" providerId="ADAL" clId="{368F7E30-7DB7-4E01-A3BD-919D21515D62}" dt="2020-11-27T05:41:09.454" v="35" actId="20577"/>
        <pc:sldMkLst>
          <pc:docMk/>
          <pc:sldMk cId="2565791992" sldId="1890"/>
        </pc:sldMkLst>
        <pc:spChg chg="mod">
          <ac:chgData name="Thomas Yung Andersen" userId="48a37ba5-5c9b-4796-8051-ea5dad9a28c6" providerId="ADAL" clId="{368F7E30-7DB7-4E01-A3BD-919D21515D62}" dt="2020-11-27T05:41:09.454" v="35" actId="20577"/>
          <ac:spMkLst>
            <pc:docMk/>
            <pc:sldMk cId="2565791992" sldId="1890"/>
            <ac:spMk id="96" creationId="{AA26B525-F9AF-4136-98AF-8AD89F9BDEF6}"/>
          </ac:spMkLst>
        </pc:spChg>
        <pc:spChg chg="mod">
          <ac:chgData name="Thomas Yung Andersen" userId="48a37ba5-5c9b-4796-8051-ea5dad9a28c6" providerId="ADAL" clId="{368F7E30-7DB7-4E01-A3BD-919D21515D62}" dt="2020-11-27T05:39:40.467" v="27" actId="20577"/>
          <ac:spMkLst>
            <pc:docMk/>
            <pc:sldMk cId="2565791992" sldId="1890"/>
            <ac:spMk id="118" creationId="{4A11F473-82BD-466F-8FF4-8573D5870A3F}"/>
          </ac:spMkLst>
        </pc:spChg>
      </pc:sldChg>
      <pc:sldChg chg="modSp mod">
        <pc:chgData name="Thomas Yung Andersen" userId="48a37ba5-5c9b-4796-8051-ea5dad9a28c6" providerId="ADAL" clId="{368F7E30-7DB7-4E01-A3BD-919D21515D62}" dt="2020-11-27T05:27:37.009" v="3" actId="6549"/>
        <pc:sldMkLst>
          <pc:docMk/>
          <pc:sldMk cId="3447101227" sldId="1893"/>
        </pc:sldMkLst>
        <pc:spChg chg="mod">
          <ac:chgData name="Thomas Yung Andersen" userId="48a37ba5-5c9b-4796-8051-ea5dad9a28c6" providerId="ADAL" clId="{368F7E30-7DB7-4E01-A3BD-919D21515D62}" dt="2020-11-27T05:26:44.694" v="0"/>
          <ac:spMkLst>
            <pc:docMk/>
            <pc:sldMk cId="3447101227" sldId="1893"/>
            <ac:spMk id="8" creationId="{02799D15-7558-4C37-AF1C-D03D6527D14F}"/>
          </ac:spMkLst>
        </pc:spChg>
        <pc:spChg chg="mod">
          <ac:chgData name="Thomas Yung Andersen" userId="48a37ba5-5c9b-4796-8051-ea5dad9a28c6" providerId="ADAL" clId="{368F7E30-7DB7-4E01-A3BD-919D21515D62}" dt="2020-11-27T05:27:37.009" v="3" actId="6549"/>
          <ac:spMkLst>
            <pc:docMk/>
            <pc:sldMk cId="3447101227" sldId="1893"/>
            <ac:spMk id="81" creationId="{4FAEE19E-3546-4802-889A-C3EC38308311}"/>
          </ac:spMkLst>
        </pc:spChg>
        <pc:spChg chg="mod">
          <ac:chgData name="Thomas Yung Andersen" userId="48a37ba5-5c9b-4796-8051-ea5dad9a28c6" providerId="ADAL" clId="{368F7E30-7DB7-4E01-A3BD-919D21515D62}" dt="2020-11-27T05:27:16.118" v="2" actId="14100"/>
          <ac:spMkLst>
            <pc:docMk/>
            <pc:sldMk cId="3447101227" sldId="1893"/>
            <ac:spMk id="96" creationId="{AA26B525-F9AF-4136-98AF-8AD89F9BDEF6}"/>
          </ac:spMkLst>
        </pc:spChg>
      </pc:sldChg>
      <pc:sldChg chg="modSp mod addCm delCm modCm">
        <pc:chgData name="Thomas Yung Andersen" userId="48a37ba5-5c9b-4796-8051-ea5dad9a28c6" providerId="ADAL" clId="{368F7E30-7DB7-4E01-A3BD-919D21515D62}" dt="2020-11-27T05:39:54.574" v="29" actId="1592"/>
        <pc:sldMkLst>
          <pc:docMk/>
          <pc:sldMk cId="3290660316" sldId="1900"/>
        </pc:sldMkLst>
        <pc:spChg chg="mod">
          <ac:chgData name="Thomas Yung Andersen" userId="48a37ba5-5c9b-4796-8051-ea5dad9a28c6" providerId="ADAL" clId="{368F7E30-7DB7-4E01-A3BD-919D21515D62}" dt="2020-11-27T05:28:09.468" v="6" actId="20577"/>
          <ac:spMkLst>
            <pc:docMk/>
            <pc:sldMk cId="3290660316" sldId="1900"/>
            <ac:spMk id="96" creationId="{AA26B525-F9AF-4136-98AF-8AD89F9BDEF6}"/>
          </ac:spMkLst>
        </pc:spChg>
        <pc:spChg chg="mod">
          <ac:chgData name="Thomas Yung Andersen" userId="48a37ba5-5c9b-4796-8051-ea5dad9a28c6" providerId="ADAL" clId="{368F7E30-7DB7-4E01-A3BD-919D21515D62}" dt="2020-11-27T05:39:46.359" v="28" actId="20577"/>
          <ac:spMkLst>
            <pc:docMk/>
            <pc:sldMk cId="3290660316" sldId="1900"/>
            <ac:spMk id="118" creationId="{4A11F473-82BD-466F-8FF4-8573D5870A3F}"/>
          </ac:spMkLst>
        </pc:spChg>
      </pc:sldChg>
      <pc:sldChg chg="modSp mod">
        <pc:chgData name="Thomas Yung Andersen" userId="48a37ba5-5c9b-4796-8051-ea5dad9a28c6" providerId="ADAL" clId="{368F7E30-7DB7-4E01-A3BD-919D21515D62}" dt="2020-11-27T05:34:50.799" v="23" actId="20577"/>
        <pc:sldMkLst>
          <pc:docMk/>
          <pc:sldMk cId="4240528870" sldId="1903"/>
        </pc:sldMkLst>
        <pc:spChg chg="mod">
          <ac:chgData name="Thomas Yung Andersen" userId="48a37ba5-5c9b-4796-8051-ea5dad9a28c6" providerId="ADAL" clId="{368F7E30-7DB7-4E01-A3BD-919D21515D62}" dt="2020-11-27T05:34:50.799" v="23" actId="20577"/>
          <ac:spMkLst>
            <pc:docMk/>
            <pc:sldMk cId="4240528870" sldId="1903"/>
            <ac:spMk id="60" creationId="{EBEE1AB0-6102-4C22-99EC-9FC6129240B7}"/>
          </ac:spMkLst>
        </pc:spChg>
        <pc:spChg chg="mod">
          <ac:chgData name="Thomas Yung Andersen" userId="48a37ba5-5c9b-4796-8051-ea5dad9a28c6" providerId="ADAL" clId="{368F7E30-7DB7-4E01-A3BD-919D21515D62}" dt="2020-11-27T05:32:35.254" v="22" actId="6549"/>
          <ac:spMkLst>
            <pc:docMk/>
            <pc:sldMk cId="4240528870" sldId="1903"/>
            <ac:spMk id="140" creationId="{729F0895-3418-414E-B964-CBBCEDC3DCFC}"/>
          </ac:spMkLst>
        </pc:spChg>
      </pc:sldChg>
      <pc:sldChg chg="modSp mod">
        <pc:chgData name="Thomas Yung Andersen" userId="48a37ba5-5c9b-4796-8051-ea5dad9a28c6" providerId="ADAL" clId="{368F7E30-7DB7-4E01-A3BD-919D21515D62}" dt="2020-11-27T05:41:00.802" v="32" actId="20577"/>
        <pc:sldMkLst>
          <pc:docMk/>
          <pc:sldMk cId="2312151007" sldId="1904"/>
        </pc:sldMkLst>
        <pc:spChg chg="mod">
          <ac:chgData name="Thomas Yung Andersen" userId="48a37ba5-5c9b-4796-8051-ea5dad9a28c6" providerId="ADAL" clId="{368F7E30-7DB7-4E01-A3BD-919D21515D62}" dt="2020-11-27T05:41:00.802" v="32" actId="20577"/>
          <ac:spMkLst>
            <pc:docMk/>
            <pc:sldMk cId="2312151007" sldId="1904"/>
            <ac:spMk id="150" creationId="{F7668CDE-7AC6-41B4-B36C-5AE5B905BDF3}"/>
          </ac:spMkLst>
        </pc:spChg>
      </pc:sldChg>
    </pc:docChg>
  </pc:docChgLst>
  <pc:docChgLst>
    <pc:chgData name="Julie Overgaard Sørensen" userId="S::jos@epinionglobal.com::797445a9-70d5-47d7-9cb8-a12d105d29c2" providerId="AD" clId="Web-{1C15D586-587A-523E-0F17-A367450F8310}"/>
    <pc:docChg chg="modSld">
      <pc:chgData name="Julie Overgaard Sørensen" userId="S::jos@epinionglobal.com::797445a9-70d5-47d7-9cb8-a12d105d29c2" providerId="AD" clId="Web-{1C15D586-587A-523E-0F17-A367450F8310}" dt="2020-11-27T06:58:37.301" v="106" actId="20577"/>
      <pc:docMkLst>
        <pc:docMk/>
      </pc:docMkLst>
      <pc:sldChg chg="modSp">
        <pc:chgData name="Julie Overgaard Sørensen" userId="S::jos@epinionglobal.com::797445a9-70d5-47d7-9cb8-a12d105d29c2" providerId="AD" clId="Web-{1C15D586-587A-523E-0F17-A367450F8310}" dt="2020-11-27T06:58:25.942" v="105" actId="20577"/>
        <pc:sldMkLst>
          <pc:docMk/>
          <pc:sldMk cId="3447101227" sldId="1893"/>
        </pc:sldMkLst>
        <pc:spChg chg="mod">
          <ac:chgData name="Julie Overgaard Sørensen" userId="S::jos@epinionglobal.com::797445a9-70d5-47d7-9cb8-a12d105d29c2" providerId="AD" clId="Web-{1C15D586-587A-523E-0F17-A367450F8310}" dt="2020-11-27T06:56:56.518" v="49" actId="20577"/>
          <ac:spMkLst>
            <pc:docMk/>
            <pc:sldMk cId="3447101227" sldId="1893"/>
            <ac:spMk id="82" creationId="{0B9AFF40-A20D-40E7-903D-DC6E308318A9}"/>
          </ac:spMkLst>
        </pc:spChg>
        <pc:spChg chg="mod">
          <ac:chgData name="Julie Overgaard Sørensen" userId="S::jos@epinionglobal.com::797445a9-70d5-47d7-9cb8-a12d105d29c2" providerId="AD" clId="Web-{1C15D586-587A-523E-0F17-A367450F8310}" dt="2020-11-27T06:58:25.942" v="105" actId="20577"/>
          <ac:spMkLst>
            <pc:docMk/>
            <pc:sldMk cId="3447101227" sldId="1893"/>
            <ac:spMk id="96" creationId="{AA26B525-F9AF-4136-98AF-8AD89F9BDEF6}"/>
          </ac:spMkLst>
        </pc:spChg>
      </pc:sldChg>
      <pc:sldChg chg="modSp">
        <pc:chgData name="Julie Overgaard Sørensen" userId="S::jos@epinionglobal.com::797445a9-70d5-47d7-9cb8-a12d105d29c2" providerId="AD" clId="Web-{1C15D586-587A-523E-0F17-A367450F8310}" dt="2020-11-27T06:58:37.301" v="106" actId="20577"/>
        <pc:sldMkLst>
          <pc:docMk/>
          <pc:sldMk cId="2312151007" sldId="1904"/>
        </pc:sldMkLst>
        <pc:spChg chg="mod">
          <ac:chgData name="Julie Overgaard Sørensen" userId="S::jos@epinionglobal.com::797445a9-70d5-47d7-9cb8-a12d105d29c2" providerId="AD" clId="Web-{1C15D586-587A-523E-0F17-A367450F8310}" dt="2020-11-27T06:56:26.579" v="27" actId="20577"/>
          <ac:spMkLst>
            <pc:docMk/>
            <pc:sldMk cId="2312151007" sldId="1904"/>
            <ac:spMk id="82" creationId="{0B9AFF40-A20D-40E7-903D-DC6E308318A9}"/>
          </ac:spMkLst>
        </pc:spChg>
        <pc:spChg chg="mod">
          <ac:chgData name="Julie Overgaard Sørensen" userId="S::jos@epinionglobal.com::797445a9-70d5-47d7-9cb8-a12d105d29c2" providerId="AD" clId="Web-{1C15D586-587A-523E-0F17-A367450F8310}" dt="2020-11-27T06:58:00.488" v="94" actId="20577"/>
          <ac:spMkLst>
            <pc:docMk/>
            <pc:sldMk cId="2312151007" sldId="1904"/>
            <ac:spMk id="149" creationId="{981B9A49-6848-4763-AAC6-803FF3FDA99F}"/>
          </ac:spMkLst>
        </pc:spChg>
        <pc:spChg chg="mod">
          <ac:chgData name="Julie Overgaard Sørensen" userId="S::jos@epinionglobal.com::797445a9-70d5-47d7-9cb8-a12d105d29c2" providerId="AD" clId="Web-{1C15D586-587A-523E-0F17-A367450F8310}" dt="2020-11-27T06:58:37.301" v="106" actId="20577"/>
          <ac:spMkLst>
            <pc:docMk/>
            <pc:sldMk cId="2312151007" sldId="1904"/>
            <ac:spMk id="150" creationId="{F7668CDE-7AC6-41B4-B36C-5AE5B905BDF3}"/>
          </ac:spMkLst>
        </pc:spChg>
      </pc:sldChg>
    </pc:docChg>
  </pc:docChgLst>
  <pc:docChgLst>
    <pc:chgData name="Julie Overgaard Sørensen" userId="S::jos@epinionglobal.com::797445a9-70d5-47d7-9cb8-a12d105d29c2" providerId="AD" clId="Web-{46242773-6B0E-4FE1-398A-12E9D5551610}"/>
    <pc:docChg chg="modSld">
      <pc:chgData name="Julie Overgaard Sørensen" userId="S::jos@epinionglobal.com::797445a9-70d5-47d7-9cb8-a12d105d29c2" providerId="AD" clId="Web-{46242773-6B0E-4FE1-398A-12E9D5551610}" dt="2020-11-27T07:19:32.800" v="205" actId="1076"/>
      <pc:docMkLst>
        <pc:docMk/>
      </pc:docMkLst>
      <pc:sldChg chg="modSp">
        <pc:chgData name="Julie Overgaard Sørensen" userId="S::jos@epinionglobal.com::797445a9-70d5-47d7-9cb8-a12d105d29c2" providerId="AD" clId="Web-{46242773-6B0E-4FE1-398A-12E9D5551610}" dt="2020-11-27T07:10:57.210" v="117" actId="20577"/>
        <pc:sldMkLst>
          <pc:docMk/>
          <pc:sldMk cId="2565791992" sldId="1890"/>
        </pc:sldMkLst>
        <pc:spChg chg="mod">
          <ac:chgData name="Julie Overgaard Sørensen" userId="S::jos@epinionglobal.com::797445a9-70d5-47d7-9cb8-a12d105d29c2" providerId="AD" clId="Web-{46242773-6B0E-4FE1-398A-12E9D5551610}" dt="2020-11-27T07:10:40.303" v="114" actId="20577"/>
          <ac:spMkLst>
            <pc:docMk/>
            <pc:sldMk cId="2565791992" sldId="1890"/>
            <ac:spMk id="25" creationId="{3246B166-5D6F-4B1D-9A4C-4ADA01BD411D}"/>
          </ac:spMkLst>
        </pc:spChg>
        <pc:spChg chg="mod">
          <ac:chgData name="Julie Overgaard Sørensen" userId="S::jos@epinionglobal.com::797445a9-70d5-47d7-9cb8-a12d105d29c2" providerId="AD" clId="Web-{46242773-6B0E-4FE1-398A-12E9D5551610}" dt="2020-11-27T07:10:47.054" v="115" actId="20577"/>
          <ac:spMkLst>
            <pc:docMk/>
            <pc:sldMk cId="2565791992" sldId="1890"/>
            <ac:spMk id="109" creationId="{4D0BF117-5520-4025-ADBF-4431BF553341}"/>
          </ac:spMkLst>
        </pc:spChg>
        <pc:spChg chg="mod">
          <ac:chgData name="Julie Overgaard Sørensen" userId="S::jos@epinionglobal.com::797445a9-70d5-47d7-9cb8-a12d105d29c2" providerId="AD" clId="Web-{46242773-6B0E-4FE1-398A-12E9D5551610}" dt="2020-11-27T07:10:51.897" v="116" actId="20577"/>
          <ac:spMkLst>
            <pc:docMk/>
            <pc:sldMk cId="2565791992" sldId="1890"/>
            <ac:spMk id="110" creationId="{F5AFBA12-C8B3-45E6-ADB3-3B5BEDB4A5CF}"/>
          </ac:spMkLst>
        </pc:spChg>
        <pc:spChg chg="mod">
          <ac:chgData name="Julie Overgaard Sørensen" userId="S::jos@epinionglobal.com::797445a9-70d5-47d7-9cb8-a12d105d29c2" providerId="AD" clId="Web-{46242773-6B0E-4FE1-398A-12E9D5551610}" dt="2020-11-27T07:10:57.210" v="117" actId="20577"/>
          <ac:spMkLst>
            <pc:docMk/>
            <pc:sldMk cId="2565791992" sldId="1890"/>
            <ac:spMk id="111" creationId="{ACC55DAE-09DC-4100-AFEF-1F9F8B4A6478}"/>
          </ac:spMkLst>
        </pc:spChg>
        <pc:spChg chg="mod">
          <ac:chgData name="Julie Overgaard Sørensen" userId="S::jos@epinionglobal.com::797445a9-70d5-47d7-9cb8-a12d105d29c2" providerId="AD" clId="Web-{46242773-6B0E-4FE1-398A-12E9D5551610}" dt="2020-11-27T07:03:36.075" v="3" actId="20577"/>
          <ac:spMkLst>
            <pc:docMk/>
            <pc:sldMk cId="2565791992" sldId="1890"/>
            <ac:spMk id="171" creationId="{3796125C-3DCF-4A77-8C34-21C2DA0A5815}"/>
          </ac:spMkLst>
        </pc:spChg>
        <pc:grpChg chg="mod">
          <ac:chgData name="Julie Overgaard Sørensen" userId="S::jos@epinionglobal.com::797445a9-70d5-47d7-9cb8-a12d105d29c2" providerId="AD" clId="Web-{46242773-6B0E-4FE1-398A-12E9D5551610}" dt="2020-11-27T07:03:20.309" v="1" actId="1076"/>
          <ac:grpSpMkLst>
            <pc:docMk/>
            <pc:sldMk cId="2565791992" sldId="1890"/>
            <ac:grpSpMk id="183" creationId="{7F776BD1-EAD3-434A-BC83-2DAED46F6504}"/>
          </ac:grpSpMkLst>
        </pc:grpChg>
        <pc:picChg chg="mod">
          <ac:chgData name="Julie Overgaard Sørensen" userId="S::jos@epinionglobal.com::797445a9-70d5-47d7-9cb8-a12d105d29c2" providerId="AD" clId="Web-{46242773-6B0E-4FE1-398A-12E9D5551610}" dt="2020-11-27T07:03:12.590" v="0" actId="1076"/>
          <ac:picMkLst>
            <pc:docMk/>
            <pc:sldMk cId="2565791992" sldId="1890"/>
            <ac:picMk id="47" creationId="{4C65B1C2-7EC7-425A-9E6C-6D12CD0D21F5}"/>
          </ac:picMkLst>
        </pc:picChg>
      </pc:sldChg>
      <pc:sldChg chg="modSp">
        <pc:chgData name="Julie Overgaard Sørensen" userId="S::jos@epinionglobal.com::797445a9-70d5-47d7-9cb8-a12d105d29c2" providerId="AD" clId="Web-{46242773-6B0E-4FE1-398A-12E9D5551610}" dt="2020-11-27T07:16:30.655" v="177" actId="20577"/>
        <pc:sldMkLst>
          <pc:docMk/>
          <pc:sldMk cId="2776969771" sldId="1892"/>
        </pc:sldMkLst>
        <pc:spChg chg="mod">
          <ac:chgData name="Julie Overgaard Sørensen" userId="S::jos@epinionglobal.com::797445a9-70d5-47d7-9cb8-a12d105d29c2" providerId="AD" clId="Web-{46242773-6B0E-4FE1-398A-12E9D5551610}" dt="2020-11-27T07:16:12.280" v="172" actId="20577"/>
          <ac:spMkLst>
            <pc:docMk/>
            <pc:sldMk cId="2776969771" sldId="1892"/>
            <ac:spMk id="8" creationId="{02799D15-7558-4C37-AF1C-D03D6527D14F}"/>
          </ac:spMkLst>
        </pc:spChg>
        <pc:spChg chg="mod">
          <ac:chgData name="Julie Overgaard Sørensen" userId="S::jos@epinionglobal.com::797445a9-70d5-47d7-9cb8-a12d105d29c2" providerId="AD" clId="Web-{46242773-6B0E-4FE1-398A-12E9D5551610}" dt="2020-11-27T07:08:51.801" v="44" actId="20577"/>
          <ac:spMkLst>
            <pc:docMk/>
            <pc:sldMk cId="2776969771" sldId="1892"/>
            <ac:spMk id="21" creationId="{FDFC1C54-1991-4CD7-BF64-4D2E2B8A4C07}"/>
          </ac:spMkLst>
        </pc:spChg>
        <pc:spChg chg="mod">
          <ac:chgData name="Julie Overgaard Sørensen" userId="S::jos@epinionglobal.com::797445a9-70d5-47d7-9cb8-a12d105d29c2" providerId="AD" clId="Web-{46242773-6B0E-4FE1-398A-12E9D5551610}" dt="2020-11-27T07:11:04.804" v="118" actId="20577"/>
          <ac:spMkLst>
            <pc:docMk/>
            <pc:sldMk cId="2776969771" sldId="1892"/>
            <ac:spMk id="25" creationId="{3246B166-5D6F-4B1D-9A4C-4ADA01BD411D}"/>
          </ac:spMkLst>
        </pc:spChg>
        <pc:spChg chg="mod">
          <ac:chgData name="Julie Overgaard Sørensen" userId="S::jos@epinionglobal.com::797445a9-70d5-47d7-9cb8-a12d105d29c2" providerId="AD" clId="Web-{46242773-6B0E-4FE1-398A-12E9D5551610}" dt="2020-11-27T07:09:23.333" v="103" actId="20577"/>
          <ac:spMkLst>
            <pc:docMk/>
            <pc:sldMk cId="2776969771" sldId="1892"/>
            <ac:spMk id="26" creationId="{D5DEFBD3-EAA9-4295-8170-D89077E4F9C1}"/>
          </ac:spMkLst>
        </pc:spChg>
        <pc:spChg chg="mod">
          <ac:chgData name="Julie Overgaard Sørensen" userId="S::jos@epinionglobal.com::797445a9-70d5-47d7-9cb8-a12d105d29c2" providerId="AD" clId="Web-{46242773-6B0E-4FE1-398A-12E9D5551610}" dt="2020-11-27T07:05:17.906" v="24" actId="20577"/>
          <ac:spMkLst>
            <pc:docMk/>
            <pc:sldMk cId="2776969771" sldId="1892"/>
            <ac:spMk id="60" creationId="{EBEE1AB0-6102-4C22-99EC-9FC6129240B7}"/>
          </ac:spMkLst>
        </pc:spChg>
        <pc:spChg chg="mod">
          <ac:chgData name="Julie Overgaard Sørensen" userId="S::jos@epinionglobal.com::797445a9-70d5-47d7-9cb8-a12d105d29c2" providerId="AD" clId="Web-{46242773-6B0E-4FE1-398A-12E9D5551610}" dt="2020-11-27T07:16:30.655" v="177" actId="20577"/>
          <ac:spMkLst>
            <pc:docMk/>
            <pc:sldMk cId="2776969771" sldId="1892"/>
            <ac:spMk id="96" creationId="{AA26B525-F9AF-4136-98AF-8AD89F9BDEF6}"/>
          </ac:spMkLst>
        </pc:spChg>
        <pc:spChg chg="mod">
          <ac:chgData name="Julie Overgaard Sørensen" userId="S::jos@epinionglobal.com::797445a9-70d5-47d7-9cb8-a12d105d29c2" providerId="AD" clId="Web-{46242773-6B0E-4FE1-398A-12E9D5551610}" dt="2020-11-27T07:11:11.851" v="119" actId="20577"/>
          <ac:spMkLst>
            <pc:docMk/>
            <pc:sldMk cId="2776969771" sldId="1892"/>
            <ac:spMk id="109" creationId="{4D0BF117-5520-4025-ADBF-4431BF553341}"/>
          </ac:spMkLst>
        </pc:spChg>
        <pc:spChg chg="mod">
          <ac:chgData name="Julie Overgaard Sørensen" userId="S::jos@epinionglobal.com::797445a9-70d5-47d7-9cb8-a12d105d29c2" providerId="AD" clId="Web-{46242773-6B0E-4FE1-398A-12E9D5551610}" dt="2020-11-27T07:11:17.070" v="120" actId="20577"/>
          <ac:spMkLst>
            <pc:docMk/>
            <pc:sldMk cId="2776969771" sldId="1892"/>
            <ac:spMk id="110" creationId="{F5AFBA12-C8B3-45E6-ADB3-3B5BEDB4A5CF}"/>
          </ac:spMkLst>
        </pc:spChg>
        <pc:spChg chg="mod">
          <ac:chgData name="Julie Overgaard Sørensen" userId="S::jos@epinionglobal.com::797445a9-70d5-47d7-9cb8-a12d105d29c2" providerId="AD" clId="Web-{46242773-6B0E-4FE1-398A-12E9D5551610}" dt="2020-11-27T07:11:20.851" v="121" actId="20577"/>
          <ac:spMkLst>
            <pc:docMk/>
            <pc:sldMk cId="2776969771" sldId="1892"/>
            <ac:spMk id="111" creationId="{ACC55DAE-09DC-4100-AFEF-1F9F8B4A6478}"/>
          </ac:spMkLst>
        </pc:spChg>
        <pc:spChg chg="mod">
          <ac:chgData name="Julie Overgaard Sørensen" userId="S::jos@epinionglobal.com::797445a9-70d5-47d7-9cb8-a12d105d29c2" providerId="AD" clId="Web-{46242773-6B0E-4FE1-398A-12E9D5551610}" dt="2020-11-27T07:08:49.223" v="43" actId="20577"/>
          <ac:spMkLst>
            <pc:docMk/>
            <pc:sldMk cId="2776969771" sldId="1892"/>
            <ac:spMk id="139" creationId="{04CEBB7C-30CC-425D-94EF-AE04EB11C668}"/>
          </ac:spMkLst>
        </pc:spChg>
        <pc:spChg chg="mod">
          <ac:chgData name="Julie Overgaard Sørensen" userId="S::jos@epinionglobal.com::797445a9-70d5-47d7-9cb8-a12d105d29c2" providerId="AD" clId="Web-{46242773-6B0E-4FE1-398A-12E9D5551610}" dt="2020-11-27T07:09:04.504" v="83" actId="20577"/>
          <ac:spMkLst>
            <pc:docMk/>
            <pc:sldMk cId="2776969771" sldId="1892"/>
            <ac:spMk id="161" creationId="{C7D78872-6EDB-45C2-94CE-4749FBE4D322}"/>
          </ac:spMkLst>
        </pc:spChg>
        <pc:spChg chg="mod">
          <ac:chgData name="Julie Overgaard Sørensen" userId="S::jos@epinionglobal.com::797445a9-70d5-47d7-9cb8-a12d105d29c2" providerId="AD" clId="Web-{46242773-6B0E-4FE1-398A-12E9D5551610}" dt="2020-11-27T07:09:32.177" v="113" actId="20577"/>
          <ac:spMkLst>
            <pc:docMk/>
            <pc:sldMk cId="2776969771" sldId="1892"/>
            <ac:spMk id="189" creationId="{93839024-14CB-44AB-B165-16B1709E6696}"/>
          </ac:spMkLst>
        </pc:spChg>
        <pc:grpChg chg="mod">
          <ac:chgData name="Julie Overgaard Sørensen" userId="S::jos@epinionglobal.com::797445a9-70d5-47d7-9cb8-a12d105d29c2" providerId="AD" clId="Web-{46242773-6B0E-4FE1-398A-12E9D5551610}" dt="2020-11-27T07:04:09.482" v="4" actId="1076"/>
          <ac:grpSpMkLst>
            <pc:docMk/>
            <pc:sldMk cId="2776969771" sldId="1892"/>
            <ac:grpSpMk id="183" creationId="{7F776BD1-EAD3-434A-BC83-2DAED46F6504}"/>
          </ac:grpSpMkLst>
        </pc:grpChg>
        <pc:picChg chg="mod">
          <ac:chgData name="Julie Overgaard Sørensen" userId="S::jos@epinionglobal.com::797445a9-70d5-47d7-9cb8-a12d105d29c2" providerId="AD" clId="Web-{46242773-6B0E-4FE1-398A-12E9D5551610}" dt="2020-11-27T07:04:18.232" v="6" actId="1076"/>
          <ac:picMkLst>
            <pc:docMk/>
            <pc:sldMk cId="2776969771" sldId="1892"/>
            <ac:picMk id="47" creationId="{4C65B1C2-7EC7-425A-9E6C-6D12CD0D21F5}"/>
          </ac:picMkLst>
        </pc:picChg>
        <pc:picChg chg="mod">
          <ac:chgData name="Julie Overgaard Sørensen" userId="S::jos@epinionglobal.com::797445a9-70d5-47d7-9cb8-a12d105d29c2" providerId="AD" clId="Web-{46242773-6B0E-4FE1-398A-12E9D5551610}" dt="2020-11-27T07:04:13.920" v="5" actId="1076"/>
          <ac:picMkLst>
            <pc:docMk/>
            <pc:sldMk cId="2776969771" sldId="1892"/>
            <ac:picMk id="185" creationId="{8956E40D-943E-4ACA-832E-324DF6557926}"/>
          </ac:picMkLst>
        </pc:picChg>
      </pc:sldChg>
      <pc:sldChg chg="modSp">
        <pc:chgData name="Julie Overgaard Sørensen" userId="S::jos@epinionglobal.com::797445a9-70d5-47d7-9cb8-a12d105d29c2" providerId="AD" clId="Web-{46242773-6B0E-4FE1-398A-12E9D5551610}" dt="2020-11-27T07:19:32.800" v="205" actId="1076"/>
        <pc:sldMkLst>
          <pc:docMk/>
          <pc:sldMk cId="3447101227" sldId="1893"/>
        </pc:sldMkLst>
        <pc:spChg chg="mod">
          <ac:chgData name="Julie Overgaard Sørensen" userId="S::jos@epinionglobal.com::797445a9-70d5-47d7-9cb8-a12d105d29c2" providerId="AD" clId="Web-{46242773-6B0E-4FE1-398A-12E9D5551610}" dt="2020-11-27T07:14:49.809" v="153" actId="20577"/>
          <ac:spMkLst>
            <pc:docMk/>
            <pc:sldMk cId="3447101227" sldId="1893"/>
            <ac:spMk id="8" creationId="{02799D15-7558-4C37-AF1C-D03D6527D14F}"/>
          </ac:spMkLst>
        </pc:spChg>
        <pc:spChg chg="mod">
          <ac:chgData name="Julie Overgaard Sørensen" userId="S::jos@epinionglobal.com::797445a9-70d5-47d7-9cb8-a12d105d29c2" providerId="AD" clId="Web-{46242773-6B0E-4FE1-398A-12E9D5551610}" dt="2020-11-27T07:11:30.336" v="122" actId="20577"/>
          <ac:spMkLst>
            <pc:docMk/>
            <pc:sldMk cId="3447101227" sldId="1893"/>
            <ac:spMk id="25" creationId="{3246B166-5D6F-4B1D-9A4C-4ADA01BD411D}"/>
          </ac:spMkLst>
        </pc:spChg>
        <pc:spChg chg="mod">
          <ac:chgData name="Julie Overgaard Sørensen" userId="S::jos@epinionglobal.com::797445a9-70d5-47d7-9cb8-a12d105d29c2" providerId="AD" clId="Web-{46242773-6B0E-4FE1-398A-12E9D5551610}" dt="2020-11-27T07:19:25.659" v="203" actId="20577"/>
          <ac:spMkLst>
            <pc:docMk/>
            <pc:sldMk cId="3447101227" sldId="1893"/>
            <ac:spMk id="81" creationId="{4FAEE19E-3546-4802-889A-C3EC38308311}"/>
          </ac:spMkLst>
        </pc:spChg>
        <pc:spChg chg="mod">
          <ac:chgData name="Julie Overgaard Sørensen" userId="S::jos@epinionglobal.com::797445a9-70d5-47d7-9cb8-a12d105d29c2" providerId="AD" clId="Web-{46242773-6B0E-4FE1-398A-12E9D5551610}" dt="2020-11-27T07:11:35.789" v="123" actId="20577"/>
          <ac:spMkLst>
            <pc:docMk/>
            <pc:sldMk cId="3447101227" sldId="1893"/>
            <ac:spMk id="109" creationId="{4D0BF117-5520-4025-ADBF-4431BF553341}"/>
          </ac:spMkLst>
        </pc:spChg>
        <pc:spChg chg="mod">
          <ac:chgData name="Julie Overgaard Sørensen" userId="S::jos@epinionglobal.com::797445a9-70d5-47d7-9cb8-a12d105d29c2" providerId="AD" clId="Web-{46242773-6B0E-4FE1-398A-12E9D5551610}" dt="2020-11-27T07:11:40.820" v="124" actId="20577"/>
          <ac:spMkLst>
            <pc:docMk/>
            <pc:sldMk cId="3447101227" sldId="1893"/>
            <ac:spMk id="110" creationId="{F5AFBA12-C8B3-45E6-ADB3-3B5BEDB4A5CF}"/>
          </ac:spMkLst>
        </pc:spChg>
        <pc:spChg chg="mod">
          <ac:chgData name="Julie Overgaard Sørensen" userId="S::jos@epinionglobal.com::797445a9-70d5-47d7-9cb8-a12d105d29c2" providerId="AD" clId="Web-{46242773-6B0E-4FE1-398A-12E9D5551610}" dt="2020-11-27T07:11:45.008" v="125" actId="20577"/>
          <ac:spMkLst>
            <pc:docMk/>
            <pc:sldMk cId="3447101227" sldId="1893"/>
            <ac:spMk id="111" creationId="{ACC55DAE-09DC-4100-AFEF-1F9F8B4A6478}"/>
          </ac:spMkLst>
        </pc:spChg>
        <pc:spChg chg="mod">
          <ac:chgData name="Julie Overgaard Sørensen" userId="S::jos@epinionglobal.com::797445a9-70d5-47d7-9cb8-a12d105d29c2" providerId="AD" clId="Web-{46242773-6B0E-4FE1-398A-12E9D5551610}" dt="2020-11-27T07:12:09.930" v="130" actId="20577"/>
          <ac:spMkLst>
            <pc:docMk/>
            <pc:sldMk cId="3447101227" sldId="1893"/>
            <ac:spMk id="130" creationId="{2BBF2289-805E-4040-8F11-6EB97DA409F2}"/>
          </ac:spMkLst>
        </pc:spChg>
        <pc:spChg chg="mod">
          <ac:chgData name="Julie Overgaard Sørensen" userId="S::jos@epinionglobal.com::797445a9-70d5-47d7-9cb8-a12d105d29c2" providerId="AD" clId="Web-{46242773-6B0E-4FE1-398A-12E9D5551610}" dt="2020-11-27T07:12:29.572" v="136" actId="20577"/>
          <ac:spMkLst>
            <pc:docMk/>
            <pc:sldMk cId="3447101227" sldId="1893"/>
            <ac:spMk id="148" creationId="{3B01C9C9-2FF0-4742-AF2B-DAAB4C124DF9}"/>
          </ac:spMkLst>
        </pc:spChg>
        <pc:grpChg chg="mod">
          <ac:chgData name="Julie Overgaard Sørensen" userId="S::jos@epinionglobal.com::797445a9-70d5-47d7-9cb8-a12d105d29c2" providerId="AD" clId="Web-{46242773-6B0E-4FE1-398A-12E9D5551610}" dt="2020-11-27T07:12:35.056" v="137" actId="14100"/>
          <ac:grpSpMkLst>
            <pc:docMk/>
            <pc:sldMk cId="3447101227" sldId="1893"/>
            <ac:grpSpMk id="37" creationId="{F516BDA0-FB74-4B4D-843C-43AB6C4E3FDD}"/>
          </ac:grpSpMkLst>
        </pc:grpChg>
        <pc:grpChg chg="mod">
          <ac:chgData name="Julie Overgaard Sørensen" userId="S::jos@epinionglobal.com::797445a9-70d5-47d7-9cb8-a12d105d29c2" providerId="AD" clId="Web-{46242773-6B0E-4FE1-398A-12E9D5551610}" dt="2020-11-27T07:19:32.800" v="205" actId="1076"/>
          <ac:grpSpMkLst>
            <pc:docMk/>
            <pc:sldMk cId="3447101227" sldId="1893"/>
            <ac:grpSpMk id="193" creationId="{9B2826C5-1F8A-41A8-9D90-44EE8D6A5FC5}"/>
          </ac:grpSpMkLst>
        </pc:grpChg>
        <pc:picChg chg="mod">
          <ac:chgData name="Julie Overgaard Sørensen" userId="S::jos@epinionglobal.com::797445a9-70d5-47d7-9cb8-a12d105d29c2" providerId="AD" clId="Web-{46242773-6B0E-4FE1-398A-12E9D5551610}" dt="2020-11-27T07:19:29.425" v="204" actId="1076"/>
          <ac:picMkLst>
            <pc:docMk/>
            <pc:sldMk cId="3447101227" sldId="1893"/>
            <ac:picMk id="47" creationId="{4C65B1C2-7EC7-425A-9E6C-6D12CD0D21F5}"/>
          </ac:picMkLst>
        </pc:picChg>
        <pc:picChg chg="mod">
          <ac:chgData name="Julie Overgaard Sørensen" userId="S::jos@epinionglobal.com::797445a9-70d5-47d7-9cb8-a12d105d29c2" providerId="AD" clId="Web-{46242773-6B0E-4FE1-398A-12E9D5551610}" dt="2020-11-27T07:12:58.322" v="139" actId="1076"/>
          <ac:picMkLst>
            <pc:docMk/>
            <pc:sldMk cId="3447101227" sldId="1893"/>
            <ac:picMk id="185" creationId="{8956E40D-943E-4ACA-832E-324DF6557926}"/>
          </ac:picMkLst>
        </pc:picChg>
      </pc:sldChg>
      <pc:sldChg chg="modSp">
        <pc:chgData name="Julie Overgaard Sørensen" userId="S::jos@epinionglobal.com::797445a9-70d5-47d7-9cb8-a12d105d29c2" providerId="AD" clId="Web-{46242773-6B0E-4FE1-398A-12E9D5551610}" dt="2020-11-27T07:16:04.264" v="169" actId="20577"/>
        <pc:sldMkLst>
          <pc:docMk/>
          <pc:sldMk cId="4240528870" sldId="1903"/>
        </pc:sldMkLst>
        <pc:spChg chg="mod">
          <ac:chgData name="Julie Overgaard Sørensen" userId="S::jos@epinionglobal.com::797445a9-70d5-47d7-9cb8-a12d105d29c2" providerId="AD" clId="Web-{46242773-6B0E-4FE1-398A-12E9D5551610}" dt="2020-11-27T07:05:40.031" v="36" actId="20577"/>
          <ac:spMkLst>
            <pc:docMk/>
            <pc:sldMk cId="4240528870" sldId="1903"/>
            <ac:spMk id="60" creationId="{EBEE1AB0-6102-4C22-99EC-9FC6129240B7}"/>
          </ac:spMkLst>
        </pc:spChg>
        <pc:spChg chg="mod">
          <ac:chgData name="Julie Overgaard Sørensen" userId="S::jos@epinionglobal.com::797445a9-70d5-47d7-9cb8-a12d105d29c2" providerId="AD" clId="Web-{46242773-6B0E-4FE1-398A-12E9D5551610}" dt="2020-11-27T07:16:04.264" v="169" actId="20577"/>
          <ac:spMkLst>
            <pc:docMk/>
            <pc:sldMk cId="4240528870" sldId="1903"/>
            <ac:spMk id="140" creationId="{729F0895-3418-414E-B964-CBBCEDC3DCFC}"/>
          </ac:spMkLst>
        </pc:spChg>
      </pc:sldChg>
      <pc:sldChg chg="modSp">
        <pc:chgData name="Julie Overgaard Sørensen" userId="S::jos@epinionglobal.com::797445a9-70d5-47d7-9cb8-a12d105d29c2" providerId="AD" clId="Web-{46242773-6B0E-4FE1-398A-12E9D5551610}" dt="2020-11-27T07:18:59.549" v="201" actId="20577"/>
        <pc:sldMkLst>
          <pc:docMk/>
          <pc:sldMk cId="2312151007" sldId="1904"/>
        </pc:sldMkLst>
        <pc:spChg chg="mod">
          <ac:chgData name="Julie Overgaard Sørensen" userId="S::jos@epinionglobal.com::797445a9-70d5-47d7-9cb8-a12d105d29c2" providerId="AD" clId="Web-{46242773-6B0E-4FE1-398A-12E9D5551610}" dt="2020-11-27T07:18:59.549" v="201" actId="20577"/>
          <ac:spMkLst>
            <pc:docMk/>
            <pc:sldMk cId="2312151007" sldId="1904"/>
            <ac:spMk id="81" creationId="{4FAEE19E-3546-4802-889A-C3EC38308311}"/>
          </ac:spMkLst>
        </pc:spChg>
      </pc:sldChg>
    </pc:docChg>
  </pc:docChgLst>
  <pc:docChgLst>
    <pc:chgData name="Maria Schwarz Lausten" userId="5c119ad2-5082-408f-96b5-767a70fa244d" providerId="ADAL" clId="{4F084A22-740C-4C3A-89A0-65697BC643C0}"/>
    <pc:docChg chg="custSel addSld delSld modSld addSection delSection modSection">
      <pc:chgData name="Maria Schwarz Lausten" userId="5c119ad2-5082-408f-96b5-767a70fa244d" providerId="ADAL" clId="{4F084A22-740C-4C3A-89A0-65697BC643C0}" dt="2020-11-27T13:47:26.914" v="98" actId="47"/>
      <pc:docMkLst>
        <pc:docMk/>
      </pc:docMkLst>
      <pc:sldChg chg="delSp modSp add del mod">
        <pc:chgData name="Maria Schwarz Lausten" userId="5c119ad2-5082-408f-96b5-767a70fa244d" providerId="ADAL" clId="{4F084A22-740C-4C3A-89A0-65697BC643C0}" dt="2020-11-27T13:47:23.339" v="97" actId="47"/>
        <pc:sldMkLst>
          <pc:docMk/>
          <pc:sldMk cId="2565791992" sldId="1890"/>
        </pc:sldMkLst>
        <pc:spChg chg="del">
          <ac:chgData name="Maria Schwarz Lausten" userId="5c119ad2-5082-408f-96b5-767a70fa244d" providerId="ADAL" clId="{4F084A22-740C-4C3A-89A0-65697BC643C0}" dt="2020-11-26T19:46:33.236" v="96" actId="478"/>
          <ac:spMkLst>
            <pc:docMk/>
            <pc:sldMk cId="2565791992" sldId="1890"/>
            <ac:spMk id="13" creationId="{0E6712CC-7720-4354-B6FD-34A8E8901679}"/>
          </ac:spMkLst>
        </pc:spChg>
        <pc:spChg chg="mod">
          <ac:chgData name="Maria Schwarz Lausten" userId="5c119ad2-5082-408f-96b5-767a70fa244d" providerId="ADAL" clId="{4F084A22-740C-4C3A-89A0-65697BC643C0}" dt="2020-11-26T19:40:58.262" v="3"/>
          <ac:spMkLst>
            <pc:docMk/>
            <pc:sldMk cId="2565791992" sldId="1890"/>
            <ac:spMk id="60" creationId="{EBEE1AB0-6102-4C22-99EC-9FC6129240B7}"/>
          </ac:spMkLst>
        </pc:spChg>
        <pc:spChg chg="mod">
          <ac:chgData name="Maria Schwarz Lausten" userId="5c119ad2-5082-408f-96b5-767a70fa244d" providerId="ADAL" clId="{4F084A22-740C-4C3A-89A0-65697BC643C0}" dt="2020-11-26T19:41:10.326" v="4"/>
          <ac:spMkLst>
            <pc:docMk/>
            <pc:sldMk cId="2565791992" sldId="1890"/>
            <ac:spMk id="68" creationId="{7BDA9FEC-68D3-4C2C-B6B3-801FD9A34F1B}"/>
          </ac:spMkLst>
        </pc:spChg>
        <pc:spChg chg="mod">
          <ac:chgData name="Maria Schwarz Lausten" userId="5c119ad2-5082-408f-96b5-767a70fa244d" providerId="ADAL" clId="{4F084A22-740C-4C3A-89A0-65697BC643C0}" dt="2020-11-26T19:41:24.517" v="5"/>
          <ac:spMkLst>
            <pc:docMk/>
            <pc:sldMk cId="2565791992" sldId="1890"/>
            <ac:spMk id="81" creationId="{4FAEE19E-3546-4802-889A-C3EC38308311}"/>
          </ac:spMkLst>
        </pc:spChg>
        <pc:spChg chg="mod">
          <ac:chgData name="Maria Schwarz Lausten" userId="5c119ad2-5082-408f-96b5-767a70fa244d" providerId="ADAL" clId="{4F084A22-740C-4C3A-89A0-65697BC643C0}" dt="2020-11-26T19:41:36.573" v="6"/>
          <ac:spMkLst>
            <pc:docMk/>
            <pc:sldMk cId="2565791992" sldId="1890"/>
            <ac:spMk id="82" creationId="{0B9AFF40-A20D-40E7-903D-DC6E308318A9}"/>
          </ac:spMkLst>
        </pc:spChg>
        <pc:spChg chg="mod">
          <ac:chgData name="Maria Schwarz Lausten" userId="5c119ad2-5082-408f-96b5-767a70fa244d" providerId="ADAL" clId="{4F084A22-740C-4C3A-89A0-65697BC643C0}" dt="2020-11-26T19:42:09.227" v="21" actId="20577"/>
          <ac:spMkLst>
            <pc:docMk/>
            <pc:sldMk cId="2565791992" sldId="1890"/>
            <ac:spMk id="109" creationId="{4D0BF117-5520-4025-ADBF-4431BF553341}"/>
          </ac:spMkLst>
        </pc:spChg>
        <pc:spChg chg="mod">
          <ac:chgData name="Maria Schwarz Lausten" userId="5c119ad2-5082-408f-96b5-767a70fa244d" providerId="ADAL" clId="{4F084A22-740C-4C3A-89A0-65697BC643C0}" dt="2020-11-26T19:42:39.227" v="58" actId="20577"/>
          <ac:spMkLst>
            <pc:docMk/>
            <pc:sldMk cId="2565791992" sldId="1890"/>
            <ac:spMk id="110" creationId="{F5AFBA12-C8B3-45E6-ADB3-3B5BEDB4A5CF}"/>
          </ac:spMkLst>
        </pc:spChg>
      </pc:sldChg>
      <pc:sldChg chg="modSp add del mod">
        <pc:chgData name="Maria Schwarz Lausten" userId="5c119ad2-5082-408f-96b5-767a70fa244d" providerId="ADAL" clId="{4F084A22-740C-4C3A-89A0-65697BC643C0}" dt="2020-11-27T13:47:23.339" v="97" actId="47"/>
        <pc:sldMkLst>
          <pc:docMk/>
          <pc:sldMk cId="2776969771" sldId="1892"/>
        </pc:sldMkLst>
        <pc:spChg chg="mod">
          <ac:chgData name="Maria Schwarz Lausten" userId="5c119ad2-5082-408f-96b5-767a70fa244d" providerId="ADAL" clId="{4F084A22-740C-4C3A-89A0-65697BC643C0}" dt="2020-11-26T19:43:26.863" v="75" actId="255"/>
          <ac:spMkLst>
            <pc:docMk/>
            <pc:sldMk cId="2776969771" sldId="1892"/>
            <ac:spMk id="60" creationId="{EBEE1AB0-6102-4C22-99EC-9FC6129240B7}"/>
          </ac:spMkLst>
        </pc:spChg>
        <pc:spChg chg="mod">
          <ac:chgData name="Maria Schwarz Lausten" userId="5c119ad2-5082-408f-96b5-767a70fa244d" providerId="ADAL" clId="{4F084A22-740C-4C3A-89A0-65697BC643C0}" dt="2020-11-26T19:43:54.841" v="79" actId="1076"/>
          <ac:spMkLst>
            <pc:docMk/>
            <pc:sldMk cId="2776969771" sldId="1892"/>
            <ac:spMk id="68" creationId="{7BDA9FEC-68D3-4C2C-B6B3-801FD9A34F1B}"/>
          </ac:spMkLst>
        </pc:spChg>
        <pc:spChg chg="mod">
          <ac:chgData name="Maria Schwarz Lausten" userId="5c119ad2-5082-408f-96b5-767a70fa244d" providerId="ADAL" clId="{4F084A22-740C-4C3A-89A0-65697BC643C0}" dt="2020-11-26T19:44:40.582" v="81" actId="255"/>
          <ac:spMkLst>
            <pc:docMk/>
            <pc:sldMk cId="2776969771" sldId="1892"/>
            <ac:spMk id="81" creationId="{4FAEE19E-3546-4802-889A-C3EC38308311}"/>
          </ac:spMkLst>
        </pc:spChg>
        <pc:spChg chg="mod">
          <ac:chgData name="Maria Schwarz Lausten" userId="5c119ad2-5082-408f-96b5-767a70fa244d" providerId="ADAL" clId="{4F084A22-740C-4C3A-89A0-65697BC643C0}" dt="2020-11-26T19:44:54.243" v="83" actId="255"/>
          <ac:spMkLst>
            <pc:docMk/>
            <pc:sldMk cId="2776969771" sldId="1892"/>
            <ac:spMk id="82" creationId="{0B9AFF40-A20D-40E7-903D-DC6E308318A9}"/>
          </ac:spMkLst>
        </pc:spChg>
        <pc:spChg chg="mod">
          <ac:chgData name="Maria Schwarz Lausten" userId="5c119ad2-5082-408f-96b5-767a70fa244d" providerId="ADAL" clId="{4F084A22-740C-4C3A-89A0-65697BC643C0}" dt="2020-11-26T19:42:19.630" v="36" actId="20577"/>
          <ac:spMkLst>
            <pc:docMk/>
            <pc:sldMk cId="2776969771" sldId="1892"/>
            <ac:spMk id="109" creationId="{4D0BF117-5520-4025-ADBF-4431BF553341}"/>
          </ac:spMkLst>
        </pc:spChg>
        <pc:spChg chg="mod">
          <ac:chgData name="Maria Schwarz Lausten" userId="5c119ad2-5082-408f-96b5-767a70fa244d" providerId="ADAL" clId="{4F084A22-740C-4C3A-89A0-65697BC643C0}" dt="2020-11-26T19:42:44.692" v="65" actId="20577"/>
          <ac:spMkLst>
            <pc:docMk/>
            <pc:sldMk cId="2776969771" sldId="1892"/>
            <ac:spMk id="110" creationId="{F5AFBA12-C8B3-45E6-ADB3-3B5BEDB4A5CF}"/>
          </ac:spMkLst>
        </pc:spChg>
      </pc:sldChg>
      <pc:sldChg chg="modSp add del mod">
        <pc:chgData name="Maria Schwarz Lausten" userId="5c119ad2-5082-408f-96b5-767a70fa244d" providerId="ADAL" clId="{4F084A22-740C-4C3A-89A0-65697BC643C0}" dt="2020-11-27T13:47:23.339" v="97" actId="47"/>
        <pc:sldMkLst>
          <pc:docMk/>
          <pc:sldMk cId="3447101227" sldId="1893"/>
        </pc:sldMkLst>
        <pc:spChg chg="mod">
          <ac:chgData name="Maria Schwarz Lausten" userId="5c119ad2-5082-408f-96b5-767a70fa244d" providerId="ADAL" clId="{4F084A22-740C-4C3A-89A0-65697BC643C0}" dt="2020-11-26T19:45:18.012" v="87" actId="1076"/>
          <ac:spMkLst>
            <pc:docMk/>
            <pc:sldMk cId="3447101227" sldId="1893"/>
            <ac:spMk id="60" creationId="{EBEE1AB0-6102-4C22-99EC-9FC6129240B7}"/>
          </ac:spMkLst>
        </pc:spChg>
        <pc:spChg chg="mod">
          <ac:chgData name="Maria Schwarz Lausten" userId="5c119ad2-5082-408f-96b5-767a70fa244d" providerId="ADAL" clId="{4F084A22-740C-4C3A-89A0-65697BC643C0}" dt="2020-11-26T19:45:42.446" v="91" actId="1076"/>
          <ac:spMkLst>
            <pc:docMk/>
            <pc:sldMk cId="3447101227" sldId="1893"/>
            <ac:spMk id="68" creationId="{7BDA9FEC-68D3-4C2C-B6B3-801FD9A34F1B}"/>
          </ac:spMkLst>
        </pc:spChg>
        <pc:spChg chg="mod">
          <ac:chgData name="Maria Schwarz Lausten" userId="5c119ad2-5082-408f-96b5-767a70fa244d" providerId="ADAL" clId="{4F084A22-740C-4C3A-89A0-65697BC643C0}" dt="2020-11-26T19:45:55.084" v="93" actId="255"/>
          <ac:spMkLst>
            <pc:docMk/>
            <pc:sldMk cId="3447101227" sldId="1893"/>
            <ac:spMk id="81" creationId="{4FAEE19E-3546-4802-889A-C3EC38308311}"/>
          </ac:spMkLst>
        </pc:spChg>
        <pc:spChg chg="mod">
          <ac:chgData name="Maria Schwarz Lausten" userId="5c119ad2-5082-408f-96b5-767a70fa244d" providerId="ADAL" clId="{4F084A22-740C-4C3A-89A0-65697BC643C0}" dt="2020-11-26T19:46:10.515" v="95" actId="255"/>
          <ac:spMkLst>
            <pc:docMk/>
            <pc:sldMk cId="3447101227" sldId="1893"/>
            <ac:spMk id="82" creationId="{0B9AFF40-A20D-40E7-903D-DC6E308318A9}"/>
          </ac:spMkLst>
        </pc:spChg>
        <pc:spChg chg="mod">
          <ac:chgData name="Maria Schwarz Lausten" userId="5c119ad2-5082-408f-96b5-767a70fa244d" providerId="ADAL" clId="{4F084A22-740C-4C3A-89A0-65697BC643C0}" dt="2020-11-26T19:42:26.453" v="51" actId="20577"/>
          <ac:spMkLst>
            <pc:docMk/>
            <pc:sldMk cId="3447101227" sldId="1893"/>
            <ac:spMk id="109" creationId="{4D0BF117-5520-4025-ADBF-4431BF553341}"/>
          </ac:spMkLst>
        </pc:spChg>
        <pc:spChg chg="mod">
          <ac:chgData name="Maria Schwarz Lausten" userId="5c119ad2-5082-408f-96b5-767a70fa244d" providerId="ADAL" clId="{4F084A22-740C-4C3A-89A0-65697BC643C0}" dt="2020-11-26T19:42:50.228" v="72" actId="20577"/>
          <ac:spMkLst>
            <pc:docMk/>
            <pc:sldMk cId="3447101227" sldId="1893"/>
            <ac:spMk id="110" creationId="{F5AFBA12-C8B3-45E6-ADB3-3B5BEDB4A5CF}"/>
          </ac:spMkLst>
        </pc:spChg>
      </pc:sldChg>
      <pc:sldChg chg="delCm">
        <pc:chgData name="Maria Schwarz Lausten" userId="5c119ad2-5082-408f-96b5-767a70fa244d" providerId="ADAL" clId="{4F084A22-740C-4C3A-89A0-65697BC643C0}" dt="2020-11-26T19:43:02.633" v="73" actId="1592"/>
        <pc:sldMkLst>
          <pc:docMk/>
          <pc:sldMk cId="4240528870" sldId="1903"/>
        </pc:sldMkLst>
      </pc:sldChg>
    </pc:docChg>
  </pc:docChgLst>
  <pc:docChgLst>
    <pc:chgData name="Julie Overgaard Sørensen" userId="797445a9-70d5-47d7-9cb8-a12d105d29c2" providerId="ADAL" clId="{16701DAA-3276-4844-BD9F-99632D37EFBB}"/>
    <pc:docChg chg="modSection">
      <pc:chgData name="Julie Overgaard Sørensen" userId="797445a9-70d5-47d7-9cb8-a12d105d29c2" providerId="ADAL" clId="{16701DAA-3276-4844-BD9F-99632D37EFBB}" dt="2020-11-27T07:00:45.262" v="0" actId="17846"/>
      <pc:docMkLst>
        <pc:docMk/>
      </pc:docMkLst>
    </pc:docChg>
  </pc:docChgLst>
  <pc:docChgLst>
    <pc:chgData name="Nadia Wigh Tvermoes" userId="c97b943e-1e4b-4175-91ef-e9e5556719a4" providerId="ADAL" clId="{FA206AA9-DA5E-41CC-B9E2-903C664C9136}"/>
    <pc:docChg chg="custSel modSld">
      <pc:chgData name="Nadia Wigh Tvermoes" userId="c97b943e-1e4b-4175-91ef-e9e5556719a4" providerId="ADAL" clId="{FA206AA9-DA5E-41CC-B9E2-903C664C9136}" dt="2020-11-27T08:16:43.586" v="40" actId="20577"/>
      <pc:docMkLst>
        <pc:docMk/>
      </pc:docMkLst>
      <pc:sldChg chg="modSp mod">
        <pc:chgData name="Nadia Wigh Tvermoes" userId="c97b943e-1e4b-4175-91ef-e9e5556719a4" providerId="ADAL" clId="{FA206AA9-DA5E-41CC-B9E2-903C664C9136}" dt="2020-11-27T08:05:04.075" v="19" actId="20577"/>
        <pc:sldMkLst>
          <pc:docMk/>
          <pc:sldMk cId="2565791992" sldId="1890"/>
        </pc:sldMkLst>
        <pc:spChg chg="mod">
          <ac:chgData name="Nadia Wigh Tvermoes" userId="c97b943e-1e4b-4175-91ef-e9e5556719a4" providerId="ADAL" clId="{FA206AA9-DA5E-41CC-B9E2-903C664C9136}" dt="2020-11-27T08:05:04.075" v="19" actId="20577"/>
          <ac:spMkLst>
            <pc:docMk/>
            <pc:sldMk cId="2565791992" sldId="1890"/>
            <ac:spMk id="68" creationId="{7BDA9FEC-68D3-4C2C-B6B3-801FD9A34F1B}"/>
          </ac:spMkLst>
        </pc:spChg>
      </pc:sldChg>
      <pc:sldChg chg="modSp mod">
        <pc:chgData name="Nadia Wigh Tvermoes" userId="c97b943e-1e4b-4175-91ef-e9e5556719a4" providerId="ADAL" clId="{FA206AA9-DA5E-41CC-B9E2-903C664C9136}" dt="2020-11-27T08:14:52.315" v="29" actId="20577"/>
        <pc:sldMkLst>
          <pc:docMk/>
          <pc:sldMk cId="2776969771" sldId="1892"/>
        </pc:sldMkLst>
        <pc:spChg chg="mod">
          <ac:chgData name="Nadia Wigh Tvermoes" userId="c97b943e-1e4b-4175-91ef-e9e5556719a4" providerId="ADAL" clId="{FA206AA9-DA5E-41CC-B9E2-903C664C9136}" dt="2020-11-27T08:13:24.223" v="27" actId="20577"/>
          <ac:spMkLst>
            <pc:docMk/>
            <pc:sldMk cId="2776969771" sldId="1892"/>
            <ac:spMk id="68" creationId="{7BDA9FEC-68D3-4C2C-B6B3-801FD9A34F1B}"/>
          </ac:spMkLst>
        </pc:spChg>
        <pc:spChg chg="mod">
          <ac:chgData name="Nadia Wigh Tvermoes" userId="c97b943e-1e4b-4175-91ef-e9e5556719a4" providerId="ADAL" clId="{FA206AA9-DA5E-41CC-B9E2-903C664C9136}" dt="2020-11-27T08:13:56.806" v="28" actId="20577"/>
          <ac:spMkLst>
            <pc:docMk/>
            <pc:sldMk cId="2776969771" sldId="1892"/>
            <ac:spMk id="81" creationId="{4FAEE19E-3546-4802-889A-C3EC38308311}"/>
          </ac:spMkLst>
        </pc:spChg>
        <pc:spChg chg="mod">
          <ac:chgData name="Nadia Wigh Tvermoes" userId="c97b943e-1e4b-4175-91ef-e9e5556719a4" providerId="ADAL" clId="{FA206AA9-DA5E-41CC-B9E2-903C664C9136}" dt="2020-11-27T08:14:52.315" v="29" actId="20577"/>
          <ac:spMkLst>
            <pc:docMk/>
            <pc:sldMk cId="2776969771" sldId="1892"/>
            <ac:spMk id="82" creationId="{0B9AFF40-A20D-40E7-903D-DC6E308318A9}"/>
          </ac:spMkLst>
        </pc:spChg>
        <pc:spChg chg="mod">
          <ac:chgData name="Nadia Wigh Tvermoes" userId="c97b943e-1e4b-4175-91ef-e9e5556719a4" providerId="ADAL" clId="{FA206AA9-DA5E-41CC-B9E2-903C664C9136}" dt="2020-11-27T08:12:43.134" v="25" actId="20577"/>
          <ac:spMkLst>
            <pc:docMk/>
            <pc:sldMk cId="2776969771" sldId="1892"/>
            <ac:spMk id="161" creationId="{C7D78872-6EDB-45C2-94CE-4749FBE4D322}"/>
          </ac:spMkLst>
        </pc:spChg>
        <pc:spChg chg="mod">
          <ac:chgData name="Nadia Wigh Tvermoes" userId="c97b943e-1e4b-4175-91ef-e9e5556719a4" providerId="ADAL" clId="{FA206AA9-DA5E-41CC-B9E2-903C664C9136}" dt="2020-11-27T08:12:15.079" v="23" actId="313"/>
          <ac:spMkLst>
            <pc:docMk/>
            <pc:sldMk cId="2776969771" sldId="1892"/>
            <ac:spMk id="189" creationId="{93839024-14CB-44AB-B165-16B1709E6696}"/>
          </ac:spMkLst>
        </pc:spChg>
      </pc:sldChg>
      <pc:sldChg chg="modSp mod">
        <pc:chgData name="Nadia Wigh Tvermoes" userId="c97b943e-1e4b-4175-91ef-e9e5556719a4" providerId="ADAL" clId="{FA206AA9-DA5E-41CC-B9E2-903C664C9136}" dt="2020-11-27T08:16:43.586" v="40" actId="20577"/>
        <pc:sldMkLst>
          <pc:docMk/>
          <pc:sldMk cId="3447101227" sldId="1893"/>
        </pc:sldMkLst>
        <pc:spChg chg="mod">
          <ac:chgData name="Nadia Wigh Tvermoes" userId="c97b943e-1e4b-4175-91ef-e9e5556719a4" providerId="ADAL" clId="{FA206AA9-DA5E-41CC-B9E2-903C664C9136}" dt="2020-11-27T08:16:43.586" v="40" actId="20577"/>
          <ac:spMkLst>
            <pc:docMk/>
            <pc:sldMk cId="3447101227" sldId="1893"/>
            <ac:spMk id="81" creationId="{4FAEE19E-3546-4802-889A-C3EC38308311}"/>
          </ac:spMkLst>
        </pc:spChg>
        <pc:spChg chg="mod">
          <ac:chgData name="Nadia Wigh Tvermoes" userId="c97b943e-1e4b-4175-91ef-e9e5556719a4" providerId="ADAL" clId="{FA206AA9-DA5E-41CC-B9E2-903C664C9136}" dt="2020-11-27T08:15:19.082" v="37" actId="20577"/>
          <ac:spMkLst>
            <pc:docMk/>
            <pc:sldMk cId="3447101227" sldId="1893"/>
            <ac:spMk id="96" creationId="{AA26B525-F9AF-4136-98AF-8AD89F9BDEF6}"/>
          </ac:spMkLst>
        </pc:spChg>
      </pc:sldChg>
      <pc:sldChg chg="modSp mod">
        <pc:chgData name="Nadia Wigh Tvermoes" userId="c97b943e-1e4b-4175-91ef-e9e5556719a4" providerId="ADAL" clId="{FA206AA9-DA5E-41CC-B9E2-903C664C9136}" dt="2020-11-27T07:57:34.800" v="0" actId="20577"/>
        <pc:sldMkLst>
          <pc:docMk/>
          <pc:sldMk cId="3290660316" sldId="1900"/>
        </pc:sldMkLst>
        <pc:spChg chg="mod">
          <ac:chgData name="Nadia Wigh Tvermoes" userId="c97b943e-1e4b-4175-91ef-e9e5556719a4" providerId="ADAL" clId="{FA206AA9-DA5E-41CC-B9E2-903C664C9136}" dt="2020-11-27T07:57:34.800" v="0" actId="20577"/>
          <ac:spMkLst>
            <pc:docMk/>
            <pc:sldMk cId="3290660316" sldId="1900"/>
            <ac:spMk id="68" creationId="{7BDA9FEC-68D3-4C2C-B6B3-801FD9A34F1B}"/>
          </ac:spMkLst>
        </pc:spChg>
      </pc:sldChg>
      <pc:sldChg chg="modSp mod">
        <pc:chgData name="Nadia Wigh Tvermoes" userId="c97b943e-1e4b-4175-91ef-e9e5556719a4" providerId="ADAL" clId="{FA206AA9-DA5E-41CC-B9E2-903C664C9136}" dt="2020-11-27T08:00:05.246" v="7" actId="6549"/>
        <pc:sldMkLst>
          <pc:docMk/>
          <pc:sldMk cId="4240528870" sldId="1903"/>
        </pc:sldMkLst>
        <pc:spChg chg="mod">
          <ac:chgData name="Nadia Wigh Tvermoes" userId="c97b943e-1e4b-4175-91ef-e9e5556719a4" providerId="ADAL" clId="{FA206AA9-DA5E-41CC-B9E2-903C664C9136}" dt="2020-11-27T07:59:47.266" v="6" actId="20577"/>
          <ac:spMkLst>
            <pc:docMk/>
            <pc:sldMk cId="4240528870" sldId="1903"/>
            <ac:spMk id="68" creationId="{7BDA9FEC-68D3-4C2C-B6B3-801FD9A34F1B}"/>
          </ac:spMkLst>
        </pc:spChg>
        <pc:spChg chg="mod">
          <ac:chgData name="Nadia Wigh Tvermoes" userId="c97b943e-1e4b-4175-91ef-e9e5556719a4" providerId="ADAL" clId="{FA206AA9-DA5E-41CC-B9E2-903C664C9136}" dt="2020-11-27T08:00:05.246" v="7" actId="6549"/>
          <ac:spMkLst>
            <pc:docMk/>
            <pc:sldMk cId="4240528870" sldId="1903"/>
            <ac:spMk id="81" creationId="{4FAEE19E-3546-4802-889A-C3EC38308311}"/>
          </ac:spMkLst>
        </pc:spChg>
        <pc:spChg chg="mod">
          <ac:chgData name="Nadia Wigh Tvermoes" userId="c97b943e-1e4b-4175-91ef-e9e5556719a4" providerId="ADAL" clId="{FA206AA9-DA5E-41CC-B9E2-903C664C9136}" dt="2020-11-27T07:59:07.913" v="4" actId="313"/>
          <ac:spMkLst>
            <pc:docMk/>
            <pc:sldMk cId="4240528870" sldId="1903"/>
            <ac:spMk id="118" creationId="{4A11F473-82BD-466F-8FF4-8573D5870A3F}"/>
          </ac:spMkLst>
        </pc:spChg>
      </pc:sldChg>
      <pc:sldChg chg="modSp mod">
        <pc:chgData name="Nadia Wigh Tvermoes" userId="c97b943e-1e4b-4175-91ef-e9e5556719a4" providerId="ADAL" clId="{FA206AA9-DA5E-41CC-B9E2-903C664C9136}" dt="2020-11-27T08:03:16.936" v="18" actId="20577"/>
        <pc:sldMkLst>
          <pc:docMk/>
          <pc:sldMk cId="2312151007" sldId="1904"/>
        </pc:sldMkLst>
        <pc:spChg chg="mod">
          <ac:chgData name="Nadia Wigh Tvermoes" userId="c97b943e-1e4b-4175-91ef-e9e5556719a4" providerId="ADAL" clId="{FA206AA9-DA5E-41CC-B9E2-903C664C9136}" dt="2020-11-27T08:02:40.467" v="15" actId="20577"/>
          <ac:spMkLst>
            <pc:docMk/>
            <pc:sldMk cId="2312151007" sldId="1904"/>
            <ac:spMk id="60" creationId="{EBEE1AB0-6102-4C22-99EC-9FC6129240B7}"/>
          </ac:spMkLst>
        </pc:spChg>
        <pc:spChg chg="mod">
          <ac:chgData name="Nadia Wigh Tvermoes" userId="c97b943e-1e4b-4175-91ef-e9e5556719a4" providerId="ADAL" clId="{FA206AA9-DA5E-41CC-B9E2-903C664C9136}" dt="2020-11-27T08:03:16.936" v="18" actId="20577"/>
          <ac:spMkLst>
            <pc:docMk/>
            <pc:sldMk cId="2312151007" sldId="1904"/>
            <ac:spMk id="81" creationId="{4FAEE19E-3546-4802-889A-C3EC38308311}"/>
          </ac:spMkLst>
        </pc:spChg>
        <pc:spChg chg="mod">
          <ac:chgData name="Nadia Wigh Tvermoes" userId="c97b943e-1e4b-4175-91ef-e9e5556719a4" providerId="ADAL" clId="{FA206AA9-DA5E-41CC-B9E2-903C664C9136}" dt="2020-11-27T08:01:23.973" v="13" actId="20577"/>
          <ac:spMkLst>
            <pc:docMk/>
            <pc:sldMk cId="2312151007" sldId="1904"/>
            <ac:spMk id="150" creationId="{F7668CDE-7AC6-41B4-B36C-5AE5B905BDF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33918-B5A7-4020-81E5-B4C55EA439E0}"/>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GB">
              <a:latin typeface="Arial" panose="020B0604020202020204" pitchFamily="34" charset="0"/>
            </a:endParaRPr>
          </a:p>
        </p:txBody>
      </p:sp>
      <p:sp>
        <p:nvSpPr>
          <p:cNvPr id="3" name="Date Placeholder 2">
            <a:extLst>
              <a:ext uri="{FF2B5EF4-FFF2-40B4-BE49-F238E27FC236}">
                <a16:creationId xmlns:a16="http://schemas.microsoft.com/office/drawing/2014/main" id="{FBAA74D7-7DED-429A-ADE6-A561A458D341}"/>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D070452E-462F-400B-A282-5C41EC7D3501}" type="datetimeFigureOut">
              <a:rPr lang="en-GB" smtClean="0">
                <a:latin typeface="Arial" panose="020B0604020202020204" pitchFamily="34" charset="0"/>
              </a:rPr>
              <a:t>27/11/2020</a:t>
            </a:fld>
            <a:endParaRPr lang="en-GB">
              <a:latin typeface="Arial" panose="020B0604020202020204" pitchFamily="34" charset="0"/>
            </a:endParaRPr>
          </a:p>
        </p:txBody>
      </p:sp>
      <p:sp>
        <p:nvSpPr>
          <p:cNvPr id="4" name="Footer Placeholder 3">
            <a:extLst>
              <a:ext uri="{FF2B5EF4-FFF2-40B4-BE49-F238E27FC236}">
                <a16:creationId xmlns:a16="http://schemas.microsoft.com/office/drawing/2014/main" id="{1C0C3921-CFAD-4D2A-B645-8AE4D74B806A}"/>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GB">
              <a:latin typeface="Arial" panose="020B0604020202020204" pitchFamily="34" charset="0"/>
            </a:endParaRPr>
          </a:p>
        </p:txBody>
      </p:sp>
      <p:sp>
        <p:nvSpPr>
          <p:cNvPr id="5" name="Slide Number Placeholder 4">
            <a:extLst>
              <a:ext uri="{FF2B5EF4-FFF2-40B4-BE49-F238E27FC236}">
                <a16:creationId xmlns:a16="http://schemas.microsoft.com/office/drawing/2014/main" id="{0CEB35D2-521A-4D91-8918-100965C64EDF}"/>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69676C12-CF06-46EB-B7B1-3AA4CEA859E7}" type="slidenum">
              <a:rPr lang="en-GB" smtClean="0">
                <a:latin typeface="Arial" panose="020B0604020202020204" pitchFamily="34" charset="0"/>
              </a:rPr>
              <a:t>‹#›</a:t>
            </a:fld>
            <a:endParaRPr lang="en-GB">
              <a:latin typeface="Arial" panose="020B0604020202020204" pitchFamily="34" charset="0"/>
            </a:endParaRPr>
          </a:p>
        </p:txBody>
      </p:sp>
    </p:spTree>
    <p:extLst>
      <p:ext uri="{BB962C8B-B14F-4D97-AF65-F5344CB8AC3E}">
        <p14:creationId xmlns:p14="http://schemas.microsoft.com/office/powerpoint/2010/main" val="1397600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IN">
              <a:latin typeface="Arial" panose="020B0604020202020204" pitchFamily="34" charset="0"/>
            </a:endParaRPr>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9EDA2C52-8F66-4064-A11F-04B3EC4200CF}" type="datetimeFigureOut">
              <a:rPr lang="en-IN" smtClean="0">
                <a:latin typeface="Arial" panose="020B0604020202020204" pitchFamily="34" charset="0"/>
              </a:rPr>
              <a:t>27-11-2020</a:t>
            </a:fld>
            <a:endParaRPr lang="en-IN">
              <a:latin typeface="Arial" panose="020B0604020202020204" pitchFamily="34" charset="0"/>
            </a:endParaRPr>
          </a:p>
        </p:txBody>
      </p:sp>
      <p:sp>
        <p:nvSpPr>
          <p:cNvPr id="4" name="Slide Image Placeholder 3"/>
          <p:cNvSpPr>
            <a:spLocks noGrp="1" noRot="1" noChangeAspect="1"/>
          </p:cNvSpPr>
          <p:nvPr>
            <p:ph type="sldImg" idx="2"/>
          </p:nvPr>
        </p:nvSpPr>
        <p:spPr>
          <a:xfrm>
            <a:off x="2933700" y="857250"/>
            <a:ext cx="3276600" cy="2314575"/>
          </a:xfrm>
          <a:prstGeom prst="rect">
            <a:avLst/>
          </a:prstGeom>
          <a:noFill/>
          <a:ln w="12700">
            <a:solidFill>
              <a:prstClr val="black"/>
            </a:solidFill>
          </a:ln>
        </p:spPr>
        <p:txBody>
          <a:bodyPr vert="horz" lIns="91440" tIns="45720" rIns="91440" bIns="45720" rtlCol="0" anchor="ctr"/>
          <a:lstStyle/>
          <a:p>
            <a:endParaRPr lang="en-IN">
              <a:latin typeface="Arial" panose="020B0604020202020204" pitchFamily="34" charset="0"/>
            </a:endParaRPr>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IN">
              <a:latin typeface="Arial" panose="020B0604020202020204" pitchFamily="34" charset="0"/>
            </a:endParaRPr>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75C79154-767E-4FA0-9228-6FDBEECC10CE}" type="slidenum">
              <a:rPr lang="en-IN" smtClean="0">
                <a:latin typeface="Arial" panose="020B0604020202020204" pitchFamily="34" charset="0"/>
              </a:rPr>
              <a:t>‹#›</a:t>
            </a:fld>
            <a:endParaRPr lang="en-IN">
              <a:latin typeface="Arial" panose="020B0604020202020204" pitchFamily="34" charset="0"/>
            </a:endParaRPr>
          </a:p>
        </p:txBody>
      </p:sp>
    </p:spTree>
    <p:extLst>
      <p:ext uri="{BB962C8B-B14F-4D97-AF65-F5344CB8AC3E}">
        <p14:creationId xmlns:p14="http://schemas.microsoft.com/office/powerpoint/2010/main" val="391737441"/>
      </p:ext>
    </p:extLst>
  </p:cSld>
  <p:clrMap bg1="lt1" tx1="dk1" bg2="lt2" tx2="dk2" accent1="accent1" accent2="accent2" accent3="accent3" accent4="accent4" accent5="accent5" accent6="accent6" hlink="hlink" folHlink="folHlink"/>
  <p:notesStyle>
    <a:lvl1pPr marL="0" algn="l" defTabSz="2479578" rtl="0" eaLnBrk="1" latinLnBrk="0" hangingPunct="1">
      <a:defRPr sz="3254" kern="1200">
        <a:solidFill>
          <a:schemeClr val="tx1"/>
        </a:solidFill>
        <a:latin typeface="Arial" panose="020B0604020202020204" pitchFamily="34" charset="0"/>
        <a:ea typeface="+mn-ea"/>
        <a:cs typeface="+mn-cs"/>
        <a:sym typeface="Arial" panose="020B0604020202020204" pitchFamily="34" charset="0"/>
      </a:defRPr>
    </a:lvl1pPr>
    <a:lvl2pPr marL="1239789" algn="l" defTabSz="2479578" rtl="0" eaLnBrk="1" latinLnBrk="0" hangingPunct="1">
      <a:defRPr sz="3254" kern="1200">
        <a:solidFill>
          <a:schemeClr val="tx1"/>
        </a:solidFill>
        <a:latin typeface="Arial" panose="020B0604020202020204" pitchFamily="34" charset="0"/>
        <a:ea typeface="+mn-ea"/>
        <a:cs typeface="+mn-cs"/>
        <a:sym typeface="Arial" panose="020B0604020202020204" pitchFamily="34" charset="0"/>
      </a:defRPr>
    </a:lvl2pPr>
    <a:lvl3pPr marL="2479578" algn="l" defTabSz="2479578" rtl="0" eaLnBrk="1" latinLnBrk="0" hangingPunct="1">
      <a:defRPr sz="3254" kern="1200">
        <a:solidFill>
          <a:schemeClr val="tx1"/>
        </a:solidFill>
        <a:latin typeface="Arial" panose="020B0604020202020204" pitchFamily="34" charset="0"/>
        <a:ea typeface="+mn-ea"/>
        <a:cs typeface="+mn-cs"/>
        <a:sym typeface="Arial" panose="020B0604020202020204" pitchFamily="34" charset="0"/>
      </a:defRPr>
    </a:lvl3pPr>
    <a:lvl4pPr marL="3719368" algn="l" defTabSz="2479578" rtl="0" eaLnBrk="1" latinLnBrk="0" hangingPunct="1">
      <a:defRPr sz="3254" kern="1200">
        <a:solidFill>
          <a:schemeClr val="tx1"/>
        </a:solidFill>
        <a:latin typeface="Arial" panose="020B0604020202020204" pitchFamily="34" charset="0"/>
        <a:ea typeface="+mn-ea"/>
        <a:cs typeface="+mn-cs"/>
        <a:sym typeface="Arial" panose="020B0604020202020204" pitchFamily="34" charset="0"/>
      </a:defRPr>
    </a:lvl4pPr>
    <a:lvl5pPr marL="4959157" algn="l" defTabSz="2479578" rtl="0" eaLnBrk="1" latinLnBrk="0" hangingPunct="1">
      <a:defRPr sz="3254" kern="1200">
        <a:solidFill>
          <a:schemeClr val="tx1"/>
        </a:solidFill>
        <a:latin typeface="Arial" panose="020B0604020202020204" pitchFamily="34" charset="0"/>
        <a:ea typeface="+mn-ea"/>
        <a:cs typeface="+mn-cs"/>
        <a:sym typeface="Arial" panose="020B0604020202020204" pitchFamily="34" charset="0"/>
      </a:defRPr>
    </a:lvl5pPr>
    <a:lvl6pPr marL="6198946" algn="l" defTabSz="2479578" rtl="0" eaLnBrk="1" latinLnBrk="0" hangingPunct="1">
      <a:defRPr sz="3254" kern="1200">
        <a:solidFill>
          <a:schemeClr val="tx1"/>
        </a:solidFill>
        <a:latin typeface="+mn-lt"/>
        <a:ea typeface="+mn-ea"/>
        <a:cs typeface="+mn-cs"/>
      </a:defRPr>
    </a:lvl6pPr>
    <a:lvl7pPr marL="7438735" algn="l" defTabSz="2479578" rtl="0" eaLnBrk="1" latinLnBrk="0" hangingPunct="1">
      <a:defRPr sz="3254" kern="1200">
        <a:solidFill>
          <a:schemeClr val="tx1"/>
        </a:solidFill>
        <a:latin typeface="+mn-lt"/>
        <a:ea typeface="+mn-ea"/>
        <a:cs typeface="+mn-cs"/>
      </a:defRPr>
    </a:lvl7pPr>
    <a:lvl8pPr marL="8678525" algn="l" defTabSz="2479578" rtl="0" eaLnBrk="1" latinLnBrk="0" hangingPunct="1">
      <a:defRPr sz="3254" kern="1200">
        <a:solidFill>
          <a:schemeClr val="tx1"/>
        </a:solidFill>
        <a:latin typeface="+mn-lt"/>
        <a:ea typeface="+mn-ea"/>
        <a:cs typeface="+mn-cs"/>
      </a:defRPr>
    </a:lvl8pPr>
    <a:lvl9pPr marL="9918314" algn="l" defTabSz="2479578" rtl="0" eaLnBrk="1" latinLnBrk="0" hangingPunct="1">
      <a:defRPr sz="325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33700" y="857250"/>
            <a:ext cx="3276600" cy="2314575"/>
          </a:xfrm>
        </p:spPr>
      </p:sp>
      <p:sp>
        <p:nvSpPr>
          <p:cNvPr id="3" name="Notes Placeholder 2"/>
          <p:cNvSpPr>
            <a:spLocks noGrp="1"/>
          </p:cNvSpPr>
          <p:nvPr>
            <p:ph type="body" idx="1"/>
          </p:nvPr>
        </p:nvSpPr>
        <p:spPr/>
        <p:txBody>
          <a:bodyPr/>
          <a:lstStyle/>
          <a:p>
            <a:endParaRPr lang="en-GB">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C79154-767E-4FA0-9228-6FDBEECC10CE}" type="slidenum">
              <a:rPr kumimoji="0" lang="en-I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I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22218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33700" y="857250"/>
            <a:ext cx="3276600" cy="2314575"/>
          </a:xfrm>
        </p:spPr>
      </p:sp>
      <p:sp>
        <p:nvSpPr>
          <p:cNvPr id="3" name="Notes Placeholder 2"/>
          <p:cNvSpPr>
            <a:spLocks noGrp="1"/>
          </p:cNvSpPr>
          <p:nvPr>
            <p:ph type="body" idx="1"/>
          </p:nvPr>
        </p:nvSpPr>
        <p:spPr/>
        <p:txBody>
          <a:bodyPr/>
          <a:lstStyle/>
          <a:p>
            <a:endParaRPr lang="en-GB">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C79154-767E-4FA0-9228-6FDBEECC10CE}" type="slidenum">
              <a:rPr kumimoji="0" lang="en-I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I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81593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33700" y="857250"/>
            <a:ext cx="3276600" cy="2314575"/>
          </a:xfrm>
        </p:spPr>
      </p:sp>
      <p:sp>
        <p:nvSpPr>
          <p:cNvPr id="3" name="Notes Placeholder 2"/>
          <p:cNvSpPr>
            <a:spLocks noGrp="1"/>
          </p:cNvSpPr>
          <p:nvPr>
            <p:ph type="body" idx="1"/>
          </p:nvPr>
        </p:nvSpPr>
        <p:spPr/>
        <p:txBody>
          <a:bodyPr/>
          <a:lstStyle/>
          <a:p>
            <a:endParaRPr lang="en-GB">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C79154-767E-4FA0-9228-6FDBEECC10CE}" type="slidenum">
              <a:rPr kumimoji="0" lang="en-I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I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7740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49BD6-FFEC-4FFF-BA09-01C97A261A8A}"/>
              </a:ext>
            </a:extLst>
          </p:cNvPr>
          <p:cNvSpPr>
            <a:spLocks noGrp="1"/>
          </p:cNvSpPr>
          <p:nvPr>
            <p:ph type="title"/>
          </p:nvPr>
        </p:nvSpPr>
        <p:spPr>
          <a:xfrm>
            <a:off x="2880029" y="2099728"/>
            <a:ext cx="11389738" cy="1152000"/>
          </a:xfrm>
        </p:spPr>
        <p:txBody>
          <a:bodyPr/>
          <a:lstStyle/>
          <a:p>
            <a:r>
              <a:rPr lang="en-US"/>
              <a:t>Click to edit Master title style</a:t>
            </a:r>
          </a:p>
        </p:txBody>
      </p:sp>
    </p:spTree>
    <p:extLst>
      <p:ext uri="{BB962C8B-B14F-4D97-AF65-F5344CB8AC3E}">
        <p14:creationId xmlns:p14="http://schemas.microsoft.com/office/powerpoint/2010/main" val="181169821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4D5322-7226-47BB-9609-9069BEED8F94}"/>
              </a:ext>
            </a:extLst>
          </p:cNvPr>
          <p:cNvSpPr>
            <a:spLocks noGrp="1"/>
          </p:cNvSpPr>
          <p:nvPr>
            <p:ph type="title"/>
          </p:nvPr>
        </p:nvSpPr>
        <p:spPr>
          <a:xfrm>
            <a:off x="2880031" y="2099728"/>
            <a:ext cx="24515165" cy="1152000"/>
          </a:xfrm>
          <a:prstGeom prst="rect">
            <a:avLst/>
          </a:prstGeom>
        </p:spPr>
        <p:txBody>
          <a:bodyPr vert="horz" lIns="0" tIns="0" rIns="0" bIns="0" rtlCol="0" anchor="t">
            <a:noAutofit/>
          </a:bodyPr>
          <a:lstStyle/>
          <a:p>
            <a:r>
              <a:rPr lang="en-US"/>
              <a:t>Title</a:t>
            </a:r>
            <a:br>
              <a:rPr lang="en-US"/>
            </a:br>
            <a:endParaRPr lang="en-IN"/>
          </a:p>
        </p:txBody>
      </p:sp>
      <p:sp>
        <p:nvSpPr>
          <p:cNvPr id="3" name="Text Placeholder 2">
            <a:extLst>
              <a:ext uri="{FF2B5EF4-FFF2-40B4-BE49-F238E27FC236}">
                <a16:creationId xmlns:a16="http://schemas.microsoft.com/office/drawing/2014/main" id="{C630C26D-03BF-4FE0-A7D8-559D50F69608}"/>
              </a:ext>
            </a:extLst>
          </p:cNvPr>
          <p:cNvSpPr>
            <a:spLocks noGrp="1"/>
          </p:cNvSpPr>
          <p:nvPr>
            <p:ph type="body" idx="1"/>
          </p:nvPr>
        </p:nvSpPr>
        <p:spPr>
          <a:xfrm>
            <a:off x="2882825" y="3984371"/>
            <a:ext cx="24509558" cy="15460065"/>
          </a:xfrm>
          <a:prstGeom prst="rect">
            <a:avLst/>
          </a:prstGeom>
        </p:spPr>
        <p:txBody>
          <a:bodyPr vert="horz" lIns="0" tIns="0" rIns="0" bIns="0" rtlCol="0">
            <a:noAutofit/>
          </a:bodyPr>
          <a:lstStyle/>
          <a:p>
            <a:pPr lvl="0"/>
            <a:r>
              <a:rPr lang="da-DK" err="1"/>
              <a:t>Text</a:t>
            </a:r>
            <a:r>
              <a:rPr lang="da-DK"/>
              <a:t> </a:t>
            </a:r>
            <a:r>
              <a:rPr lang="da-DK" err="1"/>
              <a:t>goes</a:t>
            </a:r>
            <a:r>
              <a:rPr lang="da-DK"/>
              <a:t> </a:t>
            </a:r>
            <a:r>
              <a:rPr lang="da-DK" err="1"/>
              <a:t>here</a:t>
            </a:r>
            <a:endParaRPr lang="en-IN"/>
          </a:p>
        </p:txBody>
      </p:sp>
      <p:sp>
        <p:nvSpPr>
          <p:cNvPr id="5" name="Footer Placeholder 4">
            <a:extLst>
              <a:ext uri="{FF2B5EF4-FFF2-40B4-BE49-F238E27FC236}">
                <a16:creationId xmlns:a16="http://schemas.microsoft.com/office/drawing/2014/main" id="{7DA2D2DE-F95A-4E6B-B75F-6BE05392DF30}"/>
              </a:ext>
            </a:extLst>
          </p:cNvPr>
          <p:cNvSpPr>
            <a:spLocks noGrp="1"/>
          </p:cNvSpPr>
          <p:nvPr>
            <p:ph type="ftr" sz="quarter" idx="3"/>
          </p:nvPr>
        </p:nvSpPr>
        <p:spPr>
          <a:xfrm>
            <a:off x="2912326" y="19943639"/>
            <a:ext cx="21626082" cy="669203"/>
          </a:xfrm>
          <a:prstGeom prst="rect">
            <a:avLst/>
          </a:prstGeom>
        </p:spPr>
        <p:txBody>
          <a:bodyPr vert="horz" lIns="0" tIns="0" rIns="0" bIns="0" rtlCol="0" anchor="b"/>
          <a:lstStyle>
            <a:lvl1pPr algn="l">
              <a:defRPr sz="1274">
                <a:solidFill>
                  <a:schemeClr val="tx1"/>
                </a:solidFill>
              </a:defRPr>
            </a:lvl1pPr>
          </a:lstStyle>
          <a:p>
            <a:endParaRPr lang="en-IN"/>
          </a:p>
        </p:txBody>
      </p:sp>
      <p:sp>
        <p:nvSpPr>
          <p:cNvPr id="6" name="Slide Number Placeholder 5">
            <a:extLst>
              <a:ext uri="{FF2B5EF4-FFF2-40B4-BE49-F238E27FC236}">
                <a16:creationId xmlns:a16="http://schemas.microsoft.com/office/drawing/2014/main" id="{21A5D339-D3A1-4359-9126-FB20249618AE}"/>
              </a:ext>
            </a:extLst>
          </p:cNvPr>
          <p:cNvSpPr>
            <a:spLocks noGrp="1"/>
          </p:cNvSpPr>
          <p:nvPr>
            <p:ph type="sldNum" sz="quarter" idx="4"/>
          </p:nvPr>
        </p:nvSpPr>
        <p:spPr>
          <a:xfrm>
            <a:off x="25941496" y="20137644"/>
            <a:ext cx="1441740" cy="475198"/>
          </a:xfrm>
          <a:prstGeom prst="rect">
            <a:avLst/>
          </a:prstGeom>
        </p:spPr>
        <p:txBody>
          <a:bodyPr vert="horz" lIns="0" tIns="0" rIns="0" bIns="0" rtlCol="0" anchor="b"/>
          <a:lstStyle>
            <a:lvl1pPr algn="r">
              <a:defRPr sz="1274">
                <a:solidFill>
                  <a:srgbClr val="75AA9C"/>
                </a:solidFill>
                <a:latin typeface="Arial" panose="020B0604020202020204" pitchFamily="34" charset="0"/>
                <a:cs typeface="Arial" panose="020B0604020202020204" pitchFamily="34" charset="0"/>
              </a:defRPr>
            </a:lvl1pPr>
          </a:lstStyle>
          <a:p>
            <a:fld id="{92103799-4748-4C4F-A17A-6CEDBDE457E7}" type="slidenum">
              <a:rPr lang="en-IN" smtClean="0"/>
              <a:pPr/>
              <a:t>‹#›</a:t>
            </a:fld>
            <a:endParaRPr lang="en-IN">
              <a:cs typeface="Arial" panose="020B0604020202020204" pitchFamily="34" charset="0"/>
            </a:endParaRPr>
          </a:p>
        </p:txBody>
      </p:sp>
    </p:spTree>
    <p:extLst>
      <p:ext uri="{BB962C8B-B14F-4D97-AF65-F5344CB8AC3E}">
        <p14:creationId xmlns:p14="http://schemas.microsoft.com/office/powerpoint/2010/main" val="1020448323"/>
      </p:ext>
    </p:extLst>
  </p:cSld>
  <p:clrMap bg1="lt1" tx1="dk1" bg2="lt2" tx2="dk2" accent1="accent1" accent2="accent2" accent3="accent3" accent4="accent4" accent5="accent5" accent6="accent6" hlink="hlink" folHlink="folHlink"/>
  <p:sldLayoutIdLst>
    <p:sldLayoutId id="2147483717" r:id="rId1"/>
  </p:sldLayoutIdLst>
  <p:hf hdr="0" dt="0"/>
  <p:txStyles>
    <p:titleStyle>
      <a:lvl1pPr algn="l" defTabSz="2270442" rtl="0" eaLnBrk="1" latinLnBrk="0" hangingPunct="1">
        <a:lnSpc>
          <a:spcPct val="90000"/>
        </a:lnSpc>
        <a:spcBef>
          <a:spcPct val="0"/>
        </a:spcBef>
        <a:buNone/>
        <a:defRPr sz="3504" b="1" kern="1200">
          <a:solidFill>
            <a:srgbClr val="75AA9C"/>
          </a:solidFill>
          <a:latin typeface="Arial" panose="020B0604020202020204" pitchFamily="34" charset="0"/>
          <a:ea typeface="+mj-ea"/>
          <a:cs typeface="Arial" panose="020B0604020202020204" pitchFamily="34" charset="0"/>
        </a:defRPr>
      </a:lvl1pPr>
    </p:titleStyle>
    <p:bodyStyle>
      <a:lvl1pPr marL="0" indent="0" algn="l" defTabSz="2270442" rtl="0" eaLnBrk="1" latinLnBrk="0" hangingPunct="1">
        <a:lnSpc>
          <a:spcPct val="110000"/>
        </a:lnSpc>
        <a:spcBef>
          <a:spcPts val="0"/>
        </a:spcBef>
        <a:spcAft>
          <a:spcPts val="1592"/>
        </a:spcAft>
        <a:buClr>
          <a:srgbClr val="DF4445"/>
        </a:buClr>
        <a:buFontTx/>
        <a:buNone/>
        <a:defRPr sz="1912" kern="1200">
          <a:solidFill>
            <a:schemeClr val="tx1"/>
          </a:solidFill>
          <a:latin typeface="Arial" panose="020B0604020202020204" pitchFamily="34" charset="0"/>
          <a:ea typeface="+mn-ea"/>
          <a:cs typeface="Arial" panose="020B0604020202020204" pitchFamily="34" charset="0"/>
        </a:defRPr>
      </a:lvl1pPr>
      <a:lvl2pPr marL="1702835" indent="-567612" algn="l" defTabSz="2270442" rtl="0" eaLnBrk="1" latinLnBrk="0" hangingPunct="1">
        <a:lnSpc>
          <a:spcPct val="90000"/>
        </a:lnSpc>
        <a:spcBef>
          <a:spcPts val="1242"/>
        </a:spcBef>
        <a:buClr>
          <a:srgbClr val="DF4445"/>
        </a:buClr>
        <a:buFont typeface="Wingdings" panose="05000000000000000000" pitchFamily="2" charset="2"/>
        <a:buChar char="§"/>
        <a:defRPr sz="2732" kern="1200">
          <a:solidFill>
            <a:schemeClr val="tx1"/>
          </a:solidFill>
          <a:latin typeface="+mn-lt"/>
          <a:ea typeface="+mn-ea"/>
          <a:cs typeface="+mn-cs"/>
        </a:defRPr>
      </a:lvl2pPr>
      <a:lvl3pPr marL="2838054" indent="-567612" algn="l" defTabSz="2270442" rtl="0" eaLnBrk="1" latinLnBrk="0" hangingPunct="1">
        <a:lnSpc>
          <a:spcPct val="90000"/>
        </a:lnSpc>
        <a:spcBef>
          <a:spcPts val="1242"/>
        </a:spcBef>
        <a:buClr>
          <a:srgbClr val="DF4445"/>
        </a:buClr>
        <a:buFont typeface="Wingdings" panose="05000000000000000000" pitchFamily="2" charset="2"/>
        <a:buChar char="§"/>
        <a:defRPr sz="4966" kern="1200">
          <a:solidFill>
            <a:schemeClr val="tx1"/>
          </a:solidFill>
          <a:latin typeface="+mn-lt"/>
          <a:ea typeface="+mn-ea"/>
          <a:cs typeface="+mn-cs"/>
        </a:defRPr>
      </a:lvl3pPr>
      <a:lvl4pPr marL="3973276" indent="-567612" algn="l" defTabSz="2270442" rtl="0" eaLnBrk="1" latinLnBrk="0" hangingPunct="1">
        <a:lnSpc>
          <a:spcPct val="90000"/>
        </a:lnSpc>
        <a:spcBef>
          <a:spcPts val="1242"/>
        </a:spcBef>
        <a:buClr>
          <a:srgbClr val="DF4445"/>
        </a:buClr>
        <a:buFont typeface="Wingdings" panose="05000000000000000000" pitchFamily="2" charset="2"/>
        <a:buChar char="§"/>
        <a:defRPr sz="4470" kern="1200">
          <a:solidFill>
            <a:schemeClr val="tx1"/>
          </a:solidFill>
          <a:latin typeface="+mn-lt"/>
          <a:ea typeface="+mn-ea"/>
          <a:cs typeface="+mn-cs"/>
        </a:defRPr>
      </a:lvl4pPr>
      <a:lvl5pPr marL="5108499" indent="-567612" algn="l" defTabSz="2270442" rtl="0" eaLnBrk="1" latinLnBrk="0" hangingPunct="1">
        <a:lnSpc>
          <a:spcPct val="90000"/>
        </a:lnSpc>
        <a:spcBef>
          <a:spcPts val="1242"/>
        </a:spcBef>
        <a:buClr>
          <a:srgbClr val="DF4445"/>
        </a:buClr>
        <a:buFont typeface="Wingdings" panose="05000000000000000000" pitchFamily="2" charset="2"/>
        <a:buChar char="§"/>
        <a:defRPr sz="4470" kern="1200">
          <a:solidFill>
            <a:schemeClr val="tx1"/>
          </a:solidFill>
          <a:latin typeface="+mn-lt"/>
          <a:ea typeface="+mn-ea"/>
          <a:cs typeface="+mn-cs"/>
        </a:defRPr>
      </a:lvl5pPr>
      <a:lvl6pPr marL="6243716" indent="-567612" algn="l" defTabSz="2270442" rtl="0" eaLnBrk="1" latinLnBrk="0" hangingPunct="1">
        <a:lnSpc>
          <a:spcPct val="90000"/>
        </a:lnSpc>
        <a:spcBef>
          <a:spcPts val="1242"/>
        </a:spcBef>
        <a:buFont typeface="Arial" panose="020B0604020202020204" pitchFamily="34" charset="0"/>
        <a:buChar char="•"/>
        <a:defRPr sz="4470" kern="1200">
          <a:solidFill>
            <a:schemeClr val="tx1"/>
          </a:solidFill>
          <a:latin typeface="+mn-lt"/>
          <a:ea typeface="+mn-ea"/>
          <a:cs typeface="+mn-cs"/>
        </a:defRPr>
      </a:lvl6pPr>
      <a:lvl7pPr marL="7378941" indent="-567612" algn="l" defTabSz="2270442" rtl="0" eaLnBrk="1" latinLnBrk="0" hangingPunct="1">
        <a:lnSpc>
          <a:spcPct val="90000"/>
        </a:lnSpc>
        <a:spcBef>
          <a:spcPts val="1242"/>
        </a:spcBef>
        <a:buFont typeface="Arial" panose="020B0604020202020204" pitchFamily="34" charset="0"/>
        <a:buChar char="•"/>
        <a:defRPr sz="4470" kern="1200">
          <a:solidFill>
            <a:schemeClr val="tx1"/>
          </a:solidFill>
          <a:latin typeface="+mn-lt"/>
          <a:ea typeface="+mn-ea"/>
          <a:cs typeface="+mn-cs"/>
        </a:defRPr>
      </a:lvl7pPr>
      <a:lvl8pPr marL="8514163" indent="-567612" algn="l" defTabSz="2270442" rtl="0" eaLnBrk="1" latinLnBrk="0" hangingPunct="1">
        <a:lnSpc>
          <a:spcPct val="90000"/>
        </a:lnSpc>
        <a:spcBef>
          <a:spcPts val="1242"/>
        </a:spcBef>
        <a:buFont typeface="Arial" panose="020B0604020202020204" pitchFamily="34" charset="0"/>
        <a:buChar char="•"/>
        <a:defRPr sz="4470" kern="1200">
          <a:solidFill>
            <a:schemeClr val="tx1"/>
          </a:solidFill>
          <a:latin typeface="+mn-lt"/>
          <a:ea typeface="+mn-ea"/>
          <a:cs typeface="+mn-cs"/>
        </a:defRPr>
      </a:lvl8pPr>
      <a:lvl9pPr marL="9649385" indent="-567612" algn="l" defTabSz="2270442" rtl="0" eaLnBrk="1" latinLnBrk="0" hangingPunct="1">
        <a:lnSpc>
          <a:spcPct val="90000"/>
        </a:lnSpc>
        <a:spcBef>
          <a:spcPts val="1242"/>
        </a:spcBef>
        <a:buFont typeface="Arial" panose="020B0604020202020204" pitchFamily="34" charset="0"/>
        <a:buChar char="•"/>
        <a:defRPr sz="4470" kern="1200">
          <a:solidFill>
            <a:schemeClr val="tx1"/>
          </a:solidFill>
          <a:latin typeface="+mn-lt"/>
          <a:ea typeface="+mn-ea"/>
          <a:cs typeface="+mn-cs"/>
        </a:defRPr>
      </a:lvl9pPr>
    </p:bodyStyle>
    <p:otherStyle>
      <a:defPPr>
        <a:defRPr lang="en-US"/>
      </a:defPPr>
      <a:lvl1pPr marL="0" algn="l" defTabSz="2270442" rtl="0" eaLnBrk="1" latinLnBrk="0" hangingPunct="1">
        <a:defRPr sz="4470" kern="1200">
          <a:solidFill>
            <a:schemeClr val="tx1"/>
          </a:solidFill>
          <a:latin typeface="+mn-lt"/>
          <a:ea typeface="+mn-ea"/>
          <a:cs typeface="+mn-cs"/>
        </a:defRPr>
      </a:lvl1pPr>
      <a:lvl2pPr marL="1135222" algn="l" defTabSz="2270442" rtl="0" eaLnBrk="1" latinLnBrk="0" hangingPunct="1">
        <a:defRPr sz="4470" kern="1200">
          <a:solidFill>
            <a:schemeClr val="tx1"/>
          </a:solidFill>
          <a:latin typeface="+mn-lt"/>
          <a:ea typeface="+mn-ea"/>
          <a:cs typeface="+mn-cs"/>
        </a:defRPr>
      </a:lvl2pPr>
      <a:lvl3pPr marL="2270442" algn="l" defTabSz="2270442" rtl="0" eaLnBrk="1" latinLnBrk="0" hangingPunct="1">
        <a:defRPr sz="4470" kern="1200">
          <a:solidFill>
            <a:schemeClr val="tx1"/>
          </a:solidFill>
          <a:latin typeface="+mn-lt"/>
          <a:ea typeface="+mn-ea"/>
          <a:cs typeface="+mn-cs"/>
        </a:defRPr>
      </a:lvl3pPr>
      <a:lvl4pPr marL="3405664" algn="l" defTabSz="2270442" rtl="0" eaLnBrk="1" latinLnBrk="0" hangingPunct="1">
        <a:defRPr sz="4470" kern="1200">
          <a:solidFill>
            <a:schemeClr val="tx1"/>
          </a:solidFill>
          <a:latin typeface="+mn-lt"/>
          <a:ea typeface="+mn-ea"/>
          <a:cs typeface="+mn-cs"/>
        </a:defRPr>
      </a:lvl4pPr>
      <a:lvl5pPr marL="4540889" algn="l" defTabSz="2270442" rtl="0" eaLnBrk="1" latinLnBrk="0" hangingPunct="1">
        <a:defRPr sz="4470" kern="1200">
          <a:solidFill>
            <a:schemeClr val="tx1"/>
          </a:solidFill>
          <a:latin typeface="+mn-lt"/>
          <a:ea typeface="+mn-ea"/>
          <a:cs typeface="+mn-cs"/>
        </a:defRPr>
      </a:lvl5pPr>
      <a:lvl6pPr marL="5676111" algn="l" defTabSz="2270442" rtl="0" eaLnBrk="1" latinLnBrk="0" hangingPunct="1">
        <a:defRPr sz="4470" kern="1200">
          <a:solidFill>
            <a:schemeClr val="tx1"/>
          </a:solidFill>
          <a:latin typeface="+mn-lt"/>
          <a:ea typeface="+mn-ea"/>
          <a:cs typeface="+mn-cs"/>
        </a:defRPr>
      </a:lvl6pPr>
      <a:lvl7pPr marL="6811326" algn="l" defTabSz="2270442" rtl="0" eaLnBrk="1" latinLnBrk="0" hangingPunct="1">
        <a:defRPr sz="4470" kern="1200">
          <a:solidFill>
            <a:schemeClr val="tx1"/>
          </a:solidFill>
          <a:latin typeface="+mn-lt"/>
          <a:ea typeface="+mn-ea"/>
          <a:cs typeface="+mn-cs"/>
        </a:defRPr>
      </a:lvl7pPr>
      <a:lvl8pPr marL="7946548" algn="l" defTabSz="2270442" rtl="0" eaLnBrk="1" latinLnBrk="0" hangingPunct="1">
        <a:defRPr sz="4470" kern="1200">
          <a:solidFill>
            <a:schemeClr val="tx1"/>
          </a:solidFill>
          <a:latin typeface="+mn-lt"/>
          <a:ea typeface="+mn-ea"/>
          <a:cs typeface="+mn-cs"/>
        </a:defRPr>
      </a:lvl8pPr>
      <a:lvl9pPr marL="9081770" algn="l" defTabSz="2270442" rtl="0" eaLnBrk="1" latinLnBrk="0" hangingPunct="1">
        <a:defRPr sz="447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svg"/><Relationship Id="rId26" Type="http://schemas.openxmlformats.org/officeDocument/2006/relationships/image" Target="../media/image24.svg"/><Relationship Id="rId39" Type="http://schemas.openxmlformats.org/officeDocument/2006/relationships/image" Target="../media/image37.png"/><Relationship Id="rId21" Type="http://schemas.openxmlformats.org/officeDocument/2006/relationships/image" Target="../media/image19.png"/><Relationship Id="rId34" Type="http://schemas.openxmlformats.org/officeDocument/2006/relationships/image" Target="../media/image32.svg"/><Relationship Id="rId42" Type="http://schemas.openxmlformats.org/officeDocument/2006/relationships/image" Target="../media/image40.svg"/><Relationship Id="rId47" Type="http://schemas.openxmlformats.org/officeDocument/2006/relationships/image" Target="../media/image45.png"/><Relationship Id="rId50" Type="http://schemas.openxmlformats.org/officeDocument/2006/relationships/image" Target="../media/image48.svg"/><Relationship Id="rId55" Type="http://schemas.openxmlformats.org/officeDocument/2006/relationships/image" Target="../media/image53.png"/><Relationship Id="rId63" Type="http://schemas.openxmlformats.org/officeDocument/2006/relationships/image" Target="../media/image61.svg"/><Relationship Id="rId7" Type="http://schemas.openxmlformats.org/officeDocument/2006/relationships/image" Target="../media/image5.png"/><Relationship Id="rId2" Type="http://schemas.openxmlformats.org/officeDocument/2006/relationships/notesSlide" Target="../notesSlides/notesSlide1.xml"/><Relationship Id="rId16" Type="http://schemas.openxmlformats.org/officeDocument/2006/relationships/image" Target="../media/image14.svg"/><Relationship Id="rId29" Type="http://schemas.openxmlformats.org/officeDocument/2006/relationships/image" Target="../media/image27.png"/><Relationship Id="rId11" Type="http://schemas.openxmlformats.org/officeDocument/2006/relationships/image" Target="../media/image9.png"/><Relationship Id="rId24" Type="http://schemas.openxmlformats.org/officeDocument/2006/relationships/image" Target="../media/image22.svg"/><Relationship Id="rId32" Type="http://schemas.openxmlformats.org/officeDocument/2006/relationships/image" Target="../media/image30.svg"/><Relationship Id="rId37" Type="http://schemas.openxmlformats.org/officeDocument/2006/relationships/image" Target="../media/image35.png"/><Relationship Id="rId40" Type="http://schemas.openxmlformats.org/officeDocument/2006/relationships/image" Target="../media/image38.svg"/><Relationship Id="rId45" Type="http://schemas.openxmlformats.org/officeDocument/2006/relationships/image" Target="../media/image43.png"/><Relationship Id="rId53" Type="http://schemas.openxmlformats.org/officeDocument/2006/relationships/image" Target="../media/image51.png"/><Relationship Id="rId58" Type="http://schemas.openxmlformats.org/officeDocument/2006/relationships/image" Target="../media/image56.png"/><Relationship Id="rId5" Type="http://schemas.openxmlformats.org/officeDocument/2006/relationships/image" Target="../media/image3.png"/><Relationship Id="rId61" Type="http://schemas.openxmlformats.org/officeDocument/2006/relationships/image" Target="../media/image59.svg"/><Relationship Id="rId19" Type="http://schemas.openxmlformats.org/officeDocument/2006/relationships/image" Target="../media/image17.png"/><Relationship Id="rId14" Type="http://schemas.openxmlformats.org/officeDocument/2006/relationships/image" Target="../media/image12.svg"/><Relationship Id="rId22" Type="http://schemas.openxmlformats.org/officeDocument/2006/relationships/image" Target="../media/image20.svg"/><Relationship Id="rId27" Type="http://schemas.openxmlformats.org/officeDocument/2006/relationships/image" Target="../media/image25.png"/><Relationship Id="rId30" Type="http://schemas.openxmlformats.org/officeDocument/2006/relationships/image" Target="../media/image28.svg"/><Relationship Id="rId35" Type="http://schemas.openxmlformats.org/officeDocument/2006/relationships/image" Target="../media/image33.png"/><Relationship Id="rId43" Type="http://schemas.openxmlformats.org/officeDocument/2006/relationships/image" Target="../media/image41.png"/><Relationship Id="rId48" Type="http://schemas.openxmlformats.org/officeDocument/2006/relationships/image" Target="../media/image46.svg"/><Relationship Id="rId56" Type="http://schemas.openxmlformats.org/officeDocument/2006/relationships/image" Target="../media/image54.svg"/><Relationship Id="rId8" Type="http://schemas.openxmlformats.org/officeDocument/2006/relationships/image" Target="../media/image6.svg"/><Relationship Id="rId51" Type="http://schemas.openxmlformats.org/officeDocument/2006/relationships/image" Target="../media/image49.png"/><Relationship Id="rId3" Type="http://schemas.openxmlformats.org/officeDocument/2006/relationships/image" Target="../media/image1.png"/><Relationship Id="rId12" Type="http://schemas.openxmlformats.org/officeDocument/2006/relationships/image" Target="../media/image10.sv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image" Target="../media/image31.png"/><Relationship Id="rId38" Type="http://schemas.openxmlformats.org/officeDocument/2006/relationships/image" Target="../media/image36.svg"/><Relationship Id="rId46" Type="http://schemas.openxmlformats.org/officeDocument/2006/relationships/image" Target="../media/image44.svg"/><Relationship Id="rId59" Type="http://schemas.openxmlformats.org/officeDocument/2006/relationships/image" Target="../media/image57.svg"/><Relationship Id="rId20" Type="http://schemas.openxmlformats.org/officeDocument/2006/relationships/image" Target="../media/image18.svg"/><Relationship Id="rId41" Type="http://schemas.openxmlformats.org/officeDocument/2006/relationships/image" Target="../media/image39.png"/><Relationship Id="rId54" Type="http://schemas.openxmlformats.org/officeDocument/2006/relationships/image" Target="../media/image52.svg"/><Relationship Id="rId6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4.sv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svg"/><Relationship Id="rId36" Type="http://schemas.openxmlformats.org/officeDocument/2006/relationships/image" Target="../media/image34.svg"/><Relationship Id="rId49" Type="http://schemas.openxmlformats.org/officeDocument/2006/relationships/image" Target="../media/image47.png"/><Relationship Id="rId57" Type="http://schemas.openxmlformats.org/officeDocument/2006/relationships/image" Target="../media/image55.emf"/><Relationship Id="rId10" Type="http://schemas.openxmlformats.org/officeDocument/2006/relationships/image" Target="../media/image8.svg"/><Relationship Id="rId31" Type="http://schemas.openxmlformats.org/officeDocument/2006/relationships/image" Target="../media/image29.png"/><Relationship Id="rId44" Type="http://schemas.openxmlformats.org/officeDocument/2006/relationships/image" Target="../media/image42.svg"/><Relationship Id="rId52" Type="http://schemas.openxmlformats.org/officeDocument/2006/relationships/image" Target="../media/image50.svg"/><Relationship Id="rId60" Type="http://schemas.openxmlformats.org/officeDocument/2006/relationships/image" Target="../media/image58.png"/><Relationship Id="rId4" Type="http://schemas.openxmlformats.org/officeDocument/2006/relationships/image" Target="../media/image2.sv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svg"/><Relationship Id="rId26" Type="http://schemas.openxmlformats.org/officeDocument/2006/relationships/image" Target="../media/image24.svg"/><Relationship Id="rId39" Type="http://schemas.openxmlformats.org/officeDocument/2006/relationships/image" Target="../media/image37.png"/><Relationship Id="rId21" Type="http://schemas.openxmlformats.org/officeDocument/2006/relationships/image" Target="../media/image19.png"/><Relationship Id="rId34" Type="http://schemas.openxmlformats.org/officeDocument/2006/relationships/image" Target="../media/image32.svg"/><Relationship Id="rId42" Type="http://schemas.openxmlformats.org/officeDocument/2006/relationships/image" Target="../media/image40.svg"/><Relationship Id="rId47" Type="http://schemas.openxmlformats.org/officeDocument/2006/relationships/image" Target="../media/image45.png"/><Relationship Id="rId50" Type="http://schemas.openxmlformats.org/officeDocument/2006/relationships/image" Target="../media/image48.svg"/><Relationship Id="rId55" Type="http://schemas.openxmlformats.org/officeDocument/2006/relationships/image" Target="../media/image56.png"/><Relationship Id="rId63" Type="http://schemas.openxmlformats.org/officeDocument/2006/relationships/image" Target="../media/image63.emf"/><Relationship Id="rId7" Type="http://schemas.openxmlformats.org/officeDocument/2006/relationships/image" Target="../media/image5.png"/><Relationship Id="rId2" Type="http://schemas.openxmlformats.org/officeDocument/2006/relationships/notesSlide" Target="../notesSlides/notesSlide2.xml"/><Relationship Id="rId16" Type="http://schemas.openxmlformats.org/officeDocument/2006/relationships/image" Target="../media/image14.svg"/><Relationship Id="rId29" Type="http://schemas.openxmlformats.org/officeDocument/2006/relationships/image" Target="../media/image27.png"/><Relationship Id="rId11" Type="http://schemas.openxmlformats.org/officeDocument/2006/relationships/image" Target="../media/image9.png"/><Relationship Id="rId24" Type="http://schemas.openxmlformats.org/officeDocument/2006/relationships/image" Target="../media/image22.svg"/><Relationship Id="rId32" Type="http://schemas.openxmlformats.org/officeDocument/2006/relationships/image" Target="../media/image30.svg"/><Relationship Id="rId37" Type="http://schemas.openxmlformats.org/officeDocument/2006/relationships/image" Target="../media/image35.png"/><Relationship Id="rId40" Type="http://schemas.openxmlformats.org/officeDocument/2006/relationships/image" Target="../media/image38.svg"/><Relationship Id="rId45" Type="http://schemas.openxmlformats.org/officeDocument/2006/relationships/image" Target="../media/image43.png"/><Relationship Id="rId53" Type="http://schemas.openxmlformats.org/officeDocument/2006/relationships/image" Target="../media/image51.png"/><Relationship Id="rId58" Type="http://schemas.openxmlformats.org/officeDocument/2006/relationships/image" Target="../media/image59.svg"/><Relationship Id="rId5" Type="http://schemas.openxmlformats.org/officeDocument/2006/relationships/image" Target="../media/image3.png"/><Relationship Id="rId61" Type="http://schemas.openxmlformats.org/officeDocument/2006/relationships/image" Target="../media/image53.png"/><Relationship Id="rId19" Type="http://schemas.openxmlformats.org/officeDocument/2006/relationships/image" Target="../media/image17.png"/><Relationship Id="rId14" Type="http://schemas.openxmlformats.org/officeDocument/2006/relationships/image" Target="../media/image12.svg"/><Relationship Id="rId22" Type="http://schemas.openxmlformats.org/officeDocument/2006/relationships/image" Target="../media/image20.svg"/><Relationship Id="rId27" Type="http://schemas.openxmlformats.org/officeDocument/2006/relationships/image" Target="../media/image25.png"/><Relationship Id="rId30" Type="http://schemas.openxmlformats.org/officeDocument/2006/relationships/image" Target="../media/image28.svg"/><Relationship Id="rId35" Type="http://schemas.openxmlformats.org/officeDocument/2006/relationships/image" Target="../media/image33.png"/><Relationship Id="rId43" Type="http://schemas.openxmlformats.org/officeDocument/2006/relationships/image" Target="../media/image41.png"/><Relationship Id="rId48" Type="http://schemas.openxmlformats.org/officeDocument/2006/relationships/image" Target="../media/image46.svg"/><Relationship Id="rId56" Type="http://schemas.openxmlformats.org/officeDocument/2006/relationships/image" Target="../media/image57.svg"/><Relationship Id="rId8" Type="http://schemas.openxmlformats.org/officeDocument/2006/relationships/image" Target="../media/image6.svg"/><Relationship Id="rId51" Type="http://schemas.openxmlformats.org/officeDocument/2006/relationships/image" Target="../media/image49.png"/><Relationship Id="rId3" Type="http://schemas.openxmlformats.org/officeDocument/2006/relationships/image" Target="../media/image1.png"/><Relationship Id="rId12" Type="http://schemas.openxmlformats.org/officeDocument/2006/relationships/image" Target="../media/image10.sv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image" Target="../media/image31.png"/><Relationship Id="rId38" Type="http://schemas.openxmlformats.org/officeDocument/2006/relationships/image" Target="../media/image36.svg"/><Relationship Id="rId46" Type="http://schemas.openxmlformats.org/officeDocument/2006/relationships/image" Target="../media/image44.svg"/><Relationship Id="rId59" Type="http://schemas.openxmlformats.org/officeDocument/2006/relationships/image" Target="../media/image60.png"/><Relationship Id="rId20" Type="http://schemas.openxmlformats.org/officeDocument/2006/relationships/image" Target="../media/image18.svg"/><Relationship Id="rId41" Type="http://schemas.openxmlformats.org/officeDocument/2006/relationships/image" Target="../media/image39.png"/><Relationship Id="rId54" Type="http://schemas.openxmlformats.org/officeDocument/2006/relationships/image" Target="../media/image52.svg"/><Relationship Id="rId62" Type="http://schemas.openxmlformats.org/officeDocument/2006/relationships/image" Target="../media/image62.svg"/><Relationship Id="rId1" Type="http://schemas.openxmlformats.org/officeDocument/2006/relationships/slideLayout" Target="../slideLayouts/slideLayout1.xml"/><Relationship Id="rId6" Type="http://schemas.openxmlformats.org/officeDocument/2006/relationships/image" Target="../media/image4.sv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svg"/><Relationship Id="rId36" Type="http://schemas.openxmlformats.org/officeDocument/2006/relationships/image" Target="../media/image34.svg"/><Relationship Id="rId49" Type="http://schemas.openxmlformats.org/officeDocument/2006/relationships/image" Target="../media/image47.png"/><Relationship Id="rId57" Type="http://schemas.openxmlformats.org/officeDocument/2006/relationships/image" Target="../media/image58.png"/><Relationship Id="rId10" Type="http://schemas.openxmlformats.org/officeDocument/2006/relationships/image" Target="../media/image8.svg"/><Relationship Id="rId31" Type="http://schemas.openxmlformats.org/officeDocument/2006/relationships/image" Target="../media/image29.png"/><Relationship Id="rId44" Type="http://schemas.openxmlformats.org/officeDocument/2006/relationships/image" Target="../media/image42.svg"/><Relationship Id="rId52" Type="http://schemas.openxmlformats.org/officeDocument/2006/relationships/image" Target="../media/image50.svg"/><Relationship Id="rId60" Type="http://schemas.openxmlformats.org/officeDocument/2006/relationships/image" Target="../media/image61.svg"/><Relationship Id="rId4" Type="http://schemas.openxmlformats.org/officeDocument/2006/relationships/image" Target="../media/image2.sv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13" Type="http://schemas.openxmlformats.org/officeDocument/2006/relationships/image" Target="../media/image5.png"/><Relationship Id="rId18" Type="http://schemas.openxmlformats.org/officeDocument/2006/relationships/image" Target="../media/image10.svg"/><Relationship Id="rId26" Type="http://schemas.openxmlformats.org/officeDocument/2006/relationships/image" Target="../media/image24.svg"/><Relationship Id="rId39" Type="http://schemas.openxmlformats.org/officeDocument/2006/relationships/image" Target="../media/image37.png"/><Relationship Id="rId21" Type="http://schemas.openxmlformats.org/officeDocument/2006/relationships/image" Target="../media/image19.png"/><Relationship Id="rId34" Type="http://schemas.openxmlformats.org/officeDocument/2006/relationships/image" Target="../media/image32.svg"/><Relationship Id="rId42" Type="http://schemas.openxmlformats.org/officeDocument/2006/relationships/image" Target="../media/image40.svg"/><Relationship Id="rId47" Type="http://schemas.openxmlformats.org/officeDocument/2006/relationships/image" Target="../media/image45.png"/><Relationship Id="rId50" Type="http://schemas.openxmlformats.org/officeDocument/2006/relationships/image" Target="../media/image48.svg"/><Relationship Id="rId55" Type="http://schemas.openxmlformats.org/officeDocument/2006/relationships/image" Target="../media/image56.png"/><Relationship Id="rId63" Type="http://schemas.openxmlformats.org/officeDocument/2006/relationships/image" Target="../media/image64.emf"/><Relationship Id="rId7" Type="http://schemas.openxmlformats.org/officeDocument/2006/relationships/image" Target="../media/image15.png"/><Relationship Id="rId2" Type="http://schemas.openxmlformats.org/officeDocument/2006/relationships/notesSlide" Target="../notesSlides/notesSlide3.xml"/><Relationship Id="rId16" Type="http://schemas.openxmlformats.org/officeDocument/2006/relationships/image" Target="../media/image8.svg"/><Relationship Id="rId29" Type="http://schemas.openxmlformats.org/officeDocument/2006/relationships/image" Target="../media/image27.png"/><Relationship Id="rId11" Type="http://schemas.openxmlformats.org/officeDocument/2006/relationships/image" Target="../media/image3.png"/><Relationship Id="rId24" Type="http://schemas.openxmlformats.org/officeDocument/2006/relationships/image" Target="../media/image22.svg"/><Relationship Id="rId32" Type="http://schemas.openxmlformats.org/officeDocument/2006/relationships/image" Target="../media/image30.svg"/><Relationship Id="rId37" Type="http://schemas.openxmlformats.org/officeDocument/2006/relationships/image" Target="../media/image35.png"/><Relationship Id="rId40" Type="http://schemas.openxmlformats.org/officeDocument/2006/relationships/image" Target="../media/image38.svg"/><Relationship Id="rId45" Type="http://schemas.openxmlformats.org/officeDocument/2006/relationships/image" Target="../media/image43.png"/><Relationship Id="rId53" Type="http://schemas.openxmlformats.org/officeDocument/2006/relationships/image" Target="../media/image51.png"/><Relationship Id="rId58" Type="http://schemas.openxmlformats.org/officeDocument/2006/relationships/image" Target="../media/image59.svg"/><Relationship Id="rId5" Type="http://schemas.openxmlformats.org/officeDocument/2006/relationships/image" Target="../media/image13.png"/><Relationship Id="rId61" Type="http://schemas.openxmlformats.org/officeDocument/2006/relationships/image" Target="../media/image53.png"/><Relationship Id="rId19" Type="http://schemas.openxmlformats.org/officeDocument/2006/relationships/image" Target="../media/image17.png"/><Relationship Id="rId14" Type="http://schemas.openxmlformats.org/officeDocument/2006/relationships/image" Target="../media/image6.svg"/><Relationship Id="rId22" Type="http://schemas.openxmlformats.org/officeDocument/2006/relationships/image" Target="../media/image20.svg"/><Relationship Id="rId27" Type="http://schemas.openxmlformats.org/officeDocument/2006/relationships/image" Target="../media/image25.png"/><Relationship Id="rId30" Type="http://schemas.openxmlformats.org/officeDocument/2006/relationships/image" Target="../media/image28.svg"/><Relationship Id="rId35" Type="http://schemas.openxmlformats.org/officeDocument/2006/relationships/image" Target="../media/image33.png"/><Relationship Id="rId43" Type="http://schemas.openxmlformats.org/officeDocument/2006/relationships/image" Target="../media/image41.png"/><Relationship Id="rId48" Type="http://schemas.openxmlformats.org/officeDocument/2006/relationships/image" Target="../media/image46.svg"/><Relationship Id="rId56" Type="http://schemas.openxmlformats.org/officeDocument/2006/relationships/image" Target="../media/image57.svg"/><Relationship Id="rId8" Type="http://schemas.openxmlformats.org/officeDocument/2006/relationships/image" Target="../media/image16.svg"/><Relationship Id="rId51" Type="http://schemas.openxmlformats.org/officeDocument/2006/relationships/image" Target="../media/image49.png"/><Relationship Id="rId3" Type="http://schemas.openxmlformats.org/officeDocument/2006/relationships/image" Target="../media/image11.png"/><Relationship Id="rId12" Type="http://schemas.openxmlformats.org/officeDocument/2006/relationships/image" Target="../media/image4.svg"/><Relationship Id="rId17" Type="http://schemas.openxmlformats.org/officeDocument/2006/relationships/image" Target="../media/image9.png"/><Relationship Id="rId25" Type="http://schemas.openxmlformats.org/officeDocument/2006/relationships/image" Target="../media/image23.png"/><Relationship Id="rId33" Type="http://schemas.openxmlformats.org/officeDocument/2006/relationships/image" Target="../media/image31.png"/><Relationship Id="rId38" Type="http://schemas.openxmlformats.org/officeDocument/2006/relationships/image" Target="../media/image36.svg"/><Relationship Id="rId46" Type="http://schemas.openxmlformats.org/officeDocument/2006/relationships/image" Target="../media/image44.svg"/><Relationship Id="rId59" Type="http://schemas.openxmlformats.org/officeDocument/2006/relationships/image" Target="../media/image60.png"/><Relationship Id="rId20" Type="http://schemas.openxmlformats.org/officeDocument/2006/relationships/image" Target="../media/image18.svg"/><Relationship Id="rId41" Type="http://schemas.openxmlformats.org/officeDocument/2006/relationships/image" Target="../media/image39.png"/><Relationship Id="rId54" Type="http://schemas.openxmlformats.org/officeDocument/2006/relationships/image" Target="../media/image52.svg"/><Relationship Id="rId62" Type="http://schemas.openxmlformats.org/officeDocument/2006/relationships/image" Target="../media/image54.svg"/><Relationship Id="rId1" Type="http://schemas.openxmlformats.org/officeDocument/2006/relationships/slideLayout" Target="../slideLayouts/slideLayout1.xml"/><Relationship Id="rId6" Type="http://schemas.openxmlformats.org/officeDocument/2006/relationships/image" Target="../media/image14.svg"/><Relationship Id="rId15" Type="http://schemas.openxmlformats.org/officeDocument/2006/relationships/image" Target="../media/image7.png"/><Relationship Id="rId23" Type="http://schemas.openxmlformats.org/officeDocument/2006/relationships/image" Target="../media/image21.png"/><Relationship Id="rId28" Type="http://schemas.openxmlformats.org/officeDocument/2006/relationships/image" Target="../media/image26.svg"/><Relationship Id="rId36" Type="http://schemas.openxmlformats.org/officeDocument/2006/relationships/image" Target="../media/image34.svg"/><Relationship Id="rId49" Type="http://schemas.openxmlformats.org/officeDocument/2006/relationships/image" Target="../media/image47.png"/><Relationship Id="rId57" Type="http://schemas.openxmlformats.org/officeDocument/2006/relationships/image" Target="../media/image58.png"/><Relationship Id="rId10" Type="http://schemas.openxmlformats.org/officeDocument/2006/relationships/image" Target="../media/image2.svg"/><Relationship Id="rId31" Type="http://schemas.openxmlformats.org/officeDocument/2006/relationships/image" Target="../media/image29.png"/><Relationship Id="rId44" Type="http://schemas.openxmlformats.org/officeDocument/2006/relationships/image" Target="../media/image42.svg"/><Relationship Id="rId52" Type="http://schemas.openxmlformats.org/officeDocument/2006/relationships/image" Target="../media/image50.svg"/><Relationship Id="rId60" Type="http://schemas.openxmlformats.org/officeDocument/2006/relationships/image" Target="../media/image61.svg"/><Relationship Id="rId4" Type="http://schemas.openxmlformats.org/officeDocument/2006/relationships/image" Target="../media/image12.svg"/><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Graphic 43">
            <a:extLst>
              <a:ext uri="{FF2B5EF4-FFF2-40B4-BE49-F238E27FC236}">
                <a16:creationId xmlns:a16="http://schemas.microsoft.com/office/drawing/2014/main" id="{065EF16A-8761-4B75-9805-93AC15AE1D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18191084"/>
            <a:ext cx="5566210" cy="2168432"/>
          </a:xfrm>
          <a:prstGeom prst="rect">
            <a:avLst/>
          </a:prstGeom>
        </p:spPr>
      </p:pic>
      <p:grpSp>
        <p:nvGrpSpPr>
          <p:cNvPr id="57" name="Group 56">
            <a:extLst>
              <a:ext uri="{FF2B5EF4-FFF2-40B4-BE49-F238E27FC236}">
                <a16:creationId xmlns:a16="http://schemas.microsoft.com/office/drawing/2014/main" id="{706F095E-0084-44A3-9F87-99DEAB2BDEF9}"/>
              </a:ext>
            </a:extLst>
          </p:cNvPr>
          <p:cNvGrpSpPr/>
          <p:nvPr/>
        </p:nvGrpSpPr>
        <p:grpSpPr>
          <a:xfrm>
            <a:off x="2681832" y="7757052"/>
            <a:ext cx="26812453" cy="8150152"/>
            <a:chOff x="3188148" y="10392310"/>
            <a:chExt cx="26512616" cy="8059011"/>
          </a:xfrm>
        </p:grpSpPr>
        <p:grpSp>
          <p:nvGrpSpPr>
            <p:cNvPr id="117" name="Group 116">
              <a:extLst>
                <a:ext uri="{FF2B5EF4-FFF2-40B4-BE49-F238E27FC236}">
                  <a16:creationId xmlns:a16="http://schemas.microsoft.com/office/drawing/2014/main" id="{A87822F2-E340-4FA1-AA76-BC0D51DCD333}"/>
                </a:ext>
              </a:extLst>
            </p:cNvPr>
            <p:cNvGrpSpPr/>
            <p:nvPr/>
          </p:nvGrpSpPr>
          <p:grpSpPr>
            <a:xfrm>
              <a:off x="26101650" y="12332466"/>
              <a:ext cx="3599114" cy="0"/>
              <a:chOff x="6571025" y="12613330"/>
              <a:chExt cx="3599114" cy="0"/>
            </a:xfrm>
          </p:grpSpPr>
          <p:cxnSp>
            <p:nvCxnSpPr>
              <p:cNvPr id="119" name="-L">
                <a:extLst>
                  <a:ext uri="{FF2B5EF4-FFF2-40B4-BE49-F238E27FC236}">
                    <a16:creationId xmlns:a16="http://schemas.microsoft.com/office/drawing/2014/main" id="{B8508D26-9905-4F4C-A1E9-B5A7DB03240C}"/>
                  </a:ext>
                </a:extLst>
              </p:cNvPr>
              <p:cNvCxnSpPr>
                <a:cxnSpLocks/>
              </p:cNvCxnSpPr>
              <p:nvPr/>
            </p:nvCxnSpPr>
            <p:spPr>
              <a:xfrm>
                <a:off x="6571025" y="12613330"/>
                <a:ext cx="3599114" cy="0"/>
              </a:xfrm>
              <a:prstGeom prst="line">
                <a:avLst/>
              </a:prstGeom>
              <a:noFill/>
              <a:ln w="381000" cap="rnd" cmpd="sng">
                <a:solidFill>
                  <a:srgbClr val="084438"/>
                </a:solidFill>
                <a:prstDash val="solid"/>
                <a:round/>
                <a:headEnd type="none" w="sm" len="sm"/>
                <a:tailEnd type="none" w="sm" len="sm"/>
              </a:ln>
            </p:spPr>
          </p:cxnSp>
          <p:cxnSp>
            <p:nvCxnSpPr>
              <p:cNvPr id="122" name="--L">
                <a:extLst>
                  <a:ext uri="{FF2B5EF4-FFF2-40B4-BE49-F238E27FC236}">
                    <a16:creationId xmlns:a16="http://schemas.microsoft.com/office/drawing/2014/main" id="{606D833E-5D08-4662-8168-B2D52CD47A5E}"/>
                  </a:ext>
                </a:extLst>
              </p:cNvPr>
              <p:cNvCxnSpPr>
                <a:cxnSpLocks/>
              </p:cNvCxnSpPr>
              <p:nvPr/>
            </p:nvCxnSpPr>
            <p:spPr>
              <a:xfrm>
                <a:off x="6571025" y="12613330"/>
                <a:ext cx="3599114" cy="0"/>
              </a:xfrm>
              <a:prstGeom prst="line">
                <a:avLst/>
              </a:prstGeom>
              <a:noFill/>
              <a:ln w="25400" cap="sq" cmpd="sng">
                <a:solidFill>
                  <a:schemeClr val="bg1"/>
                </a:solidFill>
                <a:prstDash val="dash"/>
                <a:round/>
                <a:headEnd type="none" w="sm" len="sm"/>
                <a:tailEnd type="triangle" w="lg" len="lg"/>
              </a:ln>
            </p:spPr>
          </p:cxnSp>
        </p:grpSp>
        <p:grpSp>
          <p:nvGrpSpPr>
            <p:cNvPr id="5" name="Group 4">
              <a:extLst>
                <a:ext uri="{FF2B5EF4-FFF2-40B4-BE49-F238E27FC236}">
                  <a16:creationId xmlns:a16="http://schemas.microsoft.com/office/drawing/2014/main" id="{2544DC30-0655-42F7-AE03-F48C1E6E9C41}"/>
                </a:ext>
              </a:extLst>
            </p:cNvPr>
            <p:cNvGrpSpPr/>
            <p:nvPr/>
          </p:nvGrpSpPr>
          <p:grpSpPr>
            <a:xfrm>
              <a:off x="6115288" y="11832310"/>
              <a:ext cx="3599114" cy="0"/>
              <a:chOff x="6571025" y="12613330"/>
              <a:chExt cx="3599114" cy="0"/>
            </a:xfrm>
          </p:grpSpPr>
          <p:cxnSp>
            <p:nvCxnSpPr>
              <p:cNvPr id="90" name="-L">
                <a:extLst>
                  <a:ext uri="{FF2B5EF4-FFF2-40B4-BE49-F238E27FC236}">
                    <a16:creationId xmlns:a16="http://schemas.microsoft.com/office/drawing/2014/main" id="{DE07D754-5C2B-457B-8959-D7EBFA2AA188}"/>
                  </a:ext>
                </a:extLst>
              </p:cNvPr>
              <p:cNvCxnSpPr>
                <a:cxnSpLocks/>
              </p:cNvCxnSpPr>
              <p:nvPr/>
            </p:nvCxnSpPr>
            <p:spPr>
              <a:xfrm>
                <a:off x="6571025" y="12613330"/>
                <a:ext cx="3599114" cy="0"/>
              </a:xfrm>
              <a:prstGeom prst="line">
                <a:avLst/>
              </a:prstGeom>
              <a:noFill/>
              <a:ln w="381000" cap="sq" cmpd="sng">
                <a:solidFill>
                  <a:srgbClr val="084438"/>
                </a:solidFill>
                <a:prstDash val="solid"/>
                <a:round/>
                <a:headEnd type="none" w="sm" len="sm"/>
                <a:tailEnd type="none" w="sm" len="sm"/>
              </a:ln>
            </p:spPr>
          </p:cxnSp>
          <p:cxnSp>
            <p:nvCxnSpPr>
              <p:cNvPr id="91" name="--L">
                <a:extLst>
                  <a:ext uri="{FF2B5EF4-FFF2-40B4-BE49-F238E27FC236}">
                    <a16:creationId xmlns:a16="http://schemas.microsoft.com/office/drawing/2014/main" id="{BB7B0CB2-4148-4E02-BB37-F30AE541ED23}"/>
                  </a:ext>
                </a:extLst>
              </p:cNvPr>
              <p:cNvCxnSpPr>
                <a:cxnSpLocks/>
              </p:cNvCxnSpPr>
              <p:nvPr/>
            </p:nvCxnSpPr>
            <p:spPr>
              <a:xfrm>
                <a:off x="6571025" y="12613330"/>
                <a:ext cx="3599114" cy="0"/>
              </a:xfrm>
              <a:prstGeom prst="line">
                <a:avLst/>
              </a:prstGeom>
              <a:noFill/>
              <a:ln w="25400" cap="sq" cmpd="sng">
                <a:solidFill>
                  <a:schemeClr val="bg1"/>
                </a:solidFill>
                <a:prstDash val="dash"/>
                <a:round/>
                <a:headEnd type="none" w="sm" len="sm"/>
                <a:tailEnd type="triangle" w="lg" len="lg"/>
              </a:ln>
            </p:spPr>
          </p:cxnSp>
        </p:grpSp>
        <p:sp>
          <p:nvSpPr>
            <p:cNvPr id="25" name="Ellipse 66">
              <a:extLst>
                <a:ext uri="{FF2B5EF4-FFF2-40B4-BE49-F238E27FC236}">
                  <a16:creationId xmlns:a16="http://schemas.microsoft.com/office/drawing/2014/main" id="{3246B166-5D6F-4B1D-9A4C-4ADA01BD411D}"/>
                </a:ext>
              </a:extLst>
            </p:cNvPr>
            <p:cNvSpPr>
              <a:spLocks noChangeAspect="1"/>
            </p:cNvSpPr>
            <p:nvPr/>
          </p:nvSpPr>
          <p:spPr>
            <a:xfrm>
              <a:off x="3188148" y="10392310"/>
              <a:ext cx="2880000" cy="2880000"/>
            </a:xfrm>
            <a:prstGeom prst="ellipse">
              <a:avLst/>
            </a:prstGeom>
            <a:solidFill>
              <a:schemeClr val="bg1"/>
            </a:solidFill>
            <a:ln w="50800">
              <a:solidFill>
                <a:srgbClr val="75AA9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2800" b="1">
                  <a:solidFill>
                    <a:srgbClr val="084438"/>
                  </a:solidFill>
                  <a:latin typeface="Arial" panose="020B0604020202020204" pitchFamily="34" charset="0"/>
                  <a:cs typeface="Arial" panose="020B0604020202020204" pitchFamily="34" charset="0"/>
                </a:rPr>
                <a:t>Opstart</a:t>
              </a:r>
              <a:endParaRPr lang="da-DK" sz="2400" b="1">
                <a:solidFill>
                  <a:srgbClr val="084438"/>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BE25FFB5-AF98-4806-BCE7-33B9EE3F3E0C}"/>
                </a:ext>
              </a:extLst>
            </p:cNvPr>
            <p:cNvGrpSpPr/>
            <p:nvPr/>
          </p:nvGrpSpPr>
          <p:grpSpPr>
            <a:xfrm>
              <a:off x="10834163" y="11832311"/>
              <a:ext cx="8640000" cy="6619010"/>
              <a:chOff x="11289900" y="12522248"/>
              <a:chExt cx="8640000" cy="6619010"/>
            </a:xfrm>
          </p:grpSpPr>
          <p:grpSp>
            <p:nvGrpSpPr>
              <p:cNvPr id="41" name="Group 40">
                <a:extLst>
                  <a:ext uri="{FF2B5EF4-FFF2-40B4-BE49-F238E27FC236}">
                    <a16:creationId xmlns:a16="http://schemas.microsoft.com/office/drawing/2014/main" id="{620FD1CA-BC15-4346-B537-E5BCD5398D27}"/>
                  </a:ext>
                </a:extLst>
              </p:cNvPr>
              <p:cNvGrpSpPr/>
              <p:nvPr/>
            </p:nvGrpSpPr>
            <p:grpSpPr>
              <a:xfrm>
                <a:off x="11289900" y="12522248"/>
                <a:ext cx="8640000" cy="6619010"/>
                <a:chOff x="11289900" y="12522248"/>
                <a:chExt cx="8640000" cy="6619010"/>
              </a:xfrm>
            </p:grpSpPr>
            <p:sp>
              <p:nvSpPr>
                <p:cNvPr id="120" name="Arc 119">
                  <a:extLst>
                    <a:ext uri="{FF2B5EF4-FFF2-40B4-BE49-F238E27FC236}">
                      <a16:creationId xmlns:a16="http://schemas.microsoft.com/office/drawing/2014/main" id="{0E65A620-58FD-4DEE-A39E-BB706C172EF5}"/>
                    </a:ext>
                  </a:extLst>
                </p:cNvPr>
                <p:cNvSpPr>
                  <a:spLocks noChangeAspect="1"/>
                </p:cNvSpPr>
                <p:nvPr/>
              </p:nvSpPr>
              <p:spPr>
                <a:xfrm flipH="1">
                  <a:off x="17049900" y="14431432"/>
                  <a:ext cx="2880000" cy="2880000"/>
                </a:xfrm>
                <a:prstGeom prst="arc">
                  <a:avLst/>
                </a:prstGeom>
                <a:noFill/>
                <a:ln w="381000" cap="rnd" cmpd="sng">
                  <a:solidFill>
                    <a:srgbClr val="084438"/>
                  </a:solidFill>
                  <a:prstDash val="solid"/>
                  <a:round/>
                  <a:headEnd type="none" w="sm" len="sm"/>
                  <a:tailEnd type="none" w="sm" len="sm"/>
                </a:ln>
              </p:spPr>
              <p:txBody>
                <a:bodyPr rtlCol="0" anchor="ctr"/>
                <a:lstStyle/>
                <a:p>
                  <a:pPr algn="ctr"/>
                  <a:endParaRPr lang="en-US"/>
                </a:p>
              </p:txBody>
            </p:sp>
            <p:sp>
              <p:nvSpPr>
                <p:cNvPr id="121" name="Arc 120">
                  <a:extLst>
                    <a:ext uri="{FF2B5EF4-FFF2-40B4-BE49-F238E27FC236}">
                      <a16:creationId xmlns:a16="http://schemas.microsoft.com/office/drawing/2014/main" id="{F428EDEB-D91A-4DAC-A415-D2C3FD4E705B}"/>
                    </a:ext>
                  </a:extLst>
                </p:cNvPr>
                <p:cNvSpPr>
                  <a:spLocks noChangeAspect="1"/>
                </p:cNvSpPr>
                <p:nvPr/>
              </p:nvSpPr>
              <p:spPr>
                <a:xfrm rot="16200000" flipH="1">
                  <a:off x="14169900" y="16261258"/>
                  <a:ext cx="2880000" cy="2880000"/>
                </a:xfrm>
                <a:prstGeom prst="arc">
                  <a:avLst>
                    <a:gd name="adj1" fmla="val 16200000"/>
                    <a:gd name="adj2" fmla="val 5519301"/>
                  </a:avLst>
                </a:prstGeom>
                <a:noFill/>
                <a:ln w="381000" cap="rnd" cmpd="sng">
                  <a:solidFill>
                    <a:srgbClr val="084438"/>
                  </a:solidFill>
                  <a:prstDash val="solid"/>
                  <a:round/>
                  <a:headEnd type="none" w="sm" len="sm"/>
                  <a:tailEnd type="none" w="sm" len="sm"/>
                </a:ln>
              </p:spPr>
              <p:txBody>
                <a:bodyPr rtlCol="0" anchor="ctr"/>
                <a:lstStyle/>
                <a:p>
                  <a:pPr algn="ctr"/>
                  <a:endParaRPr lang="en-US"/>
                </a:p>
              </p:txBody>
            </p:sp>
            <p:cxnSp>
              <p:nvCxnSpPr>
                <p:cNvPr id="137" name="Straight Connector 136">
                  <a:extLst>
                    <a:ext uri="{FF2B5EF4-FFF2-40B4-BE49-F238E27FC236}">
                      <a16:creationId xmlns:a16="http://schemas.microsoft.com/office/drawing/2014/main" id="{88FA1F68-B729-4202-845B-B6C19724A7EE}"/>
                    </a:ext>
                  </a:extLst>
                </p:cNvPr>
                <p:cNvCxnSpPr>
                  <a:cxnSpLocks/>
                </p:cNvCxnSpPr>
                <p:nvPr/>
              </p:nvCxnSpPr>
              <p:spPr>
                <a:xfrm flipV="1">
                  <a:off x="14169900" y="13949837"/>
                  <a:ext cx="0" cy="3780000"/>
                </a:xfrm>
                <a:prstGeom prst="line">
                  <a:avLst/>
                </a:prstGeom>
                <a:noFill/>
                <a:ln w="381000" cap="rnd" cmpd="sng">
                  <a:solidFill>
                    <a:srgbClr val="084438"/>
                  </a:solidFill>
                  <a:prstDash val="solid"/>
                  <a:round/>
                  <a:headEnd type="none" w="sm" len="sm"/>
                  <a:tailEnd type="none" w="sm" len="sm"/>
                </a:ln>
              </p:spPr>
            </p:cxnSp>
            <p:sp>
              <p:nvSpPr>
                <p:cNvPr id="138" name="Arc 137">
                  <a:extLst>
                    <a:ext uri="{FF2B5EF4-FFF2-40B4-BE49-F238E27FC236}">
                      <a16:creationId xmlns:a16="http://schemas.microsoft.com/office/drawing/2014/main" id="{2FA9529D-BAE4-42E3-BF2B-53986B49B102}"/>
                    </a:ext>
                  </a:extLst>
                </p:cNvPr>
                <p:cNvSpPr>
                  <a:spLocks noChangeAspect="1"/>
                </p:cNvSpPr>
                <p:nvPr/>
              </p:nvSpPr>
              <p:spPr>
                <a:xfrm rot="5400000" flipH="1">
                  <a:off x="11289900" y="12522248"/>
                  <a:ext cx="2880000" cy="2880000"/>
                </a:xfrm>
                <a:prstGeom prst="arc">
                  <a:avLst/>
                </a:prstGeom>
                <a:noFill/>
                <a:ln w="381000" cap="rnd" cmpd="sng">
                  <a:solidFill>
                    <a:srgbClr val="084438"/>
                  </a:solidFill>
                  <a:prstDash val="solid"/>
                  <a:round/>
                  <a:headEnd type="none" w="sm" len="sm"/>
                  <a:tailEnd type="none" w="sm" len="sm"/>
                </a:ln>
              </p:spPr>
              <p:txBody>
                <a:bodyPr rtlCol="0" anchor="ctr"/>
                <a:lstStyle/>
                <a:p>
                  <a:pPr algn="ctr"/>
                  <a:endParaRPr lang="en-US"/>
                </a:p>
              </p:txBody>
            </p:sp>
            <p:cxnSp>
              <p:nvCxnSpPr>
                <p:cNvPr id="156" name="Straight Connector 155">
                  <a:extLst>
                    <a:ext uri="{FF2B5EF4-FFF2-40B4-BE49-F238E27FC236}">
                      <a16:creationId xmlns:a16="http://schemas.microsoft.com/office/drawing/2014/main" id="{EEB8AC4B-7829-4B89-A58E-606F269C553A}"/>
                    </a:ext>
                  </a:extLst>
                </p:cNvPr>
                <p:cNvCxnSpPr>
                  <a:cxnSpLocks/>
                </p:cNvCxnSpPr>
                <p:nvPr/>
              </p:nvCxnSpPr>
              <p:spPr>
                <a:xfrm flipV="1">
                  <a:off x="17049900" y="15871432"/>
                  <a:ext cx="0" cy="1800000"/>
                </a:xfrm>
                <a:prstGeom prst="line">
                  <a:avLst/>
                </a:prstGeom>
                <a:noFill/>
                <a:ln w="381000" cap="rnd" cmpd="sng">
                  <a:solidFill>
                    <a:srgbClr val="084438"/>
                  </a:solidFill>
                  <a:prstDash val="solid"/>
                  <a:round/>
                  <a:headEnd type="none" w="sm" len="sm"/>
                  <a:tailEnd type="none" w="sm" len="sm"/>
                </a:ln>
              </p:spPr>
            </p:cxnSp>
          </p:grpSp>
          <p:grpSp>
            <p:nvGrpSpPr>
              <p:cNvPr id="123" name="Group 122">
                <a:extLst>
                  <a:ext uri="{FF2B5EF4-FFF2-40B4-BE49-F238E27FC236}">
                    <a16:creationId xmlns:a16="http://schemas.microsoft.com/office/drawing/2014/main" id="{2B752711-A3EA-4BBA-BAD8-0FFF9BB2B1CA}"/>
                  </a:ext>
                </a:extLst>
              </p:cNvPr>
              <p:cNvGrpSpPr/>
              <p:nvPr/>
            </p:nvGrpSpPr>
            <p:grpSpPr>
              <a:xfrm>
                <a:off x="11289900" y="12522248"/>
                <a:ext cx="8640000" cy="6619010"/>
                <a:chOff x="11289900" y="12522248"/>
                <a:chExt cx="8640000" cy="6619010"/>
              </a:xfrm>
            </p:grpSpPr>
            <p:sp>
              <p:nvSpPr>
                <p:cNvPr id="124" name="Arc 123">
                  <a:extLst>
                    <a:ext uri="{FF2B5EF4-FFF2-40B4-BE49-F238E27FC236}">
                      <a16:creationId xmlns:a16="http://schemas.microsoft.com/office/drawing/2014/main" id="{0206DA4E-1AC0-45EA-BE4F-CC6758592445}"/>
                    </a:ext>
                  </a:extLst>
                </p:cNvPr>
                <p:cNvSpPr>
                  <a:spLocks noChangeAspect="1"/>
                </p:cNvSpPr>
                <p:nvPr/>
              </p:nvSpPr>
              <p:spPr>
                <a:xfrm flipH="1">
                  <a:off x="17049900" y="14431432"/>
                  <a:ext cx="2880000" cy="2880000"/>
                </a:xfrm>
                <a:prstGeom prst="arc">
                  <a:avLst/>
                </a:prstGeom>
                <a:noFill/>
                <a:ln w="25400" cap="sq" cmpd="sng">
                  <a:solidFill>
                    <a:schemeClr val="bg1"/>
                  </a:solidFill>
                  <a:prstDash val="dash"/>
                  <a:round/>
                  <a:headEnd type="none" w="sm" len="sm"/>
                  <a:tailEnd type="none" w="lg" len="lg"/>
                </a:ln>
              </p:spPr>
              <p:txBody>
                <a:bodyPr rtlCol="0" anchor="ctr"/>
                <a:lstStyle/>
                <a:p>
                  <a:pPr algn="ctr"/>
                  <a:endParaRPr lang="en-US"/>
                </a:p>
              </p:txBody>
            </p:sp>
            <p:sp>
              <p:nvSpPr>
                <p:cNvPr id="125" name="Arc 124">
                  <a:extLst>
                    <a:ext uri="{FF2B5EF4-FFF2-40B4-BE49-F238E27FC236}">
                      <a16:creationId xmlns:a16="http://schemas.microsoft.com/office/drawing/2014/main" id="{0F89B867-BDBA-4740-8619-4B2453A40168}"/>
                    </a:ext>
                  </a:extLst>
                </p:cNvPr>
                <p:cNvSpPr>
                  <a:spLocks noChangeAspect="1"/>
                </p:cNvSpPr>
                <p:nvPr/>
              </p:nvSpPr>
              <p:spPr>
                <a:xfrm rot="16200000" flipH="1">
                  <a:off x="14169900" y="16261258"/>
                  <a:ext cx="2880000" cy="2880000"/>
                </a:xfrm>
                <a:prstGeom prst="arc">
                  <a:avLst>
                    <a:gd name="adj1" fmla="val 16200000"/>
                    <a:gd name="adj2" fmla="val 5519301"/>
                  </a:avLst>
                </a:prstGeom>
                <a:noFill/>
                <a:ln w="25400" cap="sq" cmpd="sng">
                  <a:solidFill>
                    <a:schemeClr val="bg1"/>
                  </a:solidFill>
                  <a:prstDash val="dash"/>
                  <a:round/>
                  <a:headEnd type="none" w="sm" len="sm"/>
                  <a:tailEnd type="none" w="lg" len="lg"/>
                </a:ln>
              </p:spPr>
              <p:txBody>
                <a:bodyPr rtlCol="0" anchor="ctr"/>
                <a:lstStyle/>
                <a:p>
                  <a:pPr algn="ctr"/>
                  <a:endParaRPr lang="en-US"/>
                </a:p>
              </p:txBody>
            </p:sp>
            <p:cxnSp>
              <p:nvCxnSpPr>
                <p:cNvPr id="126" name="Straight Connector 125">
                  <a:extLst>
                    <a:ext uri="{FF2B5EF4-FFF2-40B4-BE49-F238E27FC236}">
                      <a16:creationId xmlns:a16="http://schemas.microsoft.com/office/drawing/2014/main" id="{878E5D0F-C90C-419F-879B-CB709CF73D2B}"/>
                    </a:ext>
                  </a:extLst>
                </p:cNvPr>
                <p:cNvCxnSpPr>
                  <a:cxnSpLocks/>
                </p:cNvCxnSpPr>
                <p:nvPr/>
              </p:nvCxnSpPr>
              <p:spPr>
                <a:xfrm flipV="1">
                  <a:off x="14169900" y="13949837"/>
                  <a:ext cx="0" cy="3780000"/>
                </a:xfrm>
                <a:prstGeom prst="line">
                  <a:avLst/>
                </a:prstGeom>
                <a:noFill/>
                <a:ln w="25400" cap="sq" cmpd="sng">
                  <a:solidFill>
                    <a:schemeClr val="bg1"/>
                  </a:solidFill>
                  <a:prstDash val="dash"/>
                  <a:round/>
                  <a:headEnd type="none" w="sm" len="sm"/>
                  <a:tailEnd type="none" w="lg" len="lg"/>
                </a:ln>
              </p:spPr>
            </p:cxnSp>
            <p:sp>
              <p:nvSpPr>
                <p:cNvPr id="127" name="Arc 126">
                  <a:extLst>
                    <a:ext uri="{FF2B5EF4-FFF2-40B4-BE49-F238E27FC236}">
                      <a16:creationId xmlns:a16="http://schemas.microsoft.com/office/drawing/2014/main" id="{28ED7007-D55D-4F29-B5B6-5B7075D38E03}"/>
                    </a:ext>
                  </a:extLst>
                </p:cNvPr>
                <p:cNvSpPr>
                  <a:spLocks noChangeAspect="1"/>
                </p:cNvSpPr>
                <p:nvPr/>
              </p:nvSpPr>
              <p:spPr>
                <a:xfrm rot="5400000" flipH="1">
                  <a:off x="11289900" y="12522248"/>
                  <a:ext cx="2880000" cy="2880000"/>
                </a:xfrm>
                <a:prstGeom prst="arc">
                  <a:avLst/>
                </a:prstGeom>
                <a:noFill/>
                <a:ln w="25400" cap="sq" cmpd="sng">
                  <a:solidFill>
                    <a:schemeClr val="bg1"/>
                  </a:solidFill>
                  <a:prstDash val="dash"/>
                  <a:round/>
                  <a:headEnd type="none" w="sm" len="sm"/>
                  <a:tailEnd type="none" w="lg" len="lg"/>
                </a:ln>
              </p:spPr>
              <p:txBody>
                <a:bodyPr rtlCol="0" anchor="ctr"/>
                <a:lstStyle/>
                <a:p>
                  <a:pPr algn="ctr"/>
                  <a:endParaRPr lang="en-US"/>
                </a:p>
              </p:txBody>
            </p:sp>
            <p:cxnSp>
              <p:nvCxnSpPr>
                <p:cNvPr id="128" name="Straight Connector 127">
                  <a:extLst>
                    <a:ext uri="{FF2B5EF4-FFF2-40B4-BE49-F238E27FC236}">
                      <a16:creationId xmlns:a16="http://schemas.microsoft.com/office/drawing/2014/main" id="{48127A03-4CB9-48BC-939D-1048328556CC}"/>
                    </a:ext>
                  </a:extLst>
                </p:cNvPr>
                <p:cNvCxnSpPr>
                  <a:cxnSpLocks/>
                </p:cNvCxnSpPr>
                <p:nvPr/>
              </p:nvCxnSpPr>
              <p:spPr>
                <a:xfrm flipV="1">
                  <a:off x="17049900" y="15871432"/>
                  <a:ext cx="0" cy="1800000"/>
                </a:xfrm>
                <a:prstGeom prst="line">
                  <a:avLst/>
                </a:prstGeom>
                <a:noFill/>
                <a:ln w="25400" cap="sq" cmpd="sng">
                  <a:solidFill>
                    <a:schemeClr val="bg1"/>
                  </a:solidFill>
                  <a:prstDash val="dash"/>
                  <a:round/>
                  <a:headEnd type="none" w="sm" len="sm"/>
                  <a:tailEnd type="triangle" w="lg" len="lg"/>
                </a:ln>
              </p:spPr>
            </p:cxnSp>
          </p:grpSp>
        </p:grpSp>
        <p:grpSp>
          <p:nvGrpSpPr>
            <p:cNvPr id="9" name="Group 8">
              <a:extLst>
                <a:ext uri="{FF2B5EF4-FFF2-40B4-BE49-F238E27FC236}">
                  <a16:creationId xmlns:a16="http://schemas.microsoft.com/office/drawing/2014/main" id="{8441EDE9-7F1F-4160-8DB2-1C813BF978C6}"/>
                </a:ext>
              </a:extLst>
            </p:cNvPr>
            <p:cNvGrpSpPr/>
            <p:nvPr/>
          </p:nvGrpSpPr>
          <p:grpSpPr>
            <a:xfrm>
              <a:off x="18244273" y="12332466"/>
              <a:ext cx="8640000" cy="4891338"/>
              <a:chOff x="18700010" y="13022403"/>
              <a:chExt cx="8640000" cy="4891338"/>
            </a:xfrm>
          </p:grpSpPr>
          <p:grpSp>
            <p:nvGrpSpPr>
              <p:cNvPr id="6" name="Group 5">
                <a:extLst>
                  <a:ext uri="{FF2B5EF4-FFF2-40B4-BE49-F238E27FC236}">
                    <a16:creationId xmlns:a16="http://schemas.microsoft.com/office/drawing/2014/main" id="{FA1FD024-92F1-4750-9509-3650D887CB30}"/>
                  </a:ext>
                </a:extLst>
              </p:cNvPr>
              <p:cNvGrpSpPr/>
              <p:nvPr/>
            </p:nvGrpSpPr>
            <p:grpSpPr>
              <a:xfrm>
                <a:off x="18700010" y="13022403"/>
                <a:ext cx="8640000" cy="4891338"/>
                <a:chOff x="18700010" y="13022403"/>
                <a:chExt cx="8640000" cy="4891338"/>
              </a:xfrm>
            </p:grpSpPr>
            <p:sp>
              <p:nvSpPr>
                <p:cNvPr id="107" name="Arc 106">
                  <a:extLst>
                    <a:ext uri="{FF2B5EF4-FFF2-40B4-BE49-F238E27FC236}">
                      <a16:creationId xmlns:a16="http://schemas.microsoft.com/office/drawing/2014/main" id="{DD90F560-2E77-4ECD-BD8A-633006B3B031}"/>
                    </a:ext>
                  </a:extLst>
                </p:cNvPr>
                <p:cNvSpPr>
                  <a:spLocks noChangeAspect="1"/>
                </p:cNvSpPr>
                <p:nvPr/>
              </p:nvSpPr>
              <p:spPr>
                <a:xfrm flipH="1">
                  <a:off x="24460010" y="13022403"/>
                  <a:ext cx="2880000" cy="2880000"/>
                </a:xfrm>
                <a:prstGeom prst="arc">
                  <a:avLst/>
                </a:prstGeom>
                <a:noFill/>
                <a:ln w="381000" cap="rnd" cmpd="sng">
                  <a:solidFill>
                    <a:srgbClr val="084438"/>
                  </a:solidFill>
                  <a:prstDash val="solid"/>
                  <a:round/>
                  <a:headEnd type="none" w="sm" len="sm"/>
                  <a:tailEnd type="none" w="sm" len="sm"/>
                </a:ln>
              </p:spPr>
              <p:txBody>
                <a:bodyPr rtlCol="0" anchor="ctr"/>
                <a:lstStyle/>
                <a:p>
                  <a:pPr algn="ctr"/>
                  <a:endParaRPr lang="en-US"/>
                </a:p>
              </p:txBody>
            </p:sp>
            <p:sp>
              <p:nvSpPr>
                <p:cNvPr id="108" name="Arc 107">
                  <a:extLst>
                    <a:ext uri="{FF2B5EF4-FFF2-40B4-BE49-F238E27FC236}">
                      <a16:creationId xmlns:a16="http://schemas.microsoft.com/office/drawing/2014/main" id="{31A29960-6F12-480D-ADA5-93422E143DAA}"/>
                    </a:ext>
                  </a:extLst>
                </p:cNvPr>
                <p:cNvSpPr>
                  <a:spLocks noChangeAspect="1"/>
                </p:cNvSpPr>
                <p:nvPr/>
              </p:nvSpPr>
              <p:spPr>
                <a:xfrm rot="16200000" flipH="1">
                  <a:off x="21580010" y="15033741"/>
                  <a:ext cx="2880000" cy="2880000"/>
                </a:xfrm>
                <a:prstGeom prst="arc">
                  <a:avLst>
                    <a:gd name="adj1" fmla="val 16200000"/>
                    <a:gd name="adj2" fmla="val 5519301"/>
                  </a:avLst>
                </a:prstGeom>
                <a:noFill/>
                <a:ln w="381000" cap="rnd" cmpd="sng">
                  <a:solidFill>
                    <a:srgbClr val="084438"/>
                  </a:solidFill>
                  <a:prstDash val="solid"/>
                  <a:round/>
                  <a:headEnd type="none" w="sm" len="sm"/>
                  <a:tailEnd type="none" w="sm" len="sm"/>
                </a:ln>
              </p:spPr>
              <p:txBody>
                <a:bodyPr rtlCol="0" anchor="ctr"/>
                <a:lstStyle/>
                <a:p>
                  <a:pPr algn="ctr"/>
                  <a:endParaRPr lang="en-US"/>
                </a:p>
              </p:txBody>
            </p:sp>
            <p:sp>
              <p:nvSpPr>
                <p:cNvPr id="113" name="Arc 112">
                  <a:extLst>
                    <a:ext uri="{FF2B5EF4-FFF2-40B4-BE49-F238E27FC236}">
                      <a16:creationId xmlns:a16="http://schemas.microsoft.com/office/drawing/2014/main" id="{836074D7-08A0-4D09-9ECB-6C018AF267BF}"/>
                    </a:ext>
                  </a:extLst>
                </p:cNvPr>
                <p:cNvSpPr>
                  <a:spLocks noChangeAspect="1"/>
                </p:cNvSpPr>
                <p:nvPr/>
              </p:nvSpPr>
              <p:spPr>
                <a:xfrm rot="5400000" flipH="1">
                  <a:off x="18700010" y="14431432"/>
                  <a:ext cx="2880000" cy="2880000"/>
                </a:xfrm>
                <a:prstGeom prst="arc">
                  <a:avLst/>
                </a:prstGeom>
                <a:noFill/>
                <a:ln w="381000" cap="rnd" cmpd="sng">
                  <a:solidFill>
                    <a:srgbClr val="084438"/>
                  </a:solidFill>
                  <a:prstDash val="solid"/>
                  <a:round/>
                  <a:headEnd type="none" w="sm" len="sm"/>
                  <a:tailEnd type="none" w="sm" len="sm"/>
                </a:ln>
              </p:spPr>
              <p:txBody>
                <a:bodyPr rtlCol="0" anchor="ctr"/>
                <a:lstStyle/>
                <a:p>
                  <a:pPr algn="ctr"/>
                  <a:endParaRPr lang="en-US"/>
                </a:p>
              </p:txBody>
            </p:sp>
            <p:cxnSp>
              <p:nvCxnSpPr>
                <p:cNvPr id="114" name="Straight Connector 113">
                  <a:extLst>
                    <a:ext uri="{FF2B5EF4-FFF2-40B4-BE49-F238E27FC236}">
                      <a16:creationId xmlns:a16="http://schemas.microsoft.com/office/drawing/2014/main" id="{C9967676-CCB3-4C0F-95B0-30076E4DA268}"/>
                    </a:ext>
                  </a:extLst>
                </p:cNvPr>
                <p:cNvCxnSpPr>
                  <a:cxnSpLocks/>
                </p:cNvCxnSpPr>
                <p:nvPr/>
              </p:nvCxnSpPr>
              <p:spPr>
                <a:xfrm flipV="1">
                  <a:off x="21580010" y="15871432"/>
                  <a:ext cx="0" cy="612000"/>
                </a:xfrm>
                <a:prstGeom prst="line">
                  <a:avLst/>
                </a:prstGeom>
                <a:noFill/>
                <a:ln w="381000" cap="rnd" cmpd="sng">
                  <a:solidFill>
                    <a:srgbClr val="084438"/>
                  </a:solidFill>
                  <a:prstDash val="solid"/>
                  <a:round/>
                  <a:headEnd type="none" w="sm" len="sm"/>
                  <a:tailEnd type="none" w="sm" len="sm"/>
                </a:ln>
              </p:spPr>
            </p:cxnSp>
            <p:cxnSp>
              <p:nvCxnSpPr>
                <p:cNvPr id="116" name="Straight Connector 115">
                  <a:extLst>
                    <a:ext uri="{FF2B5EF4-FFF2-40B4-BE49-F238E27FC236}">
                      <a16:creationId xmlns:a16="http://schemas.microsoft.com/office/drawing/2014/main" id="{A94ED131-D2DB-4F51-8797-1061D5445D5C}"/>
                    </a:ext>
                  </a:extLst>
                </p:cNvPr>
                <p:cNvCxnSpPr>
                  <a:cxnSpLocks/>
                </p:cNvCxnSpPr>
                <p:nvPr/>
              </p:nvCxnSpPr>
              <p:spPr>
                <a:xfrm flipV="1">
                  <a:off x="24460010" y="14462161"/>
                  <a:ext cx="0" cy="1980000"/>
                </a:xfrm>
                <a:prstGeom prst="line">
                  <a:avLst/>
                </a:prstGeom>
                <a:noFill/>
                <a:ln w="381000" cap="rnd" cmpd="sng">
                  <a:solidFill>
                    <a:srgbClr val="084438"/>
                  </a:solidFill>
                  <a:prstDash val="solid"/>
                  <a:round/>
                  <a:headEnd type="none" w="sm" len="sm"/>
                  <a:tailEnd type="none" w="sm" len="sm"/>
                </a:ln>
              </p:spPr>
            </p:cxnSp>
          </p:grpSp>
          <p:grpSp>
            <p:nvGrpSpPr>
              <p:cNvPr id="129" name="Group 128">
                <a:extLst>
                  <a:ext uri="{FF2B5EF4-FFF2-40B4-BE49-F238E27FC236}">
                    <a16:creationId xmlns:a16="http://schemas.microsoft.com/office/drawing/2014/main" id="{7E861A1B-955D-4D11-91CA-4539709BFD93}"/>
                  </a:ext>
                </a:extLst>
              </p:cNvPr>
              <p:cNvGrpSpPr/>
              <p:nvPr/>
            </p:nvGrpSpPr>
            <p:grpSpPr>
              <a:xfrm>
                <a:off x="18700010" y="13022403"/>
                <a:ext cx="8640000" cy="4891338"/>
                <a:chOff x="18700010" y="13022403"/>
                <a:chExt cx="8640000" cy="4891338"/>
              </a:xfrm>
            </p:grpSpPr>
            <p:sp>
              <p:nvSpPr>
                <p:cNvPr id="164" name="Arc 163">
                  <a:extLst>
                    <a:ext uri="{FF2B5EF4-FFF2-40B4-BE49-F238E27FC236}">
                      <a16:creationId xmlns:a16="http://schemas.microsoft.com/office/drawing/2014/main" id="{A0A60B0A-8829-45AC-8932-9C767189EF0A}"/>
                    </a:ext>
                  </a:extLst>
                </p:cNvPr>
                <p:cNvSpPr>
                  <a:spLocks noChangeAspect="1"/>
                </p:cNvSpPr>
                <p:nvPr/>
              </p:nvSpPr>
              <p:spPr>
                <a:xfrm flipH="1">
                  <a:off x="24460010" y="13022403"/>
                  <a:ext cx="2880000" cy="2880000"/>
                </a:xfrm>
                <a:prstGeom prst="arc">
                  <a:avLst/>
                </a:prstGeom>
                <a:noFill/>
                <a:ln w="25400" cap="sq" cmpd="sng">
                  <a:solidFill>
                    <a:schemeClr val="bg1"/>
                  </a:solidFill>
                  <a:prstDash val="dash"/>
                  <a:round/>
                  <a:headEnd type="none" w="sm" len="sm"/>
                  <a:tailEnd type="none" w="lg" len="lg"/>
                </a:ln>
              </p:spPr>
              <p:txBody>
                <a:bodyPr rtlCol="0" anchor="ctr"/>
                <a:lstStyle/>
                <a:p>
                  <a:pPr algn="ctr"/>
                  <a:endParaRPr lang="en-US"/>
                </a:p>
              </p:txBody>
            </p:sp>
            <p:sp>
              <p:nvSpPr>
                <p:cNvPr id="165" name="Arc 164">
                  <a:extLst>
                    <a:ext uri="{FF2B5EF4-FFF2-40B4-BE49-F238E27FC236}">
                      <a16:creationId xmlns:a16="http://schemas.microsoft.com/office/drawing/2014/main" id="{5AF2E537-40C9-4BE6-ACCC-2F3D6F8502BA}"/>
                    </a:ext>
                  </a:extLst>
                </p:cNvPr>
                <p:cNvSpPr>
                  <a:spLocks noChangeAspect="1"/>
                </p:cNvSpPr>
                <p:nvPr/>
              </p:nvSpPr>
              <p:spPr>
                <a:xfrm rot="16200000" flipH="1">
                  <a:off x="21580010" y="15033741"/>
                  <a:ext cx="2880000" cy="2880000"/>
                </a:xfrm>
                <a:prstGeom prst="arc">
                  <a:avLst>
                    <a:gd name="adj1" fmla="val 16200000"/>
                    <a:gd name="adj2" fmla="val 5519301"/>
                  </a:avLst>
                </a:prstGeom>
                <a:noFill/>
                <a:ln w="25400" cap="sq" cmpd="sng">
                  <a:solidFill>
                    <a:schemeClr val="bg1"/>
                  </a:solidFill>
                  <a:prstDash val="dash"/>
                  <a:round/>
                  <a:headEnd type="none" w="sm" len="sm"/>
                  <a:tailEnd type="none" w="lg" len="lg"/>
                </a:ln>
              </p:spPr>
              <p:txBody>
                <a:bodyPr rtlCol="0" anchor="ctr"/>
                <a:lstStyle/>
                <a:p>
                  <a:pPr algn="ctr"/>
                  <a:endParaRPr lang="en-US"/>
                </a:p>
              </p:txBody>
            </p:sp>
            <p:sp>
              <p:nvSpPr>
                <p:cNvPr id="166" name="Arc 165">
                  <a:extLst>
                    <a:ext uri="{FF2B5EF4-FFF2-40B4-BE49-F238E27FC236}">
                      <a16:creationId xmlns:a16="http://schemas.microsoft.com/office/drawing/2014/main" id="{B30DE329-05B3-4A89-A2EB-8C31D0A55DC3}"/>
                    </a:ext>
                  </a:extLst>
                </p:cNvPr>
                <p:cNvSpPr>
                  <a:spLocks noChangeAspect="1"/>
                </p:cNvSpPr>
                <p:nvPr/>
              </p:nvSpPr>
              <p:spPr>
                <a:xfrm rot="5400000" flipH="1">
                  <a:off x="18700010" y="14431432"/>
                  <a:ext cx="2880000" cy="2880000"/>
                </a:xfrm>
                <a:prstGeom prst="arc">
                  <a:avLst/>
                </a:prstGeom>
                <a:noFill/>
                <a:ln w="25400" cap="sq" cmpd="sng">
                  <a:solidFill>
                    <a:schemeClr val="bg1"/>
                  </a:solidFill>
                  <a:prstDash val="dash"/>
                  <a:round/>
                  <a:headEnd type="none" w="sm" len="sm"/>
                  <a:tailEnd type="none" w="lg" len="lg"/>
                </a:ln>
              </p:spPr>
              <p:txBody>
                <a:bodyPr rtlCol="0" anchor="ctr"/>
                <a:lstStyle/>
                <a:p>
                  <a:pPr algn="ctr"/>
                  <a:endParaRPr lang="en-US"/>
                </a:p>
              </p:txBody>
            </p:sp>
            <p:cxnSp>
              <p:nvCxnSpPr>
                <p:cNvPr id="167" name="Straight Connector 166">
                  <a:extLst>
                    <a:ext uri="{FF2B5EF4-FFF2-40B4-BE49-F238E27FC236}">
                      <a16:creationId xmlns:a16="http://schemas.microsoft.com/office/drawing/2014/main" id="{09B160A8-F763-4C34-829E-2B6C50631E57}"/>
                    </a:ext>
                  </a:extLst>
                </p:cNvPr>
                <p:cNvCxnSpPr>
                  <a:cxnSpLocks/>
                </p:cNvCxnSpPr>
                <p:nvPr/>
              </p:nvCxnSpPr>
              <p:spPr>
                <a:xfrm flipV="1">
                  <a:off x="21580010" y="15871432"/>
                  <a:ext cx="0" cy="612000"/>
                </a:xfrm>
                <a:prstGeom prst="line">
                  <a:avLst/>
                </a:prstGeom>
                <a:noFill/>
                <a:ln w="25400" cap="sq" cmpd="sng">
                  <a:solidFill>
                    <a:schemeClr val="bg1"/>
                  </a:solidFill>
                  <a:prstDash val="dash"/>
                  <a:round/>
                  <a:headEnd type="none" w="sm" len="sm"/>
                  <a:tailEnd type="none" w="lg" len="lg"/>
                </a:ln>
              </p:spPr>
            </p:cxnSp>
            <p:cxnSp>
              <p:nvCxnSpPr>
                <p:cNvPr id="168" name="Straight Connector 167">
                  <a:extLst>
                    <a:ext uri="{FF2B5EF4-FFF2-40B4-BE49-F238E27FC236}">
                      <a16:creationId xmlns:a16="http://schemas.microsoft.com/office/drawing/2014/main" id="{CDEFF885-32E5-4DD7-92E8-E400CA4A800C}"/>
                    </a:ext>
                  </a:extLst>
                </p:cNvPr>
                <p:cNvCxnSpPr>
                  <a:cxnSpLocks/>
                </p:cNvCxnSpPr>
                <p:nvPr/>
              </p:nvCxnSpPr>
              <p:spPr>
                <a:xfrm flipV="1">
                  <a:off x="24460010" y="14462161"/>
                  <a:ext cx="0" cy="1980000"/>
                </a:xfrm>
                <a:prstGeom prst="line">
                  <a:avLst/>
                </a:prstGeom>
                <a:noFill/>
                <a:ln w="25400" cap="sq" cmpd="sng">
                  <a:solidFill>
                    <a:schemeClr val="bg1"/>
                  </a:solidFill>
                  <a:prstDash val="dash"/>
                  <a:round/>
                  <a:headEnd type="none" w="sm" len="sm"/>
                  <a:tailEnd type="triangle" w="lg" len="lg"/>
                </a:ln>
              </p:spPr>
            </p:cxnSp>
          </p:grpSp>
        </p:grpSp>
        <p:sp>
          <p:nvSpPr>
            <p:cNvPr id="110" name="Ellipse 66">
              <a:extLst>
                <a:ext uri="{FF2B5EF4-FFF2-40B4-BE49-F238E27FC236}">
                  <a16:creationId xmlns:a16="http://schemas.microsoft.com/office/drawing/2014/main" id="{F5AFBA12-C8B3-45E6-ADB3-3B5BEDB4A5CF}"/>
                </a:ext>
              </a:extLst>
            </p:cNvPr>
            <p:cNvSpPr>
              <a:spLocks noChangeAspect="1"/>
            </p:cNvSpPr>
            <p:nvPr/>
          </p:nvSpPr>
          <p:spPr>
            <a:xfrm>
              <a:off x="17596273" y="12301495"/>
              <a:ext cx="2880000" cy="2880000"/>
            </a:xfrm>
            <a:prstGeom prst="ellipse">
              <a:avLst/>
            </a:prstGeom>
            <a:solidFill>
              <a:schemeClr val="bg1"/>
            </a:solidFill>
            <a:ln w="50800">
              <a:solidFill>
                <a:srgbClr val="75AA9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2800" b="1">
                  <a:solidFill>
                    <a:srgbClr val="084438"/>
                  </a:solidFill>
                  <a:latin typeface="Arial" panose="020B0604020202020204" pitchFamily="34" charset="0"/>
                  <a:cs typeface="Arial" panose="020B0604020202020204" pitchFamily="34" charset="0"/>
                </a:rPr>
                <a:t>Praktik</a:t>
              </a:r>
              <a:endParaRPr lang="da-DK" sz="2400" b="1">
                <a:solidFill>
                  <a:srgbClr val="084438"/>
                </a:solidFill>
                <a:latin typeface="Arial" panose="020B0604020202020204" pitchFamily="34" charset="0"/>
                <a:cs typeface="Arial" panose="020B0604020202020204" pitchFamily="34" charset="0"/>
              </a:endParaRPr>
            </a:p>
          </p:txBody>
        </p:sp>
        <p:sp>
          <p:nvSpPr>
            <p:cNvPr id="111" name="Ellipse 66">
              <a:extLst>
                <a:ext uri="{FF2B5EF4-FFF2-40B4-BE49-F238E27FC236}">
                  <a16:creationId xmlns:a16="http://schemas.microsoft.com/office/drawing/2014/main" id="{ACC55DAE-09DC-4100-AFEF-1F9F8B4A6478}"/>
                </a:ext>
              </a:extLst>
            </p:cNvPr>
            <p:cNvSpPr>
              <a:spLocks noChangeAspect="1"/>
            </p:cNvSpPr>
            <p:nvPr/>
          </p:nvSpPr>
          <p:spPr>
            <a:xfrm>
              <a:off x="25439938" y="10892466"/>
              <a:ext cx="2880000" cy="2880000"/>
            </a:xfrm>
            <a:prstGeom prst="ellipse">
              <a:avLst/>
            </a:prstGeom>
            <a:solidFill>
              <a:schemeClr val="bg1"/>
            </a:solidFill>
            <a:ln w="50800">
              <a:solidFill>
                <a:srgbClr val="75AA9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2800" b="1">
                  <a:solidFill>
                    <a:srgbClr val="084438"/>
                  </a:solidFill>
                  <a:latin typeface="Arial" panose="020B0604020202020204" pitchFamily="34" charset="0"/>
                  <a:cs typeface="Arial" panose="020B0604020202020204" pitchFamily="34" charset="0"/>
                </a:rPr>
                <a:t>Afslutning</a:t>
              </a:r>
              <a:endParaRPr lang="da-DK" sz="2400" b="1">
                <a:solidFill>
                  <a:srgbClr val="084438"/>
                </a:solidFill>
                <a:latin typeface="Arial" panose="020B0604020202020204" pitchFamily="34" charset="0"/>
                <a:cs typeface="Arial" panose="020B0604020202020204" pitchFamily="34" charset="0"/>
              </a:endParaRPr>
            </a:p>
          </p:txBody>
        </p:sp>
        <p:sp>
          <p:nvSpPr>
            <p:cNvPr id="109" name="Ellipse 66">
              <a:extLst>
                <a:ext uri="{FF2B5EF4-FFF2-40B4-BE49-F238E27FC236}">
                  <a16:creationId xmlns:a16="http://schemas.microsoft.com/office/drawing/2014/main" id="{4D0BF117-5520-4025-ADBF-4431BF553341}"/>
                </a:ext>
              </a:extLst>
            </p:cNvPr>
            <p:cNvSpPr>
              <a:spLocks noChangeAspect="1"/>
            </p:cNvSpPr>
            <p:nvPr/>
          </p:nvSpPr>
          <p:spPr>
            <a:xfrm>
              <a:off x="9359164" y="10392310"/>
              <a:ext cx="2880000" cy="2880000"/>
            </a:xfrm>
            <a:prstGeom prst="ellipse">
              <a:avLst/>
            </a:prstGeom>
            <a:solidFill>
              <a:schemeClr val="bg1"/>
            </a:solidFill>
            <a:ln w="50800">
              <a:solidFill>
                <a:srgbClr val="75AA9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2800" b="1">
                  <a:solidFill>
                    <a:srgbClr val="084438"/>
                  </a:solidFill>
                  <a:latin typeface="Arial" panose="020B0604020202020204" pitchFamily="34" charset="0"/>
                  <a:cs typeface="Arial" panose="020B0604020202020204" pitchFamily="34" charset="0"/>
                </a:rPr>
                <a:t>Tiden på skolen</a:t>
              </a:r>
            </a:p>
          </p:txBody>
        </p:sp>
      </p:grpSp>
      <p:grpSp>
        <p:nvGrpSpPr>
          <p:cNvPr id="17" name="Group 16">
            <a:extLst>
              <a:ext uri="{FF2B5EF4-FFF2-40B4-BE49-F238E27FC236}">
                <a16:creationId xmlns:a16="http://schemas.microsoft.com/office/drawing/2014/main" id="{21C7D502-B7FA-46F7-AEAB-2AA6DFCBC829}"/>
              </a:ext>
            </a:extLst>
          </p:cNvPr>
          <p:cNvGrpSpPr/>
          <p:nvPr/>
        </p:nvGrpSpPr>
        <p:grpSpPr>
          <a:xfrm>
            <a:off x="-787" y="-1"/>
            <a:ext cx="30276787" cy="8305007"/>
            <a:chOff x="-787" y="-1"/>
            <a:chExt cx="30276787" cy="8305007"/>
          </a:xfrm>
        </p:grpSpPr>
        <p:sp>
          <p:nvSpPr>
            <p:cNvPr id="16" name="Graphic 14">
              <a:extLst>
                <a:ext uri="{FF2B5EF4-FFF2-40B4-BE49-F238E27FC236}">
                  <a16:creationId xmlns:a16="http://schemas.microsoft.com/office/drawing/2014/main" id="{42DBB924-467D-4C3B-ABDF-43748FF22B17}"/>
                </a:ext>
              </a:extLst>
            </p:cNvPr>
            <p:cNvSpPr>
              <a:spLocks noChangeAspect="1"/>
            </p:cNvSpPr>
            <p:nvPr/>
          </p:nvSpPr>
          <p:spPr>
            <a:xfrm>
              <a:off x="0" y="2541424"/>
              <a:ext cx="30276000" cy="5763582"/>
            </a:xfrm>
            <a:custGeom>
              <a:avLst/>
              <a:gdLst>
                <a:gd name="connsiteX0" fmla="*/ 0 w 4192905"/>
                <a:gd name="connsiteY0" fmla="*/ 0 h 798195"/>
                <a:gd name="connsiteX1" fmla="*/ 0 w 4192905"/>
                <a:gd name="connsiteY1" fmla="*/ 798195 h 798195"/>
                <a:gd name="connsiteX2" fmla="*/ 246698 w 4192905"/>
                <a:gd name="connsiteY2" fmla="*/ 501015 h 798195"/>
                <a:gd name="connsiteX3" fmla="*/ 860108 w 4192905"/>
                <a:gd name="connsiteY3" fmla="*/ 492443 h 798195"/>
                <a:gd name="connsiteX4" fmla="*/ 1232535 w 4192905"/>
                <a:gd name="connsiteY4" fmla="*/ 246698 h 798195"/>
                <a:gd name="connsiteX5" fmla="*/ 1777365 w 4192905"/>
                <a:gd name="connsiteY5" fmla="*/ 449580 h 798195"/>
                <a:gd name="connsiteX6" fmla="*/ 2213610 w 4192905"/>
                <a:gd name="connsiteY6" fmla="*/ 556260 h 798195"/>
                <a:gd name="connsiteX7" fmla="*/ 3207068 w 4192905"/>
                <a:gd name="connsiteY7" fmla="*/ 668655 h 798195"/>
                <a:gd name="connsiteX8" fmla="*/ 3689033 w 4192905"/>
                <a:gd name="connsiteY8" fmla="*/ 353378 h 798195"/>
                <a:gd name="connsiteX9" fmla="*/ 4192905 w 4192905"/>
                <a:gd name="connsiteY9" fmla="*/ 584835 h 798195"/>
                <a:gd name="connsiteX10" fmla="*/ 4192905 w 4192905"/>
                <a:gd name="connsiteY10" fmla="*/ 0 h 798195"/>
                <a:gd name="connsiteX11" fmla="*/ 0 w 4192905"/>
                <a:gd name="connsiteY11" fmla="*/ 0 h 79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905" h="798195">
                  <a:moveTo>
                    <a:pt x="0" y="0"/>
                  </a:moveTo>
                  <a:lnTo>
                    <a:pt x="0" y="798195"/>
                  </a:lnTo>
                  <a:cubicBezTo>
                    <a:pt x="0" y="798195"/>
                    <a:pt x="0" y="601980"/>
                    <a:pt x="246698" y="501015"/>
                  </a:cubicBezTo>
                  <a:cubicBezTo>
                    <a:pt x="493395" y="399098"/>
                    <a:pt x="682943" y="561023"/>
                    <a:pt x="860108" y="492443"/>
                  </a:cubicBezTo>
                  <a:cubicBezTo>
                    <a:pt x="1037273" y="423863"/>
                    <a:pt x="1016318" y="312420"/>
                    <a:pt x="1232535" y="246698"/>
                  </a:cubicBezTo>
                  <a:cubicBezTo>
                    <a:pt x="1448753" y="180975"/>
                    <a:pt x="1777365" y="449580"/>
                    <a:pt x="1777365" y="449580"/>
                  </a:cubicBezTo>
                  <a:cubicBezTo>
                    <a:pt x="1777365" y="449580"/>
                    <a:pt x="1983105" y="663893"/>
                    <a:pt x="2213610" y="556260"/>
                  </a:cubicBezTo>
                  <a:cubicBezTo>
                    <a:pt x="2619375" y="300990"/>
                    <a:pt x="2728913" y="793433"/>
                    <a:pt x="3207068" y="668655"/>
                  </a:cubicBezTo>
                  <a:cubicBezTo>
                    <a:pt x="3477578" y="540068"/>
                    <a:pt x="3474720" y="420053"/>
                    <a:pt x="3689033" y="353378"/>
                  </a:cubicBezTo>
                  <a:cubicBezTo>
                    <a:pt x="4006215" y="296228"/>
                    <a:pt x="4192905" y="584835"/>
                    <a:pt x="4192905" y="584835"/>
                  </a:cubicBezTo>
                  <a:lnTo>
                    <a:pt x="4192905" y="0"/>
                  </a:lnTo>
                  <a:lnTo>
                    <a:pt x="0" y="0"/>
                  </a:lnTo>
                  <a:close/>
                </a:path>
              </a:pathLst>
            </a:custGeom>
            <a:solidFill>
              <a:srgbClr val="E3EDE7"/>
            </a:solidFill>
            <a:ln w="9525" cap="flat">
              <a:noFill/>
              <a:prstDash val="solid"/>
              <a:miter/>
            </a:ln>
          </p:spPr>
          <p:txBody>
            <a:bodyPr rtlCol="0" anchor="ctr"/>
            <a:lstStyle/>
            <a:p>
              <a:endParaRPr lang="en-US"/>
            </a:p>
          </p:txBody>
        </p:sp>
        <p:sp>
          <p:nvSpPr>
            <p:cNvPr id="95" name="Rectangle 94">
              <a:extLst>
                <a:ext uri="{FF2B5EF4-FFF2-40B4-BE49-F238E27FC236}">
                  <a16:creationId xmlns:a16="http://schemas.microsoft.com/office/drawing/2014/main" id="{B59DD2E3-5AC2-48A6-95B7-09B659AAE551}"/>
                </a:ext>
              </a:extLst>
            </p:cNvPr>
            <p:cNvSpPr/>
            <p:nvPr/>
          </p:nvSpPr>
          <p:spPr>
            <a:xfrm>
              <a:off x="-787" y="-1"/>
              <a:ext cx="30276000" cy="2814349"/>
            </a:xfrm>
            <a:prstGeom prst="rect">
              <a:avLst/>
            </a:prstGeom>
            <a:solidFill>
              <a:srgbClr val="E3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69" name="Group 68">
            <a:extLst>
              <a:ext uri="{FF2B5EF4-FFF2-40B4-BE49-F238E27FC236}">
                <a16:creationId xmlns:a16="http://schemas.microsoft.com/office/drawing/2014/main" id="{B06C7D2E-11B3-4D0A-A76F-6163856C1F4B}"/>
              </a:ext>
            </a:extLst>
          </p:cNvPr>
          <p:cNvGrpSpPr/>
          <p:nvPr/>
        </p:nvGrpSpPr>
        <p:grpSpPr>
          <a:xfrm>
            <a:off x="24044248" y="19562110"/>
            <a:ext cx="6024485" cy="1821515"/>
            <a:chOff x="26720560" y="20308869"/>
            <a:chExt cx="3554652" cy="1074756"/>
          </a:xfrm>
        </p:grpSpPr>
        <p:pic>
          <p:nvPicPr>
            <p:cNvPr id="49" name="Graphic 48">
              <a:extLst>
                <a:ext uri="{FF2B5EF4-FFF2-40B4-BE49-F238E27FC236}">
                  <a16:creationId xmlns:a16="http://schemas.microsoft.com/office/drawing/2014/main" id="{6C768E60-DA3D-404A-9731-D6520D4515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644619" y="20308869"/>
              <a:ext cx="2630593" cy="1074755"/>
            </a:xfrm>
            <a:prstGeom prst="rect">
              <a:avLst/>
            </a:prstGeom>
          </p:spPr>
        </p:pic>
        <p:pic>
          <p:nvPicPr>
            <p:cNvPr id="66" name="Graphic 65">
              <a:extLst>
                <a:ext uri="{FF2B5EF4-FFF2-40B4-BE49-F238E27FC236}">
                  <a16:creationId xmlns:a16="http://schemas.microsoft.com/office/drawing/2014/main" id="{C78A8254-1445-481D-A641-E6D6949B58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720560" y="20864657"/>
              <a:ext cx="934143" cy="518968"/>
            </a:xfrm>
            <a:prstGeom prst="rect">
              <a:avLst/>
            </a:prstGeom>
          </p:spPr>
        </p:pic>
      </p:grpSp>
      <p:grpSp>
        <p:nvGrpSpPr>
          <p:cNvPr id="3" name="Group 2">
            <a:extLst>
              <a:ext uri="{FF2B5EF4-FFF2-40B4-BE49-F238E27FC236}">
                <a16:creationId xmlns:a16="http://schemas.microsoft.com/office/drawing/2014/main" id="{19555C94-DF3B-45DD-9DA1-666ED6EFF27C}"/>
              </a:ext>
            </a:extLst>
          </p:cNvPr>
          <p:cNvGrpSpPr/>
          <p:nvPr/>
        </p:nvGrpSpPr>
        <p:grpSpPr>
          <a:xfrm>
            <a:off x="13580755" y="1877453"/>
            <a:ext cx="10893229" cy="4556124"/>
            <a:chOff x="5552182" y="119866"/>
            <a:chExt cx="4386887" cy="1533959"/>
          </a:xfrm>
        </p:grpSpPr>
        <p:cxnSp>
          <p:nvCxnSpPr>
            <p:cNvPr id="207" name="Straight Connector 206">
              <a:extLst>
                <a:ext uri="{FF2B5EF4-FFF2-40B4-BE49-F238E27FC236}">
                  <a16:creationId xmlns:a16="http://schemas.microsoft.com/office/drawing/2014/main" id="{57F91DB6-B813-430F-9743-9710A2EE9777}"/>
                </a:ext>
              </a:extLst>
            </p:cNvPr>
            <p:cNvCxnSpPr/>
            <p:nvPr/>
          </p:nvCxnSpPr>
          <p:spPr>
            <a:xfrm flipV="1">
              <a:off x="5552182" y="119866"/>
              <a:ext cx="0" cy="1533959"/>
            </a:xfrm>
            <a:prstGeom prst="line">
              <a:avLst/>
            </a:prstGeom>
            <a:noFill/>
            <a:ln w="0" cap="flat" cmpd="sng">
              <a:solidFill>
                <a:schemeClr val="bg1">
                  <a:alpha val="19000"/>
                </a:schemeClr>
              </a:solidFill>
              <a:prstDash val="solid"/>
              <a:miter lim="800000"/>
              <a:headEnd type="none" w="sm" len="sm"/>
              <a:tailEnd type="none" w="sm" len="sm"/>
            </a:ln>
          </p:spPr>
        </p:cxnSp>
        <p:cxnSp>
          <p:nvCxnSpPr>
            <p:cNvPr id="211" name="Straight Connector 210">
              <a:extLst>
                <a:ext uri="{FF2B5EF4-FFF2-40B4-BE49-F238E27FC236}">
                  <a16:creationId xmlns:a16="http://schemas.microsoft.com/office/drawing/2014/main" id="{9AC935BF-AD45-4835-B2C9-215683C3D19C}"/>
                </a:ext>
              </a:extLst>
            </p:cNvPr>
            <p:cNvCxnSpPr/>
            <p:nvPr/>
          </p:nvCxnSpPr>
          <p:spPr>
            <a:xfrm flipV="1">
              <a:off x="8187663" y="119866"/>
              <a:ext cx="0" cy="1533959"/>
            </a:xfrm>
            <a:prstGeom prst="line">
              <a:avLst/>
            </a:prstGeom>
            <a:noFill/>
            <a:ln w="0" cap="flat" cmpd="sng">
              <a:solidFill>
                <a:schemeClr val="bg1">
                  <a:alpha val="19000"/>
                </a:schemeClr>
              </a:solidFill>
              <a:prstDash val="solid"/>
              <a:miter lim="800000"/>
              <a:headEnd type="none" w="sm" len="sm"/>
              <a:tailEnd type="none" w="sm" len="sm"/>
            </a:ln>
          </p:spPr>
        </p:cxnSp>
        <p:cxnSp>
          <p:nvCxnSpPr>
            <p:cNvPr id="212" name="Straight Connector 211">
              <a:extLst>
                <a:ext uri="{FF2B5EF4-FFF2-40B4-BE49-F238E27FC236}">
                  <a16:creationId xmlns:a16="http://schemas.microsoft.com/office/drawing/2014/main" id="{750F2BBA-5168-4036-9F81-36F812FE995F}"/>
                </a:ext>
              </a:extLst>
            </p:cNvPr>
            <p:cNvCxnSpPr/>
            <p:nvPr/>
          </p:nvCxnSpPr>
          <p:spPr>
            <a:xfrm flipV="1">
              <a:off x="9939069" y="119866"/>
              <a:ext cx="0" cy="1533959"/>
            </a:xfrm>
            <a:prstGeom prst="line">
              <a:avLst/>
            </a:prstGeom>
            <a:noFill/>
            <a:ln w="0" cap="flat" cmpd="sng">
              <a:solidFill>
                <a:schemeClr val="bg1">
                  <a:alpha val="19000"/>
                </a:schemeClr>
              </a:solidFill>
              <a:prstDash val="solid"/>
              <a:miter lim="800000"/>
              <a:headEnd type="none" w="sm" len="sm"/>
              <a:tailEnd type="none" w="sm" len="sm"/>
            </a:ln>
          </p:spPr>
        </p:cxnSp>
      </p:grpSp>
      <p:pic>
        <p:nvPicPr>
          <p:cNvPr id="42" name="Graphic 41">
            <a:extLst>
              <a:ext uri="{FF2B5EF4-FFF2-40B4-BE49-F238E27FC236}">
                <a16:creationId xmlns:a16="http://schemas.microsoft.com/office/drawing/2014/main" id="{61FE0E5D-2A7A-4EC5-A3BD-9915E3A4128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392613" y="6225516"/>
            <a:ext cx="947352" cy="787409"/>
          </a:xfrm>
          <a:prstGeom prst="rect">
            <a:avLst/>
          </a:prstGeom>
        </p:spPr>
      </p:pic>
      <p:pic>
        <p:nvPicPr>
          <p:cNvPr id="46" name="Graphic 45">
            <a:extLst>
              <a:ext uri="{FF2B5EF4-FFF2-40B4-BE49-F238E27FC236}">
                <a16:creationId xmlns:a16="http://schemas.microsoft.com/office/drawing/2014/main" id="{73D77FEB-A57C-49AF-9DA6-524410B685F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142753" y="13858259"/>
            <a:ext cx="1296089" cy="1243123"/>
          </a:xfrm>
          <a:prstGeom prst="rect">
            <a:avLst/>
          </a:prstGeom>
        </p:spPr>
      </p:pic>
      <p:grpSp>
        <p:nvGrpSpPr>
          <p:cNvPr id="161" name="Group 160">
            <a:extLst>
              <a:ext uri="{FF2B5EF4-FFF2-40B4-BE49-F238E27FC236}">
                <a16:creationId xmlns:a16="http://schemas.microsoft.com/office/drawing/2014/main" id="{31CA338A-C776-4D0D-9795-3A9461D9319A}"/>
              </a:ext>
            </a:extLst>
          </p:cNvPr>
          <p:cNvGrpSpPr/>
          <p:nvPr/>
        </p:nvGrpSpPr>
        <p:grpSpPr>
          <a:xfrm>
            <a:off x="23354356" y="5540902"/>
            <a:ext cx="6181478" cy="3524659"/>
            <a:chOff x="4991154" y="510383"/>
            <a:chExt cx="2484947" cy="1416909"/>
          </a:xfrm>
        </p:grpSpPr>
        <p:pic>
          <p:nvPicPr>
            <p:cNvPr id="162" name="Graphic 161">
              <a:extLst>
                <a:ext uri="{FF2B5EF4-FFF2-40B4-BE49-F238E27FC236}">
                  <a16:creationId xmlns:a16="http://schemas.microsoft.com/office/drawing/2014/main" id="{064B1593-AB46-46D6-9C1A-B0D30A8FFFC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91154" y="949498"/>
              <a:ext cx="2272098" cy="977794"/>
            </a:xfrm>
            <a:prstGeom prst="rect">
              <a:avLst/>
            </a:prstGeom>
          </p:spPr>
        </p:pic>
        <p:pic>
          <p:nvPicPr>
            <p:cNvPr id="163" name="Graphic 162">
              <a:extLst>
                <a:ext uri="{FF2B5EF4-FFF2-40B4-BE49-F238E27FC236}">
                  <a16:creationId xmlns:a16="http://schemas.microsoft.com/office/drawing/2014/main" id="{AFC923F7-288B-4F0B-84BA-A7044335941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780145">
              <a:off x="6485050" y="510383"/>
              <a:ext cx="304553" cy="460945"/>
            </a:xfrm>
            <a:prstGeom prst="rect">
              <a:avLst/>
            </a:prstGeom>
          </p:spPr>
        </p:pic>
        <p:pic>
          <p:nvPicPr>
            <p:cNvPr id="169" name="Graphic 168">
              <a:extLst>
                <a:ext uri="{FF2B5EF4-FFF2-40B4-BE49-F238E27FC236}">
                  <a16:creationId xmlns:a16="http://schemas.microsoft.com/office/drawing/2014/main" id="{B584A8B6-BFD1-48E5-8697-ACDD134DF6D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192628" y="711856"/>
              <a:ext cx="673448" cy="199816"/>
            </a:xfrm>
            <a:prstGeom prst="rect">
              <a:avLst/>
            </a:prstGeom>
          </p:spPr>
        </p:pic>
        <p:pic>
          <p:nvPicPr>
            <p:cNvPr id="170" name="Graphic 169">
              <a:extLst>
                <a:ext uri="{FF2B5EF4-FFF2-40B4-BE49-F238E27FC236}">
                  <a16:creationId xmlns:a16="http://schemas.microsoft.com/office/drawing/2014/main" id="{91BB1749-9441-4EF2-9184-B09D180B159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075645" y="949498"/>
              <a:ext cx="400456" cy="118818"/>
            </a:xfrm>
            <a:prstGeom prst="rect">
              <a:avLst/>
            </a:prstGeom>
          </p:spPr>
        </p:pic>
      </p:grpSp>
      <p:pic>
        <p:nvPicPr>
          <p:cNvPr id="47" name="Graphic 46">
            <a:extLst>
              <a:ext uri="{FF2B5EF4-FFF2-40B4-BE49-F238E27FC236}">
                <a16:creationId xmlns:a16="http://schemas.microsoft.com/office/drawing/2014/main" id="{4C65B1C2-7EC7-425A-9E6C-6D12CD0D21F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20678945" flipH="1">
            <a:off x="11924640" y="18214755"/>
            <a:ext cx="1521210" cy="1523411"/>
          </a:xfrm>
          <a:prstGeom prst="rect">
            <a:avLst/>
          </a:prstGeom>
        </p:spPr>
      </p:pic>
      <p:pic>
        <p:nvPicPr>
          <p:cNvPr id="50" name="Graphic 49">
            <a:extLst>
              <a:ext uri="{FF2B5EF4-FFF2-40B4-BE49-F238E27FC236}">
                <a16:creationId xmlns:a16="http://schemas.microsoft.com/office/drawing/2014/main" id="{12E629E9-DB18-4E45-A5EE-C9D5B5CF21F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038548" y="16877929"/>
            <a:ext cx="1233570" cy="1313155"/>
          </a:xfrm>
          <a:prstGeom prst="rect">
            <a:avLst/>
          </a:prstGeom>
        </p:spPr>
      </p:pic>
      <p:grpSp>
        <p:nvGrpSpPr>
          <p:cNvPr id="183" name="Group 182">
            <a:extLst>
              <a:ext uri="{FF2B5EF4-FFF2-40B4-BE49-F238E27FC236}">
                <a16:creationId xmlns:a16="http://schemas.microsoft.com/office/drawing/2014/main" id="{7F776BD1-EAD3-434A-BC83-2DAED46F6504}"/>
              </a:ext>
            </a:extLst>
          </p:cNvPr>
          <p:cNvGrpSpPr/>
          <p:nvPr/>
        </p:nvGrpSpPr>
        <p:grpSpPr>
          <a:xfrm>
            <a:off x="16494640" y="6701225"/>
            <a:ext cx="2951918" cy="1375455"/>
            <a:chOff x="5552326" y="118233"/>
            <a:chExt cx="1405097" cy="654709"/>
          </a:xfrm>
        </p:grpSpPr>
        <p:pic>
          <p:nvPicPr>
            <p:cNvPr id="184" name="Graphic 183">
              <a:extLst>
                <a:ext uri="{FF2B5EF4-FFF2-40B4-BE49-F238E27FC236}">
                  <a16:creationId xmlns:a16="http://schemas.microsoft.com/office/drawing/2014/main" id="{C3CFD62C-1276-4F0C-9DF7-758B9FA11B0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332475" y="118233"/>
              <a:ext cx="624948" cy="624948"/>
            </a:xfrm>
            <a:prstGeom prst="rect">
              <a:avLst/>
            </a:prstGeom>
          </p:spPr>
        </p:pic>
        <p:pic>
          <p:nvPicPr>
            <p:cNvPr id="185" name="Graphic 184">
              <a:extLst>
                <a:ext uri="{FF2B5EF4-FFF2-40B4-BE49-F238E27FC236}">
                  <a16:creationId xmlns:a16="http://schemas.microsoft.com/office/drawing/2014/main" id="{8956E40D-943E-4ACA-832E-324DF6557926}"/>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552326" y="585149"/>
              <a:ext cx="731745" cy="187793"/>
            </a:xfrm>
            <a:prstGeom prst="rect">
              <a:avLst/>
            </a:prstGeom>
          </p:spPr>
        </p:pic>
      </p:grpSp>
      <p:pic>
        <p:nvPicPr>
          <p:cNvPr id="53" name="Graphic 52">
            <a:extLst>
              <a:ext uri="{FF2B5EF4-FFF2-40B4-BE49-F238E27FC236}">
                <a16:creationId xmlns:a16="http://schemas.microsoft.com/office/drawing/2014/main" id="{0A9D3D91-2199-4E44-8D98-E63CBCBD7F7B}"/>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28295630" y="10484547"/>
            <a:ext cx="1484245" cy="2092542"/>
          </a:xfrm>
          <a:prstGeom prst="rect">
            <a:avLst/>
          </a:prstGeom>
        </p:spPr>
      </p:pic>
      <p:pic>
        <p:nvPicPr>
          <p:cNvPr id="40" name="Graphic 39">
            <a:extLst>
              <a:ext uri="{FF2B5EF4-FFF2-40B4-BE49-F238E27FC236}">
                <a16:creationId xmlns:a16="http://schemas.microsoft.com/office/drawing/2014/main" id="{345C9AB0-677E-4506-BC0E-0BC706D3B2AE}"/>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669182" y="5871629"/>
            <a:ext cx="4114164" cy="2543818"/>
          </a:xfrm>
          <a:prstGeom prst="rect">
            <a:avLst/>
          </a:prstGeom>
        </p:spPr>
      </p:pic>
      <p:pic>
        <p:nvPicPr>
          <p:cNvPr id="54" name="Graphic 53">
            <a:extLst>
              <a:ext uri="{FF2B5EF4-FFF2-40B4-BE49-F238E27FC236}">
                <a16:creationId xmlns:a16="http://schemas.microsoft.com/office/drawing/2014/main" id="{3BF97088-43DA-49E6-AD97-FECC27083C0F}"/>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3604510" y="7609227"/>
            <a:ext cx="2899993" cy="4885858"/>
          </a:xfrm>
          <a:prstGeom prst="rect">
            <a:avLst/>
          </a:prstGeom>
        </p:spPr>
      </p:pic>
      <p:pic>
        <p:nvPicPr>
          <p:cNvPr id="55" name="Graphic 54">
            <a:extLst>
              <a:ext uri="{FF2B5EF4-FFF2-40B4-BE49-F238E27FC236}">
                <a16:creationId xmlns:a16="http://schemas.microsoft.com/office/drawing/2014/main" id="{36CA3102-9846-4D28-91D6-BDAC927BBE1A}"/>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21323214" y="12449666"/>
            <a:ext cx="1831523" cy="1470768"/>
          </a:xfrm>
          <a:prstGeom prst="rect">
            <a:avLst/>
          </a:prstGeom>
        </p:spPr>
      </p:pic>
      <p:pic>
        <p:nvPicPr>
          <p:cNvPr id="61" name="Graphic 60">
            <a:extLst>
              <a:ext uri="{FF2B5EF4-FFF2-40B4-BE49-F238E27FC236}">
                <a16:creationId xmlns:a16="http://schemas.microsoft.com/office/drawing/2014/main" id="{7843808A-777B-4485-B323-707EA61BCCBA}"/>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20297834" y="8513325"/>
            <a:ext cx="2017362" cy="1902257"/>
          </a:xfrm>
          <a:prstGeom prst="rect">
            <a:avLst/>
          </a:prstGeom>
        </p:spPr>
      </p:pic>
      <p:pic>
        <p:nvPicPr>
          <p:cNvPr id="62" name="Graphic 61">
            <a:extLst>
              <a:ext uri="{FF2B5EF4-FFF2-40B4-BE49-F238E27FC236}">
                <a16:creationId xmlns:a16="http://schemas.microsoft.com/office/drawing/2014/main" id="{AB72E758-9A51-4261-97F5-7CC56D32D66D}"/>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21210609" y="18465621"/>
            <a:ext cx="1471471" cy="2346835"/>
          </a:xfrm>
          <a:prstGeom prst="rect">
            <a:avLst/>
          </a:prstGeom>
        </p:spPr>
      </p:pic>
      <p:pic>
        <p:nvPicPr>
          <p:cNvPr id="63" name="Graphic 62">
            <a:extLst>
              <a:ext uri="{FF2B5EF4-FFF2-40B4-BE49-F238E27FC236}">
                <a16:creationId xmlns:a16="http://schemas.microsoft.com/office/drawing/2014/main" id="{CB272E92-2C3A-4DD0-8D55-408B8BC578F1}"/>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22661372" y="16049696"/>
            <a:ext cx="1812612" cy="1324738"/>
          </a:xfrm>
          <a:prstGeom prst="rect">
            <a:avLst/>
          </a:prstGeom>
        </p:spPr>
      </p:pic>
      <p:pic>
        <p:nvPicPr>
          <p:cNvPr id="64" name="Graphic 63">
            <a:extLst>
              <a:ext uri="{FF2B5EF4-FFF2-40B4-BE49-F238E27FC236}">
                <a16:creationId xmlns:a16="http://schemas.microsoft.com/office/drawing/2014/main" id="{F960C167-A5C1-48FD-8621-34207E0D05AB}"/>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4611368" y="19429475"/>
            <a:ext cx="1471471" cy="1217769"/>
          </a:xfrm>
          <a:prstGeom prst="rect">
            <a:avLst/>
          </a:prstGeom>
        </p:spPr>
      </p:pic>
      <p:pic>
        <p:nvPicPr>
          <p:cNvPr id="65" name="Graphic 64">
            <a:extLst>
              <a:ext uri="{FF2B5EF4-FFF2-40B4-BE49-F238E27FC236}">
                <a16:creationId xmlns:a16="http://schemas.microsoft.com/office/drawing/2014/main" id="{5A749E0C-A3B9-4826-BCDC-162A08055B38}"/>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262911" y="1715689"/>
            <a:ext cx="1752600" cy="657225"/>
          </a:xfrm>
          <a:prstGeom prst="rect">
            <a:avLst/>
          </a:prstGeom>
        </p:spPr>
      </p:pic>
      <p:pic>
        <p:nvPicPr>
          <p:cNvPr id="157" name="Graphic 156">
            <a:extLst>
              <a:ext uri="{FF2B5EF4-FFF2-40B4-BE49-F238E27FC236}">
                <a16:creationId xmlns:a16="http://schemas.microsoft.com/office/drawing/2014/main" id="{C3D09FAA-5508-4D96-9463-A70D56A11664}"/>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10930260" y="339995"/>
            <a:ext cx="1472013" cy="552005"/>
          </a:xfrm>
          <a:prstGeom prst="rect">
            <a:avLst/>
          </a:prstGeom>
        </p:spPr>
      </p:pic>
      <p:pic>
        <p:nvPicPr>
          <p:cNvPr id="158" name="Graphic 157">
            <a:extLst>
              <a:ext uri="{FF2B5EF4-FFF2-40B4-BE49-F238E27FC236}">
                <a16:creationId xmlns:a16="http://schemas.microsoft.com/office/drawing/2014/main" id="{93291AB3-0593-47B9-9DE3-663CF590354A}"/>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26934641" y="2536101"/>
            <a:ext cx="1752600" cy="657225"/>
          </a:xfrm>
          <a:prstGeom prst="rect">
            <a:avLst/>
          </a:prstGeom>
        </p:spPr>
      </p:pic>
      <p:pic>
        <p:nvPicPr>
          <p:cNvPr id="155" name="Graphic 154">
            <a:extLst>
              <a:ext uri="{FF2B5EF4-FFF2-40B4-BE49-F238E27FC236}">
                <a16:creationId xmlns:a16="http://schemas.microsoft.com/office/drawing/2014/main" id="{97E153E7-1C94-4191-A6A5-1862EDB5E62E}"/>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1972888" y="6949068"/>
            <a:ext cx="1745389" cy="654521"/>
          </a:xfrm>
          <a:prstGeom prst="rect">
            <a:avLst/>
          </a:prstGeom>
        </p:spPr>
      </p:pic>
      <p:pic>
        <p:nvPicPr>
          <p:cNvPr id="188" name="Graphic 187">
            <a:extLst>
              <a:ext uri="{FF2B5EF4-FFF2-40B4-BE49-F238E27FC236}">
                <a16:creationId xmlns:a16="http://schemas.microsoft.com/office/drawing/2014/main" id="{3D340224-3AE3-4F1D-9E5E-27B2ADD09B68}"/>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16296489" y="4778321"/>
            <a:ext cx="1389077" cy="520904"/>
          </a:xfrm>
          <a:prstGeom prst="rect">
            <a:avLst/>
          </a:prstGeom>
        </p:spPr>
      </p:pic>
      <p:sp>
        <p:nvSpPr>
          <p:cNvPr id="60" name="Rectangle 59">
            <a:extLst>
              <a:ext uri="{FF2B5EF4-FFF2-40B4-BE49-F238E27FC236}">
                <a16:creationId xmlns:a16="http://schemas.microsoft.com/office/drawing/2014/main" id="{EBEE1AB0-6102-4C22-99EC-9FC6129240B7}"/>
              </a:ext>
            </a:extLst>
          </p:cNvPr>
          <p:cNvSpPr/>
          <p:nvPr/>
        </p:nvSpPr>
        <p:spPr>
          <a:xfrm>
            <a:off x="2372860" y="10723710"/>
            <a:ext cx="3793877" cy="4229043"/>
          </a:xfrm>
          <a:prstGeom prst="rect">
            <a:avLst/>
          </a:prstGeom>
        </p:spPr>
        <p:txBody>
          <a:bodyPr wrap="square" lIns="0" tIns="252000" rIns="0" bIns="0" anchor="t">
            <a:noAutofit/>
          </a:bodyPr>
          <a:lstStyle/>
          <a:p>
            <a:pPr algn="ctr" defTabSz="2270442">
              <a:lnSpc>
                <a:spcPct val="110000"/>
              </a:lnSpc>
              <a:spcAft>
                <a:spcPts val="1592"/>
              </a:spcAft>
              <a:buClr>
                <a:srgbClr val="084438"/>
              </a:buClr>
            </a:pPr>
            <a:r>
              <a:rPr lang="da-DK" sz="2600">
                <a:latin typeface="Arial" panose="020B0604020202020204" pitchFamily="34" charset="0"/>
                <a:cs typeface="Arial" panose="020B0604020202020204" pitchFamily="34" charset="0"/>
              </a:rPr>
              <a:t>De unge elever vægter introforløb og sociale arrangementer i opstarten højere end ældre elever. Der er dog også et ønske om hurtigt at komme i gang med det faglige. </a:t>
            </a:r>
          </a:p>
        </p:txBody>
      </p:sp>
      <p:sp>
        <p:nvSpPr>
          <p:cNvPr id="68" name="Rectangle 67">
            <a:extLst>
              <a:ext uri="{FF2B5EF4-FFF2-40B4-BE49-F238E27FC236}">
                <a16:creationId xmlns:a16="http://schemas.microsoft.com/office/drawing/2014/main" id="{7BDA9FEC-68D3-4C2C-B6B3-801FD9A34F1B}"/>
              </a:ext>
            </a:extLst>
          </p:cNvPr>
          <p:cNvSpPr/>
          <p:nvPr/>
        </p:nvSpPr>
        <p:spPr>
          <a:xfrm>
            <a:off x="8217864" y="10705044"/>
            <a:ext cx="4324562" cy="7072898"/>
          </a:xfrm>
          <a:prstGeom prst="rect">
            <a:avLst/>
          </a:prstGeom>
        </p:spPr>
        <p:txBody>
          <a:bodyPr wrap="square" lIns="0" tIns="252000" rIns="0" bIns="0" anchor="t">
            <a:noAutofit/>
          </a:bodyPr>
          <a:lstStyle/>
          <a:p>
            <a:pPr algn="ctr" defTabSz="2270442">
              <a:lnSpc>
                <a:spcPct val="110000"/>
              </a:lnSpc>
              <a:spcAft>
                <a:spcPts val="1592"/>
              </a:spcAft>
              <a:buClr>
                <a:srgbClr val="084438"/>
              </a:buClr>
            </a:pPr>
            <a:r>
              <a:rPr lang="da-DK" sz="2600">
                <a:latin typeface="Arial" panose="020B0604020202020204" pitchFamily="34" charset="0"/>
                <a:cs typeface="Arial" panose="020B0604020202020204" pitchFamily="34" charset="0"/>
              </a:rPr>
              <a:t>En sjov, aktiv og praksisrelateret undervisning bliver særligt fremhævet hos de unge elever. Forholdet til lærerne må gerne være mere uformelt. Og så kan de godt lide, at skolen har et socialt ungdomsmiljø. Eksempelvis med fester, fredagsbarer, sportsaktiviteter og fællesspisning. </a:t>
            </a:r>
          </a:p>
        </p:txBody>
      </p:sp>
      <p:sp>
        <p:nvSpPr>
          <p:cNvPr id="81" name="Rectangle 80">
            <a:extLst>
              <a:ext uri="{FF2B5EF4-FFF2-40B4-BE49-F238E27FC236}">
                <a16:creationId xmlns:a16="http://schemas.microsoft.com/office/drawing/2014/main" id="{4FAEE19E-3546-4802-889A-C3EC38308311}"/>
              </a:ext>
            </a:extLst>
          </p:cNvPr>
          <p:cNvSpPr/>
          <p:nvPr/>
        </p:nvSpPr>
        <p:spPr>
          <a:xfrm>
            <a:off x="17131928" y="12653115"/>
            <a:ext cx="3155318" cy="7072898"/>
          </a:xfrm>
          <a:prstGeom prst="rect">
            <a:avLst/>
          </a:prstGeom>
        </p:spPr>
        <p:txBody>
          <a:bodyPr wrap="square" lIns="0" tIns="252000" rIns="0" bIns="0" anchor="t">
            <a:noAutofit/>
          </a:bodyPr>
          <a:lstStyle/>
          <a:p>
            <a:pPr algn="ctr" defTabSz="2270442">
              <a:lnSpc>
                <a:spcPct val="110000"/>
              </a:lnSpc>
              <a:spcAft>
                <a:spcPts val="1592"/>
              </a:spcAft>
              <a:buClr>
                <a:srgbClr val="084438"/>
              </a:buClr>
            </a:pPr>
            <a:r>
              <a:rPr lang="da-DK" sz="2600">
                <a:latin typeface="Arial" panose="020B0604020202020204" pitchFamily="34" charset="0"/>
                <a:cs typeface="Arial" panose="020B0604020202020204" pitchFamily="34" charset="0"/>
              </a:rPr>
              <a:t>De unge kan være uerfarne ud i arbejdslivet. De har et større behov end de ældre elever for at have et godt forhold til medarbejderne i praktikvirksomheden. Samtidig har de ofte et ønske om at holde relationerne og sammenholdet fra skoleperioder ved lige i praktikperioder.</a:t>
            </a:r>
          </a:p>
        </p:txBody>
      </p:sp>
      <p:sp>
        <p:nvSpPr>
          <p:cNvPr id="82" name="Rectangle 81">
            <a:extLst>
              <a:ext uri="{FF2B5EF4-FFF2-40B4-BE49-F238E27FC236}">
                <a16:creationId xmlns:a16="http://schemas.microsoft.com/office/drawing/2014/main" id="{0B9AFF40-A20D-40E7-903D-DC6E308318A9}"/>
              </a:ext>
            </a:extLst>
          </p:cNvPr>
          <p:cNvSpPr/>
          <p:nvPr/>
        </p:nvSpPr>
        <p:spPr>
          <a:xfrm>
            <a:off x="24998260" y="11213355"/>
            <a:ext cx="3297370" cy="4703019"/>
          </a:xfrm>
          <a:prstGeom prst="rect">
            <a:avLst/>
          </a:prstGeom>
        </p:spPr>
        <p:txBody>
          <a:bodyPr wrap="square" lIns="0" tIns="252000" rIns="0" bIns="0" anchor="t">
            <a:noAutofit/>
          </a:bodyPr>
          <a:lstStyle/>
          <a:p>
            <a:pPr algn="ctr" defTabSz="2270442">
              <a:lnSpc>
                <a:spcPct val="110000"/>
              </a:lnSpc>
              <a:spcAft>
                <a:spcPts val="1592"/>
              </a:spcAft>
              <a:buClr>
                <a:srgbClr val="084438"/>
              </a:buClr>
            </a:pPr>
            <a:r>
              <a:rPr lang="da-DK" sz="2600">
                <a:latin typeface="Arial" panose="020B0604020202020204" pitchFamily="34" charset="0"/>
                <a:cs typeface="Arial" panose="020B0604020202020204" pitchFamily="34" charset="0"/>
              </a:rPr>
              <a:t>De unge elever ønsker en formel afslutning ofte i form af en fest, når de er færdige med deres uddannelse. Afholdes der ikke noget fra skolens side, arrangerer de ofte selv en afslutning.</a:t>
            </a:r>
          </a:p>
        </p:txBody>
      </p:sp>
      <p:grpSp>
        <p:nvGrpSpPr>
          <p:cNvPr id="7" name="Group 6">
            <a:extLst>
              <a:ext uri="{FF2B5EF4-FFF2-40B4-BE49-F238E27FC236}">
                <a16:creationId xmlns:a16="http://schemas.microsoft.com/office/drawing/2014/main" id="{0CD0DB28-4D3A-48A0-8939-4303E0D6F7B6}"/>
              </a:ext>
            </a:extLst>
          </p:cNvPr>
          <p:cNvGrpSpPr/>
          <p:nvPr/>
        </p:nvGrpSpPr>
        <p:grpSpPr>
          <a:xfrm>
            <a:off x="5660345" y="977504"/>
            <a:ext cx="10692000" cy="4675775"/>
            <a:chOff x="5660345" y="977505"/>
            <a:chExt cx="10692000" cy="5350530"/>
          </a:xfrm>
        </p:grpSpPr>
        <p:pic>
          <p:nvPicPr>
            <p:cNvPr id="18" name="t">
              <a:extLst>
                <a:ext uri="{FF2B5EF4-FFF2-40B4-BE49-F238E27FC236}">
                  <a16:creationId xmlns:a16="http://schemas.microsoft.com/office/drawing/2014/main" id="{608C569B-5072-47F2-B7A7-5D1CC2250530}"/>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5660345" y="982155"/>
              <a:ext cx="10692000" cy="58305"/>
            </a:xfrm>
            <a:prstGeom prst="rect">
              <a:avLst/>
            </a:prstGeom>
          </p:spPr>
        </p:pic>
        <p:pic>
          <p:nvPicPr>
            <p:cNvPr id="23" name="r">
              <a:extLst>
                <a:ext uri="{FF2B5EF4-FFF2-40B4-BE49-F238E27FC236}">
                  <a16:creationId xmlns:a16="http://schemas.microsoft.com/office/drawing/2014/main" id="{AD381EC1-8D6D-4222-8D32-23BFD6A1964F}"/>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rot="519833">
              <a:off x="14917977" y="977505"/>
              <a:ext cx="1334305" cy="5350530"/>
            </a:xfrm>
            <a:prstGeom prst="rect">
              <a:avLst/>
            </a:prstGeom>
          </p:spPr>
        </p:pic>
        <p:pic>
          <p:nvPicPr>
            <p:cNvPr id="22" name="b">
              <a:extLst>
                <a:ext uri="{FF2B5EF4-FFF2-40B4-BE49-F238E27FC236}">
                  <a16:creationId xmlns:a16="http://schemas.microsoft.com/office/drawing/2014/main" id="{3A44A66B-195B-4E61-9FCA-4393B9F30555}"/>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6166738" y="6127056"/>
              <a:ext cx="8496000" cy="79657"/>
            </a:xfrm>
            <a:prstGeom prst="rect">
              <a:avLst/>
            </a:prstGeom>
          </p:spPr>
        </p:pic>
      </p:grpSp>
      <p:grpSp>
        <p:nvGrpSpPr>
          <p:cNvPr id="26" name="Group 25">
            <a:extLst>
              <a:ext uri="{FF2B5EF4-FFF2-40B4-BE49-F238E27FC236}">
                <a16:creationId xmlns:a16="http://schemas.microsoft.com/office/drawing/2014/main" id="{70772D50-561A-4885-A1E0-9555EC436C59}"/>
              </a:ext>
            </a:extLst>
          </p:cNvPr>
          <p:cNvGrpSpPr/>
          <p:nvPr/>
        </p:nvGrpSpPr>
        <p:grpSpPr>
          <a:xfrm>
            <a:off x="17970599" y="713407"/>
            <a:ext cx="8146326" cy="5007849"/>
            <a:chOff x="18557023" y="347147"/>
            <a:chExt cx="8146326" cy="5007849"/>
          </a:xfrm>
        </p:grpSpPr>
        <p:grpSp>
          <p:nvGrpSpPr>
            <p:cNvPr id="100" name="b4">
              <a:extLst>
                <a:ext uri="{FF2B5EF4-FFF2-40B4-BE49-F238E27FC236}">
                  <a16:creationId xmlns:a16="http://schemas.microsoft.com/office/drawing/2014/main" id="{B841FBA5-87A2-4D58-8C52-0F5D42141C8C}"/>
                </a:ext>
              </a:extLst>
            </p:cNvPr>
            <p:cNvGrpSpPr/>
            <p:nvPr/>
          </p:nvGrpSpPr>
          <p:grpSpPr>
            <a:xfrm>
              <a:off x="18557023" y="1195195"/>
              <a:ext cx="8146326" cy="4159801"/>
              <a:chOff x="30933719" y="7595691"/>
              <a:chExt cx="11874933" cy="6063760"/>
            </a:xfrm>
          </p:grpSpPr>
          <p:pic>
            <p:nvPicPr>
              <p:cNvPr id="101" name="t">
                <a:extLst>
                  <a:ext uri="{FF2B5EF4-FFF2-40B4-BE49-F238E27FC236}">
                    <a16:creationId xmlns:a16="http://schemas.microsoft.com/office/drawing/2014/main" id="{55371488-5611-4FFB-AF5C-CBFE6D6203D3}"/>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31951495" y="7595691"/>
                <a:ext cx="10477500" cy="57150"/>
              </a:xfrm>
              <a:prstGeom prst="rect">
                <a:avLst/>
              </a:prstGeom>
            </p:spPr>
          </p:pic>
          <p:pic>
            <p:nvPicPr>
              <p:cNvPr id="102" name="r">
                <a:extLst>
                  <a:ext uri="{FF2B5EF4-FFF2-40B4-BE49-F238E27FC236}">
                    <a16:creationId xmlns:a16="http://schemas.microsoft.com/office/drawing/2014/main" id="{67BE2FF5-5218-491B-B5C6-50D0F8FD4E33}"/>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41275127" y="7811135"/>
                <a:ext cx="1533525" cy="5838825"/>
              </a:xfrm>
              <a:prstGeom prst="rect">
                <a:avLst/>
              </a:prstGeom>
            </p:spPr>
          </p:pic>
          <p:pic>
            <p:nvPicPr>
              <p:cNvPr id="103" name="b">
                <a:extLst>
                  <a:ext uri="{FF2B5EF4-FFF2-40B4-BE49-F238E27FC236}">
                    <a16:creationId xmlns:a16="http://schemas.microsoft.com/office/drawing/2014/main" id="{255E37C3-8CBB-4302-8429-08BF583A66C8}"/>
                  </a:ext>
                </a:extLst>
              </p:cNvPr>
              <p:cNvPicPr>
                <a:picLocks/>
              </p:cNvPicPr>
              <p:nvPr/>
            </p:nvPicPr>
            <p:blipFill>
              <a:blip r:embed="rId49">
                <a:extLst>
                  <a:ext uri="{96DAC541-7B7A-43D3-8B79-37D633B846F1}">
                    <asvg:svgBlip xmlns:asvg="http://schemas.microsoft.com/office/drawing/2016/SVG/main" r:embed="rId50"/>
                  </a:ext>
                </a:extLst>
              </a:blip>
              <a:stretch>
                <a:fillRect/>
              </a:stretch>
            </p:blipFill>
            <p:spPr>
              <a:xfrm>
                <a:off x="31728375" y="13573726"/>
                <a:ext cx="9708309" cy="85725"/>
              </a:xfrm>
              <a:prstGeom prst="rect">
                <a:avLst/>
              </a:prstGeom>
            </p:spPr>
          </p:pic>
          <p:pic>
            <p:nvPicPr>
              <p:cNvPr id="104" name="l">
                <a:extLst>
                  <a:ext uri="{FF2B5EF4-FFF2-40B4-BE49-F238E27FC236}">
                    <a16:creationId xmlns:a16="http://schemas.microsoft.com/office/drawing/2014/main" id="{AFE88A6E-8610-45AE-839C-759A88624CF1}"/>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30933719" y="7595691"/>
                <a:ext cx="990600" cy="6029325"/>
              </a:xfrm>
              <a:prstGeom prst="rect">
                <a:avLst/>
              </a:prstGeom>
            </p:spPr>
          </p:pic>
        </p:grpSp>
        <p:pic>
          <p:nvPicPr>
            <p:cNvPr id="70" name="Graphic 69">
              <a:extLst>
                <a:ext uri="{FF2B5EF4-FFF2-40B4-BE49-F238E27FC236}">
                  <a16:creationId xmlns:a16="http://schemas.microsoft.com/office/drawing/2014/main" id="{D6D1695A-B249-4796-9EC7-94E7D702E995}"/>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18904770" y="347147"/>
              <a:ext cx="1655788" cy="876080"/>
            </a:xfrm>
            <a:prstGeom prst="rect">
              <a:avLst/>
            </a:prstGeom>
          </p:spPr>
        </p:pic>
      </p:grpSp>
      <p:grpSp>
        <p:nvGrpSpPr>
          <p:cNvPr id="27" name="Group 26">
            <a:extLst>
              <a:ext uri="{FF2B5EF4-FFF2-40B4-BE49-F238E27FC236}">
                <a16:creationId xmlns:a16="http://schemas.microsoft.com/office/drawing/2014/main" id="{46CAF7C3-3CA5-446C-ACBF-31489C3E6F88}"/>
              </a:ext>
            </a:extLst>
          </p:cNvPr>
          <p:cNvGrpSpPr/>
          <p:nvPr/>
        </p:nvGrpSpPr>
        <p:grpSpPr>
          <a:xfrm>
            <a:off x="18310380" y="1744586"/>
            <a:ext cx="7248771" cy="3459379"/>
            <a:chOff x="18896804" y="1378326"/>
            <a:chExt cx="7248771" cy="3459379"/>
          </a:xfrm>
        </p:grpSpPr>
        <p:sp>
          <p:nvSpPr>
            <p:cNvPr id="251" name="Shape 92">
              <a:extLst>
                <a:ext uri="{FF2B5EF4-FFF2-40B4-BE49-F238E27FC236}">
                  <a16:creationId xmlns:a16="http://schemas.microsoft.com/office/drawing/2014/main" id="{DFD3443D-00CE-4855-8A39-F58B68359725}"/>
                </a:ext>
              </a:extLst>
            </p:cNvPr>
            <p:cNvSpPr/>
            <p:nvPr/>
          </p:nvSpPr>
          <p:spPr>
            <a:xfrm>
              <a:off x="18931078" y="1378326"/>
              <a:ext cx="7214497" cy="49244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p>
              <a:pPr defTabSz="2270509">
                <a:spcAft>
                  <a:spcPts val="600"/>
                </a:spcAft>
                <a:buClr>
                  <a:srgbClr val="E14646"/>
                </a:buClr>
                <a:buSzPct val="100000"/>
                <a:defRPr sz="1800"/>
              </a:pPr>
              <a:r>
                <a:rPr lang="da-DK" sz="3200" b="1">
                  <a:solidFill>
                    <a:srgbClr val="73A89A"/>
                  </a:solidFill>
                  <a:latin typeface="Arial"/>
                  <a:cs typeface="Arial"/>
                </a:rPr>
                <a:t>Elevcitat</a:t>
              </a:r>
              <a:endParaRPr lang="da-DK" sz="3200" b="1">
                <a:solidFill>
                  <a:srgbClr val="084438"/>
                </a:solidFill>
                <a:latin typeface="Arial"/>
                <a:cs typeface="Arial"/>
              </a:endParaRPr>
            </a:p>
          </p:txBody>
        </p:sp>
        <p:sp>
          <p:nvSpPr>
            <p:cNvPr id="118" name="Shape 92">
              <a:extLst>
                <a:ext uri="{FF2B5EF4-FFF2-40B4-BE49-F238E27FC236}">
                  <a16:creationId xmlns:a16="http://schemas.microsoft.com/office/drawing/2014/main" id="{4A11F473-82BD-466F-8FF4-8573D5870A3F}"/>
                </a:ext>
              </a:extLst>
            </p:cNvPr>
            <p:cNvSpPr/>
            <p:nvPr/>
          </p:nvSpPr>
          <p:spPr>
            <a:xfrm>
              <a:off x="18896804" y="2079994"/>
              <a:ext cx="7171278" cy="275771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p>
              <a:pPr algn="ctr" defTabSz="2270509">
                <a:spcAft>
                  <a:spcPts val="600"/>
                </a:spcAft>
                <a:buClr>
                  <a:srgbClr val="E14646"/>
                </a:buClr>
                <a:buSzPct val="100000"/>
                <a:defRPr sz="1800"/>
              </a:pPr>
              <a:r>
                <a:rPr lang="da-DK" sz="2400" i="1">
                  <a:solidFill>
                    <a:srgbClr val="73A89A"/>
                  </a:solidFill>
                  <a:cs typeface="Arial"/>
                </a:rPr>
                <a:t>“Det betyder noget, når der er en god stemning og plads til at have det sjovt. Både i undervisningen og bagefter. Og at lærerne er så engagerede i det, de laver og gør deres bedste for vores skyld.”</a:t>
              </a:r>
            </a:p>
            <a:p>
              <a:pPr algn="ctr" defTabSz="2270509">
                <a:spcAft>
                  <a:spcPts val="600"/>
                </a:spcAft>
                <a:buClr>
                  <a:srgbClr val="E14646"/>
                </a:buClr>
                <a:buSzPct val="100000"/>
                <a:defRPr sz="1800"/>
              </a:pPr>
              <a:r>
                <a:rPr lang="da-DK" sz="2400">
                  <a:solidFill>
                    <a:srgbClr val="75AA9C"/>
                  </a:solidFill>
                  <a:latin typeface="Arial" panose="020B0604020202020204" pitchFamily="34" charset="0"/>
                  <a:ea typeface="Calibri" panose="020F0502020204030204" pitchFamily="34" charset="0"/>
                  <a:cs typeface="Times New Roman" panose="02020603050405020304" pitchFamily="18" charset="0"/>
                </a:rPr>
                <a:t>–</a:t>
              </a:r>
              <a:endParaRPr lang="da-DK" sz="2400" i="1">
                <a:solidFill>
                  <a:srgbClr val="73A89A"/>
                </a:solidFill>
                <a:cs typeface="Arial"/>
              </a:endParaRPr>
            </a:p>
            <a:p>
              <a:pPr algn="ctr" defTabSz="2270509">
                <a:spcAft>
                  <a:spcPts val="600"/>
                </a:spcAft>
                <a:buClr>
                  <a:srgbClr val="E14646"/>
                </a:buClr>
                <a:buSzPct val="100000"/>
                <a:defRPr sz="1800"/>
              </a:pPr>
              <a:r>
                <a:rPr lang="da-DK" sz="2000" i="1">
                  <a:solidFill>
                    <a:srgbClr val="73A89A"/>
                  </a:solidFill>
                  <a:cs typeface="Arial"/>
                </a:rPr>
                <a:t>Ung mand, handelsuddannelse</a:t>
              </a:r>
            </a:p>
          </p:txBody>
        </p:sp>
      </p:grpSp>
      <p:grpSp>
        <p:nvGrpSpPr>
          <p:cNvPr id="15" name="Group 14">
            <a:extLst>
              <a:ext uri="{FF2B5EF4-FFF2-40B4-BE49-F238E27FC236}">
                <a16:creationId xmlns:a16="http://schemas.microsoft.com/office/drawing/2014/main" id="{E36C390F-9470-4009-BC18-06853E35D52F}"/>
              </a:ext>
            </a:extLst>
          </p:cNvPr>
          <p:cNvGrpSpPr/>
          <p:nvPr/>
        </p:nvGrpSpPr>
        <p:grpSpPr>
          <a:xfrm>
            <a:off x="2161759" y="606817"/>
            <a:ext cx="5588288" cy="5608659"/>
            <a:chOff x="2246455" y="1357801"/>
            <a:chExt cx="4825419" cy="4843010"/>
          </a:xfrm>
        </p:grpSpPr>
        <p:pic>
          <p:nvPicPr>
            <p:cNvPr id="19" name="Graphic 18">
              <a:extLst>
                <a:ext uri="{FF2B5EF4-FFF2-40B4-BE49-F238E27FC236}">
                  <a16:creationId xmlns:a16="http://schemas.microsoft.com/office/drawing/2014/main" id="{2A5EE46F-F895-4C3E-BEED-6749DCF933F4}"/>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2246455" y="1617559"/>
              <a:ext cx="4825419" cy="4163448"/>
            </a:xfrm>
            <a:prstGeom prst="rect">
              <a:avLst/>
            </a:prstGeom>
          </p:spPr>
        </p:pic>
        <p:sp>
          <p:nvSpPr>
            <p:cNvPr id="20" name="Oval 19">
              <a:extLst>
                <a:ext uri="{FF2B5EF4-FFF2-40B4-BE49-F238E27FC236}">
                  <a16:creationId xmlns:a16="http://schemas.microsoft.com/office/drawing/2014/main" id="{98723725-B49B-4823-A205-CA523B5B5DFA}"/>
                </a:ext>
              </a:extLst>
            </p:cNvPr>
            <p:cNvSpPr/>
            <p:nvPr/>
          </p:nvSpPr>
          <p:spPr>
            <a:xfrm>
              <a:off x="2497785" y="1803244"/>
              <a:ext cx="4397567" cy="43975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67" name="Billede 11">
              <a:extLst>
                <a:ext uri="{FF2B5EF4-FFF2-40B4-BE49-F238E27FC236}">
                  <a16:creationId xmlns:a16="http://schemas.microsoft.com/office/drawing/2014/main" id="{D5841AE8-6D88-494B-B57A-19D06D646CB9}"/>
                </a:ext>
              </a:extLst>
            </p:cNvPr>
            <p:cNvPicPr>
              <a:picLocks noChangeAspect="1"/>
            </p:cNvPicPr>
            <p:nvPr/>
          </p:nvPicPr>
          <p:blipFill>
            <a:blip r:embed="rId57"/>
            <a:stretch>
              <a:fillRect/>
            </a:stretch>
          </p:blipFill>
          <p:spPr>
            <a:xfrm>
              <a:off x="2836929" y="1357801"/>
              <a:ext cx="3240000" cy="4665936"/>
            </a:xfrm>
            <a:prstGeom prst="rect">
              <a:avLst/>
            </a:prstGeom>
          </p:spPr>
        </p:pic>
      </p:grpSp>
      <p:pic>
        <p:nvPicPr>
          <p:cNvPr id="31" name="logo">
            <a:extLst>
              <a:ext uri="{FF2B5EF4-FFF2-40B4-BE49-F238E27FC236}">
                <a16:creationId xmlns:a16="http://schemas.microsoft.com/office/drawing/2014/main" id="{81D9C659-A970-4BF6-949F-C57F3129AD36}"/>
              </a:ext>
            </a:extLst>
          </p:cNvPr>
          <p:cNvPicPr>
            <a:picLocks noChangeAspect="1"/>
          </p:cNvPicPr>
          <p:nvPr/>
        </p:nvPicPr>
        <p:blipFill>
          <a:blip r:embed="rId58" cstate="print">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27866302" y="930125"/>
            <a:ext cx="1672311" cy="504000"/>
          </a:xfrm>
          <a:prstGeom prst="rect">
            <a:avLst/>
          </a:prstGeom>
        </p:spPr>
      </p:pic>
      <p:grpSp>
        <p:nvGrpSpPr>
          <p:cNvPr id="2" name="Group 1">
            <a:extLst>
              <a:ext uri="{FF2B5EF4-FFF2-40B4-BE49-F238E27FC236}">
                <a16:creationId xmlns:a16="http://schemas.microsoft.com/office/drawing/2014/main" id="{D2A93E79-7EF9-4BCE-AEA0-B83AFC8C94CA}"/>
              </a:ext>
            </a:extLst>
          </p:cNvPr>
          <p:cNvGrpSpPr/>
          <p:nvPr/>
        </p:nvGrpSpPr>
        <p:grpSpPr>
          <a:xfrm>
            <a:off x="-206479" y="7945055"/>
            <a:ext cx="4106468" cy="13438570"/>
            <a:chOff x="0" y="7945055"/>
            <a:chExt cx="4106468" cy="13438570"/>
          </a:xfrm>
        </p:grpSpPr>
        <p:pic>
          <p:nvPicPr>
            <p:cNvPr id="39" name="Graphic 38">
              <a:extLst>
                <a:ext uri="{FF2B5EF4-FFF2-40B4-BE49-F238E27FC236}">
                  <a16:creationId xmlns:a16="http://schemas.microsoft.com/office/drawing/2014/main" id="{2D9F510A-0D1E-4534-9744-43B2FBAA45D2}"/>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472337" y="7945055"/>
              <a:ext cx="1371600" cy="13325475"/>
            </a:xfrm>
            <a:prstGeom prst="rect">
              <a:avLst/>
            </a:prstGeom>
          </p:spPr>
        </p:pic>
        <p:pic>
          <p:nvPicPr>
            <p:cNvPr id="12" name="Graphic 11">
              <a:extLst>
                <a:ext uri="{FF2B5EF4-FFF2-40B4-BE49-F238E27FC236}">
                  <a16:creationId xmlns:a16="http://schemas.microsoft.com/office/drawing/2014/main" id="{2534EF54-32E2-4974-A31F-A35595CA3F3E}"/>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1291098" y="20002500"/>
              <a:ext cx="2815370" cy="1381125"/>
            </a:xfrm>
            <a:prstGeom prst="rect">
              <a:avLst/>
            </a:prstGeom>
          </p:spPr>
        </p:pic>
        <p:pic>
          <p:nvPicPr>
            <p:cNvPr id="43" name="Graphic 42">
              <a:extLst>
                <a:ext uri="{FF2B5EF4-FFF2-40B4-BE49-F238E27FC236}">
                  <a16:creationId xmlns:a16="http://schemas.microsoft.com/office/drawing/2014/main" id="{10B11A66-1ED8-4151-AE01-E7E2D8DE2412}"/>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0" y="19562110"/>
              <a:ext cx="1800225" cy="952500"/>
            </a:xfrm>
            <a:prstGeom prst="rect">
              <a:avLst/>
            </a:prstGeom>
          </p:spPr>
        </p:pic>
      </p:grpSp>
      <p:grpSp>
        <p:nvGrpSpPr>
          <p:cNvPr id="10" name="Group 9">
            <a:extLst>
              <a:ext uri="{FF2B5EF4-FFF2-40B4-BE49-F238E27FC236}">
                <a16:creationId xmlns:a16="http://schemas.microsoft.com/office/drawing/2014/main" id="{D13DB6FC-CFAF-447F-876D-8547710E3B8C}"/>
              </a:ext>
            </a:extLst>
          </p:cNvPr>
          <p:cNvGrpSpPr/>
          <p:nvPr/>
        </p:nvGrpSpPr>
        <p:grpSpPr>
          <a:xfrm>
            <a:off x="8110081" y="1295589"/>
            <a:ext cx="7421376" cy="3972457"/>
            <a:chOff x="8110081" y="1295589"/>
            <a:chExt cx="7421376" cy="4561205"/>
          </a:xfrm>
        </p:grpSpPr>
        <p:sp>
          <p:nvSpPr>
            <p:cNvPr id="8" name="Rectangle 7">
              <a:extLst>
                <a:ext uri="{FF2B5EF4-FFF2-40B4-BE49-F238E27FC236}">
                  <a16:creationId xmlns:a16="http://schemas.microsoft.com/office/drawing/2014/main" id="{02799D15-7558-4C37-AF1C-D03D6527D14F}"/>
                </a:ext>
              </a:extLst>
            </p:cNvPr>
            <p:cNvSpPr/>
            <p:nvPr/>
          </p:nvSpPr>
          <p:spPr>
            <a:xfrm>
              <a:off x="8110081" y="1295589"/>
              <a:ext cx="7339872" cy="553998"/>
            </a:xfrm>
            <a:prstGeom prst="rect">
              <a:avLst/>
            </a:prstGeom>
          </p:spPr>
          <p:txBody>
            <a:bodyPr wrap="square" lIns="0" tIns="0" rIns="0" bIns="0">
              <a:noAutofit/>
            </a:bodyPr>
            <a:lstStyle/>
            <a:p>
              <a:pPr defTabSz="2270509">
                <a:spcAft>
                  <a:spcPts val="600"/>
                </a:spcAft>
                <a:defRPr/>
              </a:pPr>
              <a:r>
                <a:rPr lang="da-DK" sz="3600" b="1">
                  <a:solidFill>
                    <a:srgbClr val="084438"/>
                  </a:solidFill>
                  <a:latin typeface="Arial" panose="020B0604020202020204" pitchFamily="34" charset="0"/>
                  <a:cs typeface="Arial" panose="020B0604020202020204" pitchFamily="34" charset="0"/>
                </a:rPr>
                <a:t>Unge</a:t>
              </a:r>
              <a:endParaRPr lang="da-DK" sz="2800">
                <a:solidFill>
                  <a:srgbClr val="084438"/>
                </a:solidFill>
                <a:latin typeface="Arial" panose="020B0604020202020204" pitchFamily="34" charset="0"/>
                <a:cs typeface="Arial" panose="020B0604020202020204" pitchFamily="34" charset="0"/>
              </a:endParaRPr>
            </a:p>
          </p:txBody>
        </p:sp>
        <p:sp>
          <p:nvSpPr>
            <p:cNvPr id="96" name="Rectangle 95">
              <a:extLst>
                <a:ext uri="{FF2B5EF4-FFF2-40B4-BE49-F238E27FC236}">
                  <a16:creationId xmlns:a16="http://schemas.microsoft.com/office/drawing/2014/main" id="{AA26B525-F9AF-4136-98AF-8AD89F9BDEF6}"/>
                </a:ext>
              </a:extLst>
            </p:cNvPr>
            <p:cNvSpPr/>
            <p:nvPr/>
          </p:nvSpPr>
          <p:spPr>
            <a:xfrm>
              <a:off x="8112761" y="2009792"/>
              <a:ext cx="7418696" cy="3847002"/>
            </a:xfrm>
            <a:prstGeom prst="rect">
              <a:avLst/>
            </a:prstGeom>
          </p:spPr>
          <p:txBody>
            <a:bodyPr wrap="square" lIns="0" tIns="0" rIns="0" bIns="0">
              <a:noAutofit/>
            </a:bodyPr>
            <a:lstStyle/>
            <a:p>
              <a:pPr defTabSz="2270509">
                <a:spcAft>
                  <a:spcPts val="400"/>
                </a:spcAft>
                <a:defRPr/>
              </a:pPr>
              <a:r>
                <a:rPr lang="da-DK" sz="2400">
                  <a:solidFill>
                    <a:srgbClr val="084438"/>
                  </a:solidFill>
                  <a:latin typeface="Arial" panose="020B0604020202020204" pitchFamily="34" charset="0"/>
                  <a:cs typeface="Arial" panose="020B0604020202020204" pitchFamily="34" charset="0"/>
                </a:rPr>
                <a:t>De unge elever er her defineret som de elever, der starter på grundforløb 1 på erhvervsuddannelsen. De unge har mulighed for at søge ind på grundforløb 1 i op til to år efter de har afsluttet 9. eller 10. klasse. </a:t>
              </a:r>
            </a:p>
            <a:p>
              <a:pPr defTabSz="2270509">
                <a:spcAft>
                  <a:spcPts val="400"/>
                </a:spcAft>
                <a:defRPr/>
              </a:pPr>
              <a:endParaRPr lang="da-DK" sz="2400">
                <a:solidFill>
                  <a:srgbClr val="084438"/>
                </a:solidFill>
                <a:latin typeface="Arial" panose="020B0604020202020204" pitchFamily="34" charset="0"/>
                <a:cs typeface="Arial" panose="020B0604020202020204" pitchFamily="34" charset="0"/>
              </a:endParaRPr>
            </a:p>
            <a:p>
              <a:pPr defTabSz="2270509">
                <a:spcAft>
                  <a:spcPts val="400"/>
                </a:spcAft>
                <a:defRPr/>
              </a:pPr>
              <a:endParaRPr lang="da-DK" sz="2400">
                <a:solidFill>
                  <a:srgbClr val="084438"/>
                </a:solidFill>
                <a:latin typeface="Arial" panose="020B0604020202020204" pitchFamily="34" charset="0"/>
                <a:cs typeface="Arial" panose="020B0604020202020204" pitchFamily="34" charset="0"/>
              </a:endParaRPr>
            </a:p>
            <a:p>
              <a:pPr defTabSz="2270509">
                <a:spcAft>
                  <a:spcPts val="400"/>
                </a:spcAft>
                <a:defRPr/>
              </a:pPr>
              <a:endParaRPr lang="da-DK" sz="2400">
                <a:solidFill>
                  <a:srgbClr val="084438"/>
                </a:solidFill>
                <a:latin typeface="Arial" panose="020B0604020202020204" pitchFamily="34" charset="0"/>
                <a:cs typeface="Arial" panose="020B0604020202020204" pitchFamily="34" charset="0"/>
              </a:endParaRPr>
            </a:p>
          </p:txBody>
        </p:sp>
      </p:grpSp>
      <p:pic>
        <p:nvPicPr>
          <p:cNvPr id="112" name="Graphic 111">
            <a:extLst>
              <a:ext uri="{FF2B5EF4-FFF2-40B4-BE49-F238E27FC236}">
                <a16:creationId xmlns:a16="http://schemas.microsoft.com/office/drawing/2014/main" id="{33BCDF34-4FFB-431D-9994-C64E9ACE66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23296" y="19195393"/>
            <a:ext cx="5738262" cy="2235458"/>
          </a:xfrm>
          <a:prstGeom prst="rect">
            <a:avLst/>
          </a:prstGeom>
        </p:spPr>
      </p:pic>
      <p:pic>
        <p:nvPicPr>
          <p:cNvPr id="115" name="Graphic 114">
            <a:extLst>
              <a:ext uri="{FF2B5EF4-FFF2-40B4-BE49-F238E27FC236}">
                <a16:creationId xmlns:a16="http://schemas.microsoft.com/office/drawing/2014/main" id="{3E21A53F-FF29-4B9E-A5BB-91785B84CE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36101" y="20694304"/>
            <a:ext cx="1687195" cy="689321"/>
          </a:xfrm>
          <a:prstGeom prst="rect">
            <a:avLst/>
          </a:prstGeom>
        </p:spPr>
      </p:pic>
      <p:pic>
        <p:nvPicPr>
          <p:cNvPr id="130" name="Graphic 129">
            <a:extLst>
              <a:ext uri="{FF2B5EF4-FFF2-40B4-BE49-F238E27FC236}">
                <a16:creationId xmlns:a16="http://schemas.microsoft.com/office/drawing/2014/main" id="{1905B1ED-B426-43AA-9797-9745A70FA105}"/>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28035378" y="18185903"/>
            <a:ext cx="2004748" cy="751781"/>
          </a:xfrm>
          <a:prstGeom prst="rect">
            <a:avLst/>
          </a:prstGeom>
        </p:spPr>
      </p:pic>
    </p:spTree>
    <p:extLst>
      <p:ext uri="{BB962C8B-B14F-4D97-AF65-F5344CB8AC3E}">
        <p14:creationId xmlns:p14="http://schemas.microsoft.com/office/powerpoint/2010/main" val="3290660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Graphic 43">
            <a:extLst>
              <a:ext uri="{FF2B5EF4-FFF2-40B4-BE49-F238E27FC236}">
                <a16:creationId xmlns:a16="http://schemas.microsoft.com/office/drawing/2014/main" id="{065EF16A-8761-4B75-9805-93AC15AE1D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18191084"/>
            <a:ext cx="5566210" cy="2168432"/>
          </a:xfrm>
          <a:prstGeom prst="rect">
            <a:avLst/>
          </a:prstGeom>
        </p:spPr>
      </p:pic>
      <p:grpSp>
        <p:nvGrpSpPr>
          <p:cNvPr id="57" name="Group 56">
            <a:extLst>
              <a:ext uri="{FF2B5EF4-FFF2-40B4-BE49-F238E27FC236}">
                <a16:creationId xmlns:a16="http://schemas.microsoft.com/office/drawing/2014/main" id="{706F095E-0084-44A3-9F87-99DEAB2BDEF9}"/>
              </a:ext>
            </a:extLst>
          </p:cNvPr>
          <p:cNvGrpSpPr/>
          <p:nvPr/>
        </p:nvGrpSpPr>
        <p:grpSpPr>
          <a:xfrm>
            <a:off x="2681832" y="7757052"/>
            <a:ext cx="26812453" cy="8150152"/>
            <a:chOff x="3188148" y="10392310"/>
            <a:chExt cx="26512616" cy="8059011"/>
          </a:xfrm>
        </p:grpSpPr>
        <p:grpSp>
          <p:nvGrpSpPr>
            <p:cNvPr id="117" name="Group 116">
              <a:extLst>
                <a:ext uri="{FF2B5EF4-FFF2-40B4-BE49-F238E27FC236}">
                  <a16:creationId xmlns:a16="http://schemas.microsoft.com/office/drawing/2014/main" id="{A87822F2-E340-4FA1-AA76-BC0D51DCD333}"/>
                </a:ext>
              </a:extLst>
            </p:cNvPr>
            <p:cNvGrpSpPr/>
            <p:nvPr/>
          </p:nvGrpSpPr>
          <p:grpSpPr>
            <a:xfrm>
              <a:off x="26101650" y="12332466"/>
              <a:ext cx="3599114" cy="0"/>
              <a:chOff x="6571025" y="12613330"/>
              <a:chExt cx="3599114" cy="0"/>
            </a:xfrm>
          </p:grpSpPr>
          <p:cxnSp>
            <p:nvCxnSpPr>
              <p:cNvPr id="119" name="-L">
                <a:extLst>
                  <a:ext uri="{FF2B5EF4-FFF2-40B4-BE49-F238E27FC236}">
                    <a16:creationId xmlns:a16="http://schemas.microsoft.com/office/drawing/2014/main" id="{B8508D26-9905-4F4C-A1E9-B5A7DB03240C}"/>
                  </a:ext>
                </a:extLst>
              </p:cNvPr>
              <p:cNvCxnSpPr>
                <a:cxnSpLocks/>
              </p:cNvCxnSpPr>
              <p:nvPr/>
            </p:nvCxnSpPr>
            <p:spPr>
              <a:xfrm>
                <a:off x="6571025" y="12613330"/>
                <a:ext cx="3599114" cy="0"/>
              </a:xfrm>
              <a:prstGeom prst="line">
                <a:avLst/>
              </a:prstGeom>
              <a:noFill/>
              <a:ln w="381000" cap="rnd" cmpd="sng">
                <a:solidFill>
                  <a:srgbClr val="084438"/>
                </a:solidFill>
                <a:prstDash val="solid"/>
                <a:round/>
                <a:headEnd type="none" w="sm" len="sm"/>
                <a:tailEnd type="none" w="sm" len="sm"/>
              </a:ln>
            </p:spPr>
          </p:cxnSp>
          <p:cxnSp>
            <p:nvCxnSpPr>
              <p:cNvPr id="122" name="--L">
                <a:extLst>
                  <a:ext uri="{FF2B5EF4-FFF2-40B4-BE49-F238E27FC236}">
                    <a16:creationId xmlns:a16="http://schemas.microsoft.com/office/drawing/2014/main" id="{606D833E-5D08-4662-8168-B2D52CD47A5E}"/>
                  </a:ext>
                </a:extLst>
              </p:cNvPr>
              <p:cNvCxnSpPr>
                <a:cxnSpLocks/>
              </p:cNvCxnSpPr>
              <p:nvPr/>
            </p:nvCxnSpPr>
            <p:spPr>
              <a:xfrm>
                <a:off x="6571025" y="12613330"/>
                <a:ext cx="3599114" cy="0"/>
              </a:xfrm>
              <a:prstGeom prst="line">
                <a:avLst/>
              </a:prstGeom>
              <a:noFill/>
              <a:ln w="25400" cap="sq" cmpd="sng">
                <a:solidFill>
                  <a:schemeClr val="bg1"/>
                </a:solidFill>
                <a:prstDash val="dash"/>
                <a:round/>
                <a:headEnd type="none" w="sm" len="sm"/>
                <a:tailEnd type="triangle" w="lg" len="lg"/>
              </a:ln>
            </p:spPr>
          </p:cxnSp>
        </p:grpSp>
        <p:grpSp>
          <p:nvGrpSpPr>
            <p:cNvPr id="5" name="Group 4">
              <a:extLst>
                <a:ext uri="{FF2B5EF4-FFF2-40B4-BE49-F238E27FC236}">
                  <a16:creationId xmlns:a16="http://schemas.microsoft.com/office/drawing/2014/main" id="{2544DC30-0655-42F7-AE03-F48C1E6E9C41}"/>
                </a:ext>
              </a:extLst>
            </p:cNvPr>
            <p:cNvGrpSpPr/>
            <p:nvPr/>
          </p:nvGrpSpPr>
          <p:grpSpPr>
            <a:xfrm>
              <a:off x="6115288" y="11832310"/>
              <a:ext cx="3599114" cy="0"/>
              <a:chOff x="6571025" y="12613330"/>
              <a:chExt cx="3599114" cy="0"/>
            </a:xfrm>
          </p:grpSpPr>
          <p:cxnSp>
            <p:nvCxnSpPr>
              <p:cNvPr id="90" name="-L">
                <a:extLst>
                  <a:ext uri="{FF2B5EF4-FFF2-40B4-BE49-F238E27FC236}">
                    <a16:creationId xmlns:a16="http://schemas.microsoft.com/office/drawing/2014/main" id="{DE07D754-5C2B-457B-8959-D7EBFA2AA188}"/>
                  </a:ext>
                </a:extLst>
              </p:cNvPr>
              <p:cNvCxnSpPr>
                <a:cxnSpLocks/>
              </p:cNvCxnSpPr>
              <p:nvPr/>
            </p:nvCxnSpPr>
            <p:spPr>
              <a:xfrm>
                <a:off x="6571025" y="12613330"/>
                <a:ext cx="3599114" cy="0"/>
              </a:xfrm>
              <a:prstGeom prst="line">
                <a:avLst/>
              </a:prstGeom>
              <a:noFill/>
              <a:ln w="381000" cap="sq" cmpd="sng">
                <a:solidFill>
                  <a:srgbClr val="084438"/>
                </a:solidFill>
                <a:prstDash val="solid"/>
                <a:round/>
                <a:headEnd type="none" w="sm" len="sm"/>
                <a:tailEnd type="none" w="sm" len="sm"/>
              </a:ln>
            </p:spPr>
          </p:cxnSp>
          <p:cxnSp>
            <p:nvCxnSpPr>
              <p:cNvPr id="91" name="--L">
                <a:extLst>
                  <a:ext uri="{FF2B5EF4-FFF2-40B4-BE49-F238E27FC236}">
                    <a16:creationId xmlns:a16="http://schemas.microsoft.com/office/drawing/2014/main" id="{BB7B0CB2-4148-4E02-BB37-F30AE541ED23}"/>
                  </a:ext>
                </a:extLst>
              </p:cNvPr>
              <p:cNvCxnSpPr>
                <a:cxnSpLocks/>
              </p:cNvCxnSpPr>
              <p:nvPr/>
            </p:nvCxnSpPr>
            <p:spPr>
              <a:xfrm>
                <a:off x="6571025" y="12613330"/>
                <a:ext cx="3599114" cy="0"/>
              </a:xfrm>
              <a:prstGeom prst="line">
                <a:avLst/>
              </a:prstGeom>
              <a:noFill/>
              <a:ln w="25400" cap="sq" cmpd="sng">
                <a:solidFill>
                  <a:schemeClr val="bg1"/>
                </a:solidFill>
                <a:prstDash val="dash"/>
                <a:round/>
                <a:headEnd type="none" w="sm" len="sm"/>
                <a:tailEnd type="triangle" w="lg" len="lg"/>
              </a:ln>
            </p:spPr>
          </p:cxnSp>
        </p:grpSp>
        <p:sp>
          <p:nvSpPr>
            <p:cNvPr id="25" name="Ellipse 66">
              <a:extLst>
                <a:ext uri="{FF2B5EF4-FFF2-40B4-BE49-F238E27FC236}">
                  <a16:creationId xmlns:a16="http://schemas.microsoft.com/office/drawing/2014/main" id="{3246B166-5D6F-4B1D-9A4C-4ADA01BD411D}"/>
                </a:ext>
              </a:extLst>
            </p:cNvPr>
            <p:cNvSpPr>
              <a:spLocks noChangeAspect="1"/>
            </p:cNvSpPr>
            <p:nvPr/>
          </p:nvSpPr>
          <p:spPr>
            <a:xfrm>
              <a:off x="3188148" y="10392310"/>
              <a:ext cx="2880000" cy="2880000"/>
            </a:xfrm>
            <a:prstGeom prst="ellipse">
              <a:avLst/>
            </a:prstGeom>
            <a:solidFill>
              <a:schemeClr val="bg1"/>
            </a:solidFill>
            <a:ln w="50800">
              <a:solidFill>
                <a:srgbClr val="75AA9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2800" b="1">
                  <a:solidFill>
                    <a:srgbClr val="084438"/>
                  </a:solidFill>
                  <a:latin typeface="Arial" panose="020B0604020202020204" pitchFamily="34" charset="0"/>
                  <a:cs typeface="Arial" panose="020B0604020202020204" pitchFamily="34" charset="0"/>
                </a:rPr>
                <a:t>Opstart</a:t>
              </a:r>
              <a:endParaRPr lang="da-DK" sz="2400" b="1">
                <a:solidFill>
                  <a:srgbClr val="084438"/>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BE25FFB5-AF98-4806-BCE7-33B9EE3F3E0C}"/>
                </a:ext>
              </a:extLst>
            </p:cNvPr>
            <p:cNvGrpSpPr/>
            <p:nvPr/>
          </p:nvGrpSpPr>
          <p:grpSpPr>
            <a:xfrm>
              <a:off x="10834163" y="11832311"/>
              <a:ext cx="8640000" cy="6619010"/>
              <a:chOff x="11289900" y="12522248"/>
              <a:chExt cx="8640000" cy="6619010"/>
            </a:xfrm>
          </p:grpSpPr>
          <p:grpSp>
            <p:nvGrpSpPr>
              <p:cNvPr id="41" name="Group 40">
                <a:extLst>
                  <a:ext uri="{FF2B5EF4-FFF2-40B4-BE49-F238E27FC236}">
                    <a16:creationId xmlns:a16="http://schemas.microsoft.com/office/drawing/2014/main" id="{620FD1CA-BC15-4346-B537-E5BCD5398D27}"/>
                  </a:ext>
                </a:extLst>
              </p:cNvPr>
              <p:cNvGrpSpPr/>
              <p:nvPr/>
            </p:nvGrpSpPr>
            <p:grpSpPr>
              <a:xfrm>
                <a:off x="11289900" y="12522248"/>
                <a:ext cx="8640000" cy="6619010"/>
                <a:chOff x="11289900" y="12522248"/>
                <a:chExt cx="8640000" cy="6619010"/>
              </a:xfrm>
            </p:grpSpPr>
            <p:sp>
              <p:nvSpPr>
                <p:cNvPr id="120" name="Arc 119">
                  <a:extLst>
                    <a:ext uri="{FF2B5EF4-FFF2-40B4-BE49-F238E27FC236}">
                      <a16:creationId xmlns:a16="http://schemas.microsoft.com/office/drawing/2014/main" id="{0E65A620-58FD-4DEE-A39E-BB706C172EF5}"/>
                    </a:ext>
                  </a:extLst>
                </p:cNvPr>
                <p:cNvSpPr>
                  <a:spLocks noChangeAspect="1"/>
                </p:cNvSpPr>
                <p:nvPr/>
              </p:nvSpPr>
              <p:spPr>
                <a:xfrm flipH="1">
                  <a:off x="17049900" y="14431432"/>
                  <a:ext cx="2880000" cy="2880000"/>
                </a:xfrm>
                <a:prstGeom prst="arc">
                  <a:avLst/>
                </a:prstGeom>
                <a:noFill/>
                <a:ln w="381000" cap="rnd" cmpd="sng">
                  <a:solidFill>
                    <a:srgbClr val="084438"/>
                  </a:solidFill>
                  <a:prstDash val="solid"/>
                  <a:round/>
                  <a:headEnd type="none" w="sm" len="sm"/>
                  <a:tailEnd type="none" w="sm" len="sm"/>
                </a:ln>
              </p:spPr>
              <p:txBody>
                <a:bodyPr rtlCol="0" anchor="ctr"/>
                <a:lstStyle/>
                <a:p>
                  <a:pPr algn="ctr"/>
                  <a:endParaRPr lang="en-US"/>
                </a:p>
              </p:txBody>
            </p:sp>
            <p:sp>
              <p:nvSpPr>
                <p:cNvPr id="121" name="Arc 120">
                  <a:extLst>
                    <a:ext uri="{FF2B5EF4-FFF2-40B4-BE49-F238E27FC236}">
                      <a16:creationId xmlns:a16="http://schemas.microsoft.com/office/drawing/2014/main" id="{F428EDEB-D91A-4DAC-A415-D2C3FD4E705B}"/>
                    </a:ext>
                  </a:extLst>
                </p:cNvPr>
                <p:cNvSpPr>
                  <a:spLocks noChangeAspect="1"/>
                </p:cNvSpPr>
                <p:nvPr/>
              </p:nvSpPr>
              <p:spPr>
                <a:xfrm rot="16200000" flipH="1">
                  <a:off x="14169900" y="16261258"/>
                  <a:ext cx="2880000" cy="2880000"/>
                </a:xfrm>
                <a:prstGeom prst="arc">
                  <a:avLst>
                    <a:gd name="adj1" fmla="val 16200000"/>
                    <a:gd name="adj2" fmla="val 5519301"/>
                  </a:avLst>
                </a:prstGeom>
                <a:noFill/>
                <a:ln w="381000" cap="rnd" cmpd="sng">
                  <a:solidFill>
                    <a:srgbClr val="084438"/>
                  </a:solidFill>
                  <a:prstDash val="solid"/>
                  <a:round/>
                  <a:headEnd type="none" w="sm" len="sm"/>
                  <a:tailEnd type="none" w="sm" len="sm"/>
                </a:ln>
              </p:spPr>
              <p:txBody>
                <a:bodyPr rtlCol="0" anchor="ctr"/>
                <a:lstStyle/>
                <a:p>
                  <a:pPr algn="ctr"/>
                  <a:endParaRPr lang="en-US"/>
                </a:p>
              </p:txBody>
            </p:sp>
            <p:cxnSp>
              <p:nvCxnSpPr>
                <p:cNvPr id="137" name="Straight Connector 136">
                  <a:extLst>
                    <a:ext uri="{FF2B5EF4-FFF2-40B4-BE49-F238E27FC236}">
                      <a16:creationId xmlns:a16="http://schemas.microsoft.com/office/drawing/2014/main" id="{88FA1F68-B729-4202-845B-B6C19724A7EE}"/>
                    </a:ext>
                  </a:extLst>
                </p:cNvPr>
                <p:cNvCxnSpPr>
                  <a:cxnSpLocks/>
                </p:cNvCxnSpPr>
                <p:nvPr/>
              </p:nvCxnSpPr>
              <p:spPr>
                <a:xfrm flipV="1">
                  <a:off x="14169900" y="13949837"/>
                  <a:ext cx="0" cy="3780000"/>
                </a:xfrm>
                <a:prstGeom prst="line">
                  <a:avLst/>
                </a:prstGeom>
                <a:noFill/>
                <a:ln w="381000" cap="rnd" cmpd="sng">
                  <a:solidFill>
                    <a:srgbClr val="084438"/>
                  </a:solidFill>
                  <a:prstDash val="solid"/>
                  <a:round/>
                  <a:headEnd type="none" w="sm" len="sm"/>
                  <a:tailEnd type="none" w="sm" len="sm"/>
                </a:ln>
              </p:spPr>
            </p:cxnSp>
            <p:sp>
              <p:nvSpPr>
                <p:cNvPr id="138" name="Arc 137">
                  <a:extLst>
                    <a:ext uri="{FF2B5EF4-FFF2-40B4-BE49-F238E27FC236}">
                      <a16:creationId xmlns:a16="http://schemas.microsoft.com/office/drawing/2014/main" id="{2FA9529D-BAE4-42E3-BF2B-53986B49B102}"/>
                    </a:ext>
                  </a:extLst>
                </p:cNvPr>
                <p:cNvSpPr>
                  <a:spLocks noChangeAspect="1"/>
                </p:cNvSpPr>
                <p:nvPr/>
              </p:nvSpPr>
              <p:spPr>
                <a:xfrm rot="5400000" flipH="1">
                  <a:off x="11289900" y="12522248"/>
                  <a:ext cx="2880000" cy="2880000"/>
                </a:xfrm>
                <a:prstGeom prst="arc">
                  <a:avLst/>
                </a:prstGeom>
                <a:noFill/>
                <a:ln w="381000" cap="rnd" cmpd="sng">
                  <a:solidFill>
                    <a:srgbClr val="084438"/>
                  </a:solidFill>
                  <a:prstDash val="solid"/>
                  <a:round/>
                  <a:headEnd type="none" w="sm" len="sm"/>
                  <a:tailEnd type="none" w="sm" len="sm"/>
                </a:ln>
              </p:spPr>
              <p:txBody>
                <a:bodyPr rtlCol="0" anchor="ctr"/>
                <a:lstStyle/>
                <a:p>
                  <a:pPr algn="ctr"/>
                  <a:endParaRPr lang="en-US"/>
                </a:p>
              </p:txBody>
            </p:sp>
            <p:cxnSp>
              <p:nvCxnSpPr>
                <p:cNvPr id="156" name="Straight Connector 155">
                  <a:extLst>
                    <a:ext uri="{FF2B5EF4-FFF2-40B4-BE49-F238E27FC236}">
                      <a16:creationId xmlns:a16="http://schemas.microsoft.com/office/drawing/2014/main" id="{EEB8AC4B-7829-4B89-A58E-606F269C553A}"/>
                    </a:ext>
                  </a:extLst>
                </p:cNvPr>
                <p:cNvCxnSpPr>
                  <a:cxnSpLocks/>
                </p:cNvCxnSpPr>
                <p:nvPr/>
              </p:nvCxnSpPr>
              <p:spPr>
                <a:xfrm flipV="1">
                  <a:off x="17049900" y="15871432"/>
                  <a:ext cx="0" cy="1800000"/>
                </a:xfrm>
                <a:prstGeom prst="line">
                  <a:avLst/>
                </a:prstGeom>
                <a:noFill/>
                <a:ln w="381000" cap="rnd" cmpd="sng">
                  <a:solidFill>
                    <a:srgbClr val="084438"/>
                  </a:solidFill>
                  <a:prstDash val="solid"/>
                  <a:round/>
                  <a:headEnd type="none" w="sm" len="sm"/>
                  <a:tailEnd type="none" w="sm" len="sm"/>
                </a:ln>
              </p:spPr>
            </p:cxnSp>
          </p:grpSp>
          <p:grpSp>
            <p:nvGrpSpPr>
              <p:cNvPr id="123" name="Group 122">
                <a:extLst>
                  <a:ext uri="{FF2B5EF4-FFF2-40B4-BE49-F238E27FC236}">
                    <a16:creationId xmlns:a16="http://schemas.microsoft.com/office/drawing/2014/main" id="{2B752711-A3EA-4BBA-BAD8-0FFF9BB2B1CA}"/>
                  </a:ext>
                </a:extLst>
              </p:cNvPr>
              <p:cNvGrpSpPr/>
              <p:nvPr/>
            </p:nvGrpSpPr>
            <p:grpSpPr>
              <a:xfrm>
                <a:off x="11289900" y="12522248"/>
                <a:ext cx="8640000" cy="6619010"/>
                <a:chOff x="11289900" y="12522248"/>
                <a:chExt cx="8640000" cy="6619010"/>
              </a:xfrm>
            </p:grpSpPr>
            <p:sp>
              <p:nvSpPr>
                <p:cNvPr id="124" name="Arc 123">
                  <a:extLst>
                    <a:ext uri="{FF2B5EF4-FFF2-40B4-BE49-F238E27FC236}">
                      <a16:creationId xmlns:a16="http://schemas.microsoft.com/office/drawing/2014/main" id="{0206DA4E-1AC0-45EA-BE4F-CC6758592445}"/>
                    </a:ext>
                  </a:extLst>
                </p:cNvPr>
                <p:cNvSpPr>
                  <a:spLocks noChangeAspect="1"/>
                </p:cNvSpPr>
                <p:nvPr/>
              </p:nvSpPr>
              <p:spPr>
                <a:xfrm flipH="1">
                  <a:off x="17049900" y="14431432"/>
                  <a:ext cx="2880000" cy="2880000"/>
                </a:xfrm>
                <a:prstGeom prst="arc">
                  <a:avLst/>
                </a:prstGeom>
                <a:noFill/>
                <a:ln w="25400" cap="sq" cmpd="sng">
                  <a:solidFill>
                    <a:schemeClr val="bg1"/>
                  </a:solidFill>
                  <a:prstDash val="dash"/>
                  <a:round/>
                  <a:headEnd type="none" w="sm" len="sm"/>
                  <a:tailEnd type="none" w="lg" len="lg"/>
                </a:ln>
              </p:spPr>
              <p:txBody>
                <a:bodyPr rtlCol="0" anchor="ctr"/>
                <a:lstStyle/>
                <a:p>
                  <a:pPr algn="ctr"/>
                  <a:endParaRPr lang="en-US"/>
                </a:p>
              </p:txBody>
            </p:sp>
            <p:sp>
              <p:nvSpPr>
                <p:cNvPr id="125" name="Arc 124">
                  <a:extLst>
                    <a:ext uri="{FF2B5EF4-FFF2-40B4-BE49-F238E27FC236}">
                      <a16:creationId xmlns:a16="http://schemas.microsoft.com/office/drawing/2014/main" id="{0F89B867-BDBA-4740-8619-4B2453A40168}"/>
                    </a:ext>
                  </a:extLst>
                </p:cNvPr>
                <p:cNvSpPr>
                  <a:spLocks noChangeAspect="1"/>
                </p:cNvSpPr>
                <p:nvPr/>
              </p:nvSpPr>
              <p:spPr>
                <a:xfrm rot="16200000" flipH="1">
                  <a:off x="14169900" y="16261258"/>
                  <a:ext cx="2880000" cy="2880000"/>
                </a:xfrm>
                <a:prstGeom prst="arc">
                  <a:avLst>
                    <a:gd name="adj1" fmla="val 16200000"/>
                    <a:gd name="adj2" fmla="val 5519301"/>
                  </a:avLst>
                </a:prstGeom>
                <a:noFill/>
                <a:ln w="25400" cap="sq" cmpd="sng">
                  <a:solidFill>
                    <a:schemeClr val="bg1"/>
                  </a:solidFill>
                  <a:prstDash val="dash"/>
                  <a:round/>
                  <a:headEnd type="none" w="sm" len="sm"/>
                  <a:tailEnd type="none" w="lg" len="lg"/>
                </a:ln>
              </p:spPr>
              <p:txBody>
                <a:bodyPr rtlCol="0" anchor="ctr"/>
                <a:lstStyle/>
                <a:p>
                  <a:pPr algn="ctr"/>
                  <a:endParaRPr lang="en-US"/>
                </a:p>
              </p:txBody>
            </p:sp>
            <p:cxnSp>
              <p:nvCxnSpPr>
                <p:cNvPr id="126" name="Straight Connector 125">
                  <a:extLst>
                    <a:ext uri="{FF2B5EF4-FFF2-40B4-BE49-F238E27FC236}">
                      <a16:creationId xmlns:a16="http://schemas.microsoft.com/office/drawing/2014/main" id="{878E5D0F-C90C-419F-879B-CB709CF73D2B}"/>
                    </a:ext>
                  </a:extLst>
                </p:cNvPr>
                <p:cNvCxnSpPr>
                  <a:cxnSpLocks/>
                </p:cNvCxnSpPr>
                <p:nvPr/>
              </p:nvCxnSpPr>
              <p:spPr>
                <a:xfrm flipV="1">
                  <a:off x="14169900" y="13949837"/>
                  <a:ext cx="0" cy="3780000"/>
                </a:xfrm>
                <a:prstGeom prst="line">
                  <a:avLst/>
                </a:prstGeom>
                <a:noFill/>
                <a:ln w="25400" cap="sq" cmpd="sng">
                  <a:solidFill>
                    <a:schemeClr val="bg1"/>
                  </a:solidFill>
                  <a:prstDash val="dash"/>
                  <a:round/>
                  <a:headEnd type="none" w="sm" len="sm"/>
                  <a:tailEnd type="none" w="lg" len="lg"/>
                </a:ln>
              </p:spPr>
            </p:cxnSp>
            <p:sp>
              <p:nvSpPr>
                <p:cNvPr id="127" name="Arc 126">
                  <a:extLst>
                    <a:ext uri="{FF2B5EF4-FFF2-40B4-BE49-F238E27FC236}">
                      <a16:creationId xmlns:a16="http://schemas.microsoft.com/office/drawing/2014/main" id="{28ED7007-D55D-4F29-B5B6-5B7075D38E03}"/>
                    </a:ext>
                  </a:extLst>
                </p:cNvPr>
                <p:cNvSpPr>
                  <a:spLocks noChangeAspect="1"/>
                </p:cNvSpPr>
                <p:nvPr/>
              </p:nvSpPr>
              <p:spPr>
                <a:xfrm rot="5400000" flipH="1">
                  <a:off x="11289900" y="12522248"/>
                  <a:ext cx="2880000" cy="2880000"/>
                </a:xfrm>
                <a:prstGeom prst="arc">
                  <a:avLst/>
                </a:prstGeom>
                <a:noFill/>
                <a:ln w="25400" cap="sq" cmpd="sng">
                  <a:solidFill>
                    <a:schemeClr val="bg1"/>
                  </a:solidFill>
                  <a:prstDash val="dash"/>
                  <a:round/>
                  <a:headEnd type="none" w="sm" len="sm"/>
                  <a:tailEnd type="none" w="lg" len="lg"/>
                </a:ln>
              </p:spPr>
              <p:txBody>
                <a:bodyPr rtlCol="0" anchor="ctr"/>
                <a:lstStyle/>
                <a:p>
                  <a:pPr algn="ctr"/>
                  <a:endParaRPr lang="en-US"/>
                </a:p>
              </p:txBody>
            </p:sp>
            <p:cxnSp>
              <p:nvCxnSpPr>
                <p:cNvPr id="128" name="Straight Connector 127">
                  <a:extLst>
                    <a:ext uri="{FF2B5EF4-FFF2-40B4-BE49-F238E27FC236}">
                      <a16:creationId xmlns:a16="http://schemas.microsoft.com/office/drawing/2014/main" id="{48127A03-4CB9-48BC-939D-1048328556CC}"/>
                    </a:ext>
                  </a:extLst>
                </p:cNvPr>
                <p:cNvCxnSpPr>
                  <a:cxnSpLocks/>
                </p:cNvCxnSpPr>
                <p:nvPr/>
              </p:nvCxnSpPr>
              <p:spPr>
                <a:xfrm flipV="1">
                  <a:off x="17049900" y="15871432"/>
                  <a:ext cx="0" cy="1800000"/>
                </a:xfrm>
                <a:prstGeom prst="line">
                  <a:avLst/>
                </a:prstGeom>
                <a:noFill/>
                <a:ln w="25400" cap="sq" cmpd="sng">
                  <a:solidFill>
                    <a:schemeClr val="bg1"/>
                  </a:solidFill>
                  <a:prstDash val="dash"/>
                  <a:round/>
                  <a:headEnd type="none" w="sm" len="sm"/>
                  <a:tailEnd type="triangle" w="lg" len="lg"/>
                </a:ln>
              </p:spPr>
            </p:cxnSp>
          </p:grpSp>
        </p:grpSp>
        <p:grpSp>
          <p:nvGrpSpPr>
            <p:cNvPr id="9" name="Group 8">
              <a:extLst>
                <a:ext uri="{FF2B5EF4-FFF2-40B4-BE49-F238E27FC236}">
                  <a16:creationId xmlns:a16="http://schemas.microsoft.com/office/drawing/2014/main" id="{8441EDE9-7F1F-4160-8DB2-1C813BF978C6}"/>
                </a:ext>
              </a:extLst>
            </p:cNvPr>
            <p:cNvGrpSpPr/>
            <p:nvPr/>
          </p:nvGrpSpPr>
          <p:grpSpPr>
            <a:xfrm>
              <a:off x="18244273" y="12332466"/>
              <a:ext cx="8640000" cy="4891338"/>
              <a:chOff x="18700010" y="13022403"/>
              <a:chExt cx="8640000" cy="4891338"/>
            </a:xfrm>
          </p:grpSpPr>
          <p:grpSp>
            <p:nvGrpSpPr>
              <p:cNvPr id="6" name="Group 5">
                <a:extLst>
                  <a:ext uri="{FF2B5EF4-FFF2-40B4-BE49-F238E27FC236}">
                    <a16:creationId xmlns:a16="http://schemas.microsoft.com/office/drawing/2014/main" id="{FA1FD024-92F1-4750-9509-3650D887CB30}"/>
                  </a:ext>
                </a:extLst>
              </p:cNvPr>
              <p:cNvGrpSpPr/>
              <p:nvPr/>
            </p:nvGrpSpPr>
            <p:grpSpPr>
              <a:xfrm>
                <a:off x="18700010" y="13022403"/>
                <a:ext cx="8640000" cy="4891338"/>
                <a:chOff x="18700010" y="13022403"/>
                <a:chExt cx="8640000" cy="4891338"/>
              </a:xfrm>
            </p:grpSpPr>
            <p:sp>
              <p:nvSpPr>
                <p:cNvPr id="107" name="Arc 106">
                  <a:extLst>
                    <a:ext uri="{FF2B5EF4-FFF2-40B4-BE49-F238E27FC236}">
                      <a16:creationId xmlns:a16="http://schemas.microsoft.com/office/drawing/2014/main" id="{DD90F560-2E77-4ECD-BD8A-633006B3B031}"/>
                    </a:ext>
                  </a:extLst>
                </p:cNvPr>
                <p:cNvSpPr>
                  <a:spLocks noChangeAspect="1"/>
                </p:cNvSpPr>
                <p:nvPr/>
              </p:nvSpPr>
              <p:spPr>
                <a:xfrm flipH="1">
                  <a:off x="24460010" y="13022403"/>
                  <a:ext cx="2880000" cy="2880000"/>
                </a:xfrm>
                <a:prstGeom prst="arc">
                  <a:avLst/>
                </a:prstGeom>
                <a:noFill/>
                <a:ln w="381000" cap="rnd" cmpd="sng">
                  <a:solidFill>
                    <a:srgbClr val="084438"/>
                  </a:solidFill>
                  <a:prstDash val="solid"/>
                  <a:round/>
                  <a:headEnd type="none" w="sm" len="sm"/>
                  <a:tailEnd type="none" w="sm" len="sm"/>
                </a:ln>
              </p:spPr>
              <p:txBody>
                <a:bodyPr rtlCol="0" anchor="ctr"/>
                <a:lstStyle/>
                <a:p>
                  <a:pPr algn="ctr"/>
                  <a:endParaRPr lang="en-US"/>
                </a:p>
              </p:txBody>
            </p:sp>
            <p:sp>
              <p:nvSpPr>
                <p:cNvPr id="108" name="Arc 107">
                  <a:extLst>
                    <a:ext uri="{FF2B5EF4-FFF2-40B4-BE49-F238E27FC236}">
                      <a16:creationId xmlns:a16="http://schemas.microsoft.com/office/drawing/2014/main" id="{31A29960-6F12-480D-ADA5-93422E143DAA}"/>
                    </a:ext>
                  </a:extLst>
                </p:cNvPr>
                <p:cNvSpPr>
                  <a:spLocks noChangeAspect="1"/>
                </p:cNvSpPr>
                <p:nvPr/>
              </p:nvSpPr>
              <p:spPr>
                <a:xfrm rot="16200000" flipH="1">
                  <a:off x="21580010" y="15033741"/>
                  <a:ext cx="2880000" cy="2880000"/>
                </a:xfrm>
                <a:prstGeom prst="arc">
                  <a:avLst>
                    <a:gd name="adj1" fmla="val 16200000"/>
                    <a:gd name="adj2" fmla="val 5519301"/>
                  </a:avLst>
                </a:prstGeom>
                <a:noFill/>
                <a:ln w="381000" cap="rnd" cmpd="sng">
                  <a:solidFill>
                    <a:srgbClr val="084438"/>
                  </a:solidFill>
                  <a:prstDash val="solid"/>
                  <a:round/>
                  <a:headEnd type="none" w="sm" len="sm"/>
                  <a:tailEnd type="none" w="sm" len="sm"/>
                </a:ln>
              </p:spPr>
              <p:txBody>
                <a:bodyPr rtlCol="0" anchor="ctr"/>
                <a:lstStyle/>
                <a:p>
                  <a:pPr algn="ctr"/>
                  <a:endParaRPr lang="en-US"/>
                </a:p>
              </p:txBody>
            </p:sp>
            <p:sp>
              <p:nvSpPr>
                <p:cNvPr id="113" name="Arc 112">
                  <a:extLst>
                    <a:ext uri="{FF2B5EF4-FFF2-40B4-BE49-F238E27FC236}">
                      <a16:creationId xmlns:a16="http://schemas.microsoft.com/office/drawing/2014/main" id="{836074D7-08A0-4D09-9ECB-6C018AF267BF}"/>
                    </a:ext>
                  </a:extLst>
                </p:cNvPr>
                <p:cNvSpPr>
                  <a:spLocks noChangeAspect="1"/>
                </p:cNvSpPr>
                <p:nvPr/>
              </p:nvSpPr>
              <p:spPr>
                <a:xfrm rot="5400000" flipH="1">
                  <a:off x="18700010" y="14431432"/>
                  <a:ext cx="2880000" cy="2880000"/>
                </a:xfrm>
                <a:prstGeom prst="arc">
                  <a:avLst/>
                </a:prstGeom>
                <a:noFill/>
                <a:ln w="381000" cap="rnd" cmpd="sng">
                  <a:solidFill>
                    <a:srgbClr val="084438"/>
                  </a:solidFill>
                  <a:prstDash val="solid"/>
                  <a:round/>
                  <a:headEnd type="none" w="sm" len="sm"/>
                  <a:tailEnd type="none" w="sm" len="sm"/>
                </a:ln>
              </p:spPr>
              <p:txBody>
                <a:bodyPr rtlCol="0" anchor="ctr"/>
                <a:lstStyle/>
                <a:p>
                  <a:pPr algn="ctr"/>
                  <a:endParaRPr lang="en-US"/>
                </a:p>
              </p:txBody>
            </p:sp>
            <p:cxnSp>
              <p:nvCxnSpPr>
                <p:cNvPr id="114" name="Straight Connector 113">
                  <a:extLst>
                    <a:ext uri="{FF2B5EF4-FFF2-40B4-BE49-F238E27FC236}">
                      <a16:creationId xmlns:a16="http://schemas.microsoft.com/office/drawing/2014/main" id="{C9967676-CCB3-4C0F-95B0-30076E4DA268}"/>
                    </a:ext>
                  </a:extLst>
                </p:cNvPr>
                <p:cNvCxnSpPr>
                  <a:cxnSpLocks/>
                </p:cNvCxnSpPr>
                <p:nvPr/>
              </p:nvCxnSpPr>
              <p:spPr>
                <a:xfrm flipV="1">
                  <a:off x="21580010" y="15871432"/>
                  <a:ext cx="0" cy="612000"/>
                </a:xfrm>
                <a:prstGeom prst="line">
                  <a:avLst/>
                </a:prstGeom>
                <a:noFill/>
                <a:ln w="381000" cap="rnd" cmpd="sng">
                  <a:solidFill>
                    <a:srgbClr val="084438"/>
                  </a:solidFill>
                  <a:prstDash val="solid"/>
                  <a:round/>
                  <a:headEnd type="none" w="sm" len="sm"/>
                  <a:tailEnd type="none" w="sm" len="sm"/>
                </a:ln>
              </p:spPr>
            </p:cxnSp>
            <p:cxnSp>
              <p:nvCxnSpPr>
                <p:cNvPr id="116" name="Straight Connector 115">
                  <a:extLst>
                    <a:ext uri="{FF2B5EF4-FFF2-40B4-BE49-F238E27FC236}">
                      <a16:creationId xmlns:a16="http://schemas.microsoft.com/office/drawing/2014/main" id="{A94ED131-D2DB-4F51-8797-1061D5445D5C}"/>
                    </a:ext>
                  </a:extLst>
                </p:cNvPr>
                <p:cNvCxnSpPr>
                  <a:cxnSpLocks/>
                </p:cNvCxnSpPr>
                <p:nvPr/>
              </p:nvCxnSpPr>
              <p:spPr>
                <a:xfrm flipV="1">
                  <a:off x="24460010" y="14462161"/>
                  <a:ext cx="0" cy="1980000"/>
                </a:xfrm>
                <a:prstGeom prst="line">
                  <a:avLst/>
                </a:prstGeom>
                <a:noFill/>
                <a:ln w="381000" cap="rnd" cmpd="sng">
                  <a:solidFill>
                    <a:srgbClr val="084438"/>
                  </a:solidFill>
                  <a:prstDash val="solid"/>
                  <a:round/>
                  <a:headEnd type="none" w="sm" len="sm"/>
                  <a:tailEnd type="none" w="sm" len="sm"/>
                </a:ln>
              </p:spPr>
            </p:cxnSp>
          </p:grpSp>
          <p:grpSp>
            <p:nvGrpSpPr>
              <p:cNvPr id="129" name="Group 128">
                <a:extLst>
                  <a:ext uri="{FF2B5EF4-FFF2-40B4-BE49-F238E27FC236}">
                    <a16:creationId xmlns:a16="http://schemas.microsoft.com/office/drawing/2014/main" id="{7E861A1B-955D-4D11-91CA-4539709BFD93}"/>
                  </a:ext>
                </a:extLst>
              </p:cNvPr>
              <p:cNvGrpSpPr/>
              <p:nvPr/>
            </p:nvGrpSpPr>
            <p:grpSpPr>
              <a:xfrm>
                <a:off x="18700010" y="13022403"/>
                <a:ext cx="8640000" cy="4891338"/>
                <a:chOff x="18700010" y="13022403"/>
                <a:chExt cx="8640000" cy="4891338"/>
              </a:xfrm>
            </p:grpSpPr>
            <p:sp>
              <p:nvSpPr>
                <p:cNvPr id="164" name="Arc 163">
                  <a:extLst>
                    <a:ext uri="{FF2B5EF4-FFF2-40B4-BE49-F238E27FC236}">
                      <a16:creationId xmlns:a16="http://schemas.microsoft.com/office/drawing/2014/main" id="{A0A60B0A-8829-45AC-8932-9C767189EF0A}"/>
                    </a:ext>
                  </a:extLst>
                </p:cNvPr>
                <p:cNvSpPr>
                  <a:spLocks noChangeAspect="1"/>
                </p:cNvSpPr>
                <p:nvPr/>
              </p:nvSpPr>
              <p:spPr>
                <a:xfrm flipH="1">
                  <a:off x="24460010" y="13022403"/>
                  <a:ext cx="2880000" cy="2880000"/>
                </a:xfrm>
                <a:prstGeom prst="arc">
                  <a:avLst/>
                </a:prstGeom>
                <a:noFill/>
                <a:ln w="25400" cap="sq" cmpd="sng">
                  <a:solidFill>
                    <a:schemeClr val="bg1"/>
                  </a:solidFill>
                  <a:prstDash val="dash"/>
                  <a:round/>
                  <a:headEnd type="none" w="sm" len="sm"/>
                  <a:tailEnd type="none" w="lg" len="lg"/>
                </a:ln>
              </p:spPr>
              <p:txBody>
                <a:bodyPr rtlCol="0" anchor="ctr"/>
                <a:lstStyle/>
                <a:p>
                  <a:pPr algn="ctr"/>
                  <a:endParaRPr lang="en-US"/>
                </a:p>
              </p:txBody>
            </p:sp>
            <p:sp>
              <p:nvSpPr>
                <p:cNvPr id="165" name="Arc 164">
                  <a:extLst>
                    <a:ext uri="{FF2B5EF4-FFF2-40B4-BE49-F238E27FC236}">
                      <a16:creationId xmlns:a16="http://schemas.microsoft.com/office/drawing/2014/main" id="{5AF2E537-40C9-4BE6-ACCC-2F3D6F8502BA}"/>
                    </a:ext>
                  </a:extLst>
                </p:cNvPr>
                <p:cNvSpPr>
                  <a:spLocks noChangeAspect="1"/>
                </p:cNvSpPr>
                <p:nvPr/>
              </p:nvSpPr>
              <p:spPr>
                <a:xfrm rot="16200000" flipH="1">
                  <a:off x="21580010" y="15033741"/>
                  <a:ext cx="2880000" cy="2880000"/>
                </a:xfrm>
                <a:prstGeom prst="arc">
                  <a:avLst>
                    <a:gd name="adj1" fmla="val 16200000"/>
                    <a:gd name="adj2" fmla="val 5519301"/>
                  </a:avLst>
                </a:prstGeom>
                <a:noFill/>
                <a:ln w="25400" cap="sq" cmpd="sng">
                  <a:solidFill>
                    <a:schemeClr val="bg1"/>
                  </a:solidFill>
                  <a:prstDash val="dash"/>
                  <a:round/>
                  <a:headEnd type="none" w="sm" len="sm"/>
                  <a:tailEnd type="none" w="lg" len="lg"/>
                </a:ln>
              </p:spPr>
              <p:txBody>
                <a:bodyPr rtlCol="0" anchor="ctr"/>
                <a:lstStyle/>
                <a:p>
                  <a:pPr algn="ctr"/>
                  <a:endParaRPr lang="en-US"/>
                </a:p>
              </p:txBody>
            </p:sp>
            <p:sp>
              <p:nvSpPr>
                <p:cNvPr id="166" name="Arc 165">
                  <a:extLst>
                    <a:ext uri="{FF2B5EF4-FFF2-40B4-BE49-F238E27FC236}">
                      <a16:creationId xmlns:a16="http://schemas.microsoft.com/office/drawing/2014/main" id="{B30DE329-05B3-4A89-A2EB-8C31D0A55DC3}"/>
                    </a:ext>
                  </a:extLst>
                </p:cNvPr>
                <p:cNvSpPr>
                  <a:spLocks noChangeAspect="1"/>
                </p:cNvSpPr>
                <p:nvPr/>
              </p:nvSpPr>
              <p:spPr>
                <a:xfrm rot="5400000" flipH="1">
                  <a:off x="18700010" y="14431432"/>
                  <a:ext cx="2880000" cy="2880000"/>
                </a:xfrm>
                <a:prstGeom prst="arc">
                  <a:avLst/>
                </a:prstGeom>
                <a:noFill/>
                <a:ln w="25400" cap="sq" cmpd="sng">
                  <a:solidFill>
                    <a:schemeClr val="bg1"/>
                  </a:solidFill>
                  <a:prstDash val="dash"/>
                  <a:round/>
                  <a:headEnd type="none" w="sm" len="sm"/>
                  <a:tailEnd type="none" w="lg" len="lg"/>
                </a:ln>
              </p:spPr>
              <p:txBody>
                <a:bodyPr rtlCol="0" anchor="ctr"/>
                <a:lstStyle/>
                <a:p>
                  <a:pPr algn="ctr"/>
                  <a:endParaRPr lang="en-US"/>
                </a:p>
              </p:txBody>
            </p:sp>
            <p:cxnSp>
              <p:nvCxnSpPr>
                <p:cNvPr id="167" name="Straight Connector 166">
                  <a:extLst>
                    <a:ext uri="{FF2B5EF4-FFF2-40B4-BE49-F238E27FC236}">
                      <a16:creationId xmlns:a16="http://schemas.microsoft.com/office/drawing/2014/main" id="{09B160A8-F763-4C34-829E-2B6C50631E57}"/>
                    </a:ext>
                  </a:extLst>
                </p:cNvPr>
                <p:cNvCxnSpPr>
                  <a:cxnSpLocks/>
                </p:cNvCxnSpPr>
                <p:nvPr/>
              </p:nvCxnSpPr>
              <p:spPr>
                <a:xfrm flipV="1">
                  <a:off x="21580010" y="15871432"/>
                  <a:ext cx="0" cy="612000"/>
                </a:xfrm>
                <a:prstGeom prst="line">
                  <a:avLst/>
                </a:prstGeom>
                <a:noFill/>
                <a:ln w="25400" cap="sq" cmpd="sng">
                  <a:solidFill>
                    <a:schemeClr val="bg1"/>
                  </a:solidFill>
                  <a:prstDash val="dash"/>
                  <a:round/>
                  <a:headEnd type="none" w="sm" len="sm"/>
                  <a:tailEnd type="none" w="lg" len="lg"/>
                </a:ln>
              </p:spPr>
            </p:cxnSp>
            <p:cxnSp>
              <p:nvCxnSpPr>
                <p:cNvPr id="168" name="Straight Connector 167">
                  <a:extLst>
                    <a:ext uri="{FF2B5EF4-FFF2-40B4-BE49-F238E27FC236}">
                      <a16:creationId xmlns:a16="http://schemas.microsoft.com/office/drawing/2014/main" id="{CDEFF885-32E5-4DD7-92E8-E400CA4A800C}"/>
                    </a:ext>
                  </a:extLst>
                </p:cNvPr>
                <p:cNvCxnSpPr>
                  <a:cxnSpLocks/>
                </p:cNvCxnSpPr>
                <p:nvPr/>
              </p:nvCxnSpPr>
              <p:spPr>
                <a:xfrm flipV="1">
                  <a:off x="24460010" y="14462161"/>
                  <a:ext cx="0" cy="1980000"/>
                </a:xfrm>
                <a:prstGeom prst="line">
                  <a:avLst/>
                </a:prstGeom>
                <a:noFill/>
                <a:ln w="25400" cap="sq" cmpd="sng">
                  <a:solidFill>
                    <a:schemeClr val="bg1"/>
                  </a:solidFill>
                  <a:prstDash val="dash"/>
                  <a:round/>
                  <a:headEnd type="none" w="sm" len="sm"/>
                  <a:tailEnd type="triangle" w="lg" len="lg"/>
                </a:ln>
              </p:spPr>
            </p:cxnSp>
          </p:grpSp>
        </p:grpSp>
        <p:sp>
          <p:nvSpPr>
            <p:cNvPr id="110" name="Ellipse 66">
              <a:extLst>
                <a:ext uri="{FF2B5EF4-FFF2-40B4-BE49-F238E27FC236}">
                  <a16:creationId xmlns:a16="http://schemas.microsoft.com/office/drawing/2014/main" id="{F5AFBA12-C8B3-45E6-ADB3-3B5BEDB4A5CF}"/>
                </a:ext>
              </a:extLst>
            </p:cNvPr>
            <p:cNvSpPr>
              <a:spLocks noChangeAspect="1"/>
            </p:cNvSpPr>
            <p:nvPr/>
          </p:nvSpPr>
          <p:spPr>
            <a:xfrm>
              <a:off x="17596273" y="12301495"/>
              <a:ext cx="2880000" cy="2880000"/>
            </a:xfrm>
            <a:prstGeom prst="ellipse">
              <a:avLst/>
            </a:prstGeom>
            <a:solidFill>
              <a:schemeClr val="bg1"/>
            </a:solidFill>
            <a:ln w="50800">
              <a:solidFill>
                <a:srgbClr val="75AA9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2800" b="1">
                  <a:solidFill>
                    <a:srgbClr val="084438"/>
                  </a:solidFill>
                  <a:latin typeface="Arial" panose="020B0604020202020204" pitchFamily="34" charset="0"/>
                  <a:cs typeface="Arial" panose="020B0604020202020204" pitchFamily="34" charset="0"/>
                </a:rPr>
                <a:t>Praktik</a:t>
              </a:r>
              <a:endParaRPr lang="da-DK" sz="2400" b="1">
                <a:solidFill>
                  <a:srgbClr val="084438"/>
                </a:solidFill>
                <a:latin typeface="Arial" panose="020B0604020202020204" pitchFamily="34" charset="0"/>
                <a:cs typeface="Arial" panose="020B0604020202020204" pitchFamily="34" charset="0"/>
              </a:endParaRPr>
            </a:p>
          </p:txBody>
        </p:sp>
        <p:sp>
          <p:nvSpPr>
            <p:cNvPr id="111" name="Ellipse 66">
              <a:extLst>
                <a:ext uri="{FF2B5EF4-FFF2-40B4-BE49-F238E27FC236}">
                  <a16:creationId xmlns:a16="http://schemas.microsoft.com/office/drawing/2014/main" id="{ACC55DAE-09DC-4100-AFEF-1F9F8B4A6478}"/>
                </a:ext>
              </a:extLst>
            </p:cNvPr>
            <p:cNvSpPr>
              <a:spLocks noChangeAspect="1"/>
            </p:cNvSpPr>
            <p:nvPr/>
          </p:nvSpPr>
          <p:spPr>
            <a:xfrm>
              <a:off x="25439938" y="10892466"/>
              <a:ext cx="2880000" cy="2880000"/>
            </a:xfrm>
            <a:prstGeom prst="ellipse">
              <a:avLst/>
            </a:prstGeom>
            <a:solidFill>
              <a:schemeClr val="bg1"/>
            </a:solidFill>
            <a:ln w="50800">
              <a:solidFill>
                <a:srgbClr val="75AA9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2800" b="1">
                  <a:solidFill>
                    <a:srgbClr val="084438"/>
                  </a:solidFill>
                  <a:latin typeface="Arial" panose="020B0604020202020204" pitchFamily="34" charset="0"/>
                  <a:cs typeface="Arial" panose="020B0604020202020204" pitchFamily="34" charset="0"/>
                </a:rPr>
                <a:t>Afslutning</a:t>
              </a:r>
              <a:endParaRPr lang="da-DK" sz="2400" b="1">
                <a:solidFill>
                  <a:srgbClr val="084438"/>
                </a:solidFill>
                <a:latin typeface="Arial" panose="020B0604020202020204" pitchFamily="34" charset="0"/>
                <a:cs typeface="Arial" panose="020B0604020202020204" pitchFamily="34" charset="0"/>
              </a:endParaRPr>
            </a:p>
          </p:txBody>
        </p:sp>
        <p:sp>
          <p:nvSpPr>
            <p:cNvPr id="109" name="Ellipse 66">
              <a:extLst>
                <a:ext uri="{FF2B5EF4-FFF2-40B4-BE49-F238E27FC236}">
                  <a16:creationId xmlns:a16="http://schemas.microsoft.com/office/drawing/2014/main" id="{4D0BF117-5520-4025-ADBF-4431BF553341}"/>
                </a:ext>
              </a:extLst>
            </p:cNvPr>
            <p:cNvSpPr>
              <a:spLocks noChangeAspect="1"/>
            </p:cNvSpPr>
            <p:nvPr/>
          </p:nvSpPr>
          <p:spPr>
            <a:xfrm>
              <a:off x="9359164" y="10392310"/>
              <a:ext cx="2880000" cy="2880000"/>
            </a:xfrm>
            <a:prstGeom prst="ellipse">
              <a:avLst/>
            </a:prstGeom>
            <a:solidFill>
              <a:schemeClr val="bg1"/>
            </a:solidFill>
            <a:ln w="50800">
              <a:solidFill>
                <a:srgbClr val="75AA9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2800" b="1">
                  <a:solidFill>
                    <a:srgbClr val="084438"/>
                  </a:solidFill>
                  <a:latin typeface="Arial" panose="020B0604020202020204" pitchFamily="34" charset="0"/>
                  <a:cs typeface="Arial" panose="020B0604020202020204" pitchFamily="34" charset="0"/>
                </a:rPr>
                <a:t>Tiden på skolen</a:t>
              </a:r>
            </a:p>
          </p:txBody>
        </p:sp>
      </p:grpSp>
      <p:grpSp>
        <p:nvGrpSpPr>
          <p:cNvPr id="17" name="Group 16">
            <a:extLst>
              <a:ext uri="{FF2B5EF4-FFF2-40B4-BE49-F238E27FC236}">
                <a16:creationId xmlns:a16="http://schemas.microsoft.com/office/drawing/2014/main" id="{21C7D502-B7FA-46F7-AEAB-2AA6DFCBC829}"/>
              </a:ext>
            </a:extLst>
          </p:cNvPr>
          <p:cNvGrpSpPr/>
          <p:nvPr/>
        </p:nvGrpSpPr>
        <p:grpSpPr>
          <a:xfrm>
            <a:off x="-787" y="-1"/>
            <a:ext cx="30276787" cy="8305007"/>
            <a:chOff x="-787" y="-1"/>
            <a:chExt cx="30276787" cy="8305007"/>
          </a:xfrm>
        </p:grpSpPr>
        <p:sp>
          <p:nvSpPr>
            <p:cNvPr id="16" name="Graphic 14">
              <a:extLst>
                <a:ext uri="{FF2B5EF4-FFF2-40B4-BE49-F238E27FC236}">
                  <a16:creationId xmlns:a16="http://schemas.microsoft.com/office/drawing/2014/main" id="{42DBB924-467D-4C3B-ABDF-43748FF22B17}"/>
                </a:ext>
              </a:extLst>
            </p:cNvPr>
            <p:cNvSpPr>
              <a:spLocks noChangeAspect="1"/>
            </p:cNvSpPr>
            <p:nvPr/>
          </p:nvSpPr>
          <p:spPr>
            <a:xfrm>
              <a:off x="0" y="2541424"/>
              <a:ext cx="30276000" cy="5763582"/>
            </a:xfrm>
            <a:custGeom>
              <a:avLst/>
              <a:gdLst>
                <a:gd name="connsiteX0" fmla="*/ 0 w 4192905"/>
                <a:gd name="connsiteY0" fmla="*/ 0 h 798195"/>
                <a:gd name="connsiteX1" fmla="*/ 0 w 4192905"/>
                <a:gd name="connsiteY1" fmla="*/ 798195 h 798195"/>
                <a:gd name="connsiteX2" fmla="*/ 246698 w 4192905"/>
                <a:gd name="connsiteY2" fmla="*/ 501015 h 798195"/>
                <a:gd name="connsiteX3" fmla="*/ 860108 w 4192905"/>
                <a:gd name="connsiteY3" fmla="*/ 492443 h 798195"/>
                <a:gd name="connsiteX4" fmla="*/ 1232535 w 4192905"/>
                <a:gd name="connsiteY4" fmla="*/ 246698 h 798195"/>
                <a:gd name="connsiteX5" fmla="*/ 1777365 w 4192905"/>
                <a:gd name="connsiteY5" fmla="*/ 449580 h 798195"/>
                <a:gd name="connsiteX6" fmla="*/ 2213610 w 4192905"/>
                <a:gd name="connsiteY6" fmla="*/ 556260 h 798195"/>
                <a:gd name="connsiteX7" fmla="*/ 3207068 w 4192905"/>
                <a:gd name="connsiteY7" fmla="*/ 668655 h 798195"/>
                <a:gd name="connsiteX8" fmla="*/ 3689033 w 4192905"/>
                <a:gd name="connsiteY8" fmla="*/ 353378 h 798195"/>
                <a:gd name="connsiteX9" fmla="*/ 4192905 w 4192905"/>
                <a:gd name="connsiteY9" fmla="*/ 584835 h 798195"/>
                <a:gd name="connsiteX10" fmla="*/ 4192905 w 4192905"/>
                <a:gd name="connsiteY10" fmla="*/ 0 h 798195"/>
                <a:gd name="connsiteX11" fmla="*/ 0 w 4192905"/>
                <a:gd name="connsiteY11" fmla="*/ 0 h 79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905" h="798195">
                  <a:moveTo>
                    <a:pt x="0" y="0"/>
                  </a:moveTo>
                  <a:lnTo>
                    <a:pt x="0" y="798195"/>
                  </a:lnTo>
                  <a:cubicBezTo>
                    <a:pt x="0" y="798195"/>
                    <a:pt x="0" y="601980"/>
                    <a:pt x="246698" y="501015"/>
                  </a:cubicBezTo>
                  <a:cubicBezTo>
                    <a:pt x="493395" y="399098"/>
                    <a:pt x="682943" y="561023"/>
                    <a:pt x="860108" y="492443"/>
                  </a:cubicBezTo>
                  <a:cubicBezTo>
                    <a:pt x="1037273" y="423863"/>
                    <a:pt x="1016318" y="312420"/>
                    <a:pt x="1232535" y="246698"/>
                  </a:cubicBezTo>
                  <a:cubicBezTo>
                    <a:pt x="1448753" y="180975"/>
                    <a:pt x="1777365" y="449580"/>
                    <a:pt x="1777365" y="449580"/>
                  </a:cubicBezTo>
                  <a:cubicBezTo>
                    <a:pt x="1777365" y="449580"/>
                    <a:pt x="1983105" y="663893"/>
                    <a:pt x="2213610" y="556260"/>
                  </a:cubicBezTo>
                  <a:cubicBezTo>
                    <a:pt x="2619375" y="300990"/>
                    <a:pt x="2728913" y="793433"/>
                    <a:pt x="3207068" y="668655"/>
                  </a:cubicBezTo>
                  <a:cubicBezTo>
                    <a:pt x="3477578" y="540068"/>
                    <a:pt x="3474720" y="420053"/>
                    <a:pt x="3689033" y="353378"/>
                  </a:cubicBezTo>
                  <a:cubicBezTo>
                    <a:pt x="4006215" y="296228"/>
                    <a:pt x="4192905" y="584835"/>
                    <a:pt x="4192905" y="584835"/>
                  </a:cubicBezTo>
                  <a:lnTo>
                    <a:pt x="4192905" y="0"/>
                  </a:lnTo>
                  <a:lnTo>
                    <a:pt x="0" y="0"/>
                  </a:lnTo>
                  <a:close/>
                </a:path>
              </a:pathLst>
            </a:custGeom>
            <a:solidFill>
              <a:srgbClr val="E3EDE7"/>
            </a:solidFill>
            <a:ln w="9525" cap="flat">
              <a:noFill/>
              <a:prstDash val="solid"/>
              <a:miter/>
            </a:ln>
          </p:spPr>
          <p:txBody>
            <a:bodyPr rtlCol="0" anchor="ctr"/>
            <a:lstStyle/>
            <a:p>
              <a:endParaRPr lang="en-US"/>
            </a:p>
          </p:txBody>
        </p:sp>
        <p:sp>
          <p:nvSpPr>
            <p:cNvPr id="95" name="Rectangle 94">
              <a:extLst>
                <a:ext uri="{FF2B5EF4-FFF2-40B4-BE49-F238E27FC236}">
                  <a16:creationId xmlns:a16="http://schemas.microsoft.com/office/drawing/2014/main" id="{B59DD2E3-5AC2-48A6-95B7-09B659AAE551}"/>
                </a:ext>
              </a:extLst>
            </p:cNvPr>
            <p:cNvSpPr/>
            <p:nvPr/>
          </p:nvSpPr>
          <p:spPr>
            <a:xfrm>
              <a:off x="-787" y="-1"/>
              <a:ext cx="30276000" cy="2814349"/>
            </a:xfrm>
            <a:prstGeom prst="rect">
              <a:avLst/>
            </a:prstGeom>
            <a:solidFill>
              <a:srgbClr val="E3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69" name="Group 68">
            <a:extLst>
              <a:ext uri="{FF2B5EF4-FFF2-40B4-BE49-F238E27FC236}">
                <a16:creationId xmlns:a16="http://schemas.microsoft.com/office/drawing/2014/main" id="{B06C7D2E-11B3-4D0A-A76F-6163856C1F4B}"/>
              </a:ext>
            </a:extLst>
          </p:cNvPr>
          <p:cNvGrpSpPr/>
          <p:nvPr/>
        </p:nvGrpSpPr>
        <p:grpSpPr>
          <a:xfrm>
            <a:off x="24044248" y="19562110"/>
            <a:ext cx="6024485" cy="1821515"/>
            <a:chOff x="26720560" y="20308869"/>
            <a:chExt cx="3554652" cy="1074756"/>
          </a:xfrm>
        </p:grpSpPr>
        <p:pic>
          <p:nvPicPr>
            <p:cNvPr id="49" name="Graphic 48">
              <a:extLst>
                <a:ext uri="{FF2B5EF4-FFF2-40B4-BE49-F238E27FC236}">
                  <a16:creationId xmlns:a16="http://schemas.microsoft.com/office/drawing/2014/main" id="{6C768E60-DA3D-404A-9731-D6520D4515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644619" y="20308869"/>
              <a:ext cx="2630593" cy="1074755"/>
            </a:xfrm>
            <a:prstGeom prst="rect">
              <a:avLst/>
            </a:prstGeom>
          </p:spPr>
        </p:pic>
        <p:pic>
          <p:nvPicPr>
            <p:cNvPr id="66" name="Graphic 65">
              <a:extLst>
                <a:ext uri="{FF2B5EF4-FFF2-40B4-BE49-F238E27FC236}">
                  <a16:creationId xmlns:a16="http://schemas.microsoft.com/office/drawing/2014/main" id="{C78A8254-1445-481D-A641-E6D6949B58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720560" y="20864657"/>
              <a:ext cx="934143" cy="518968"/>
            </a:xfrm>
            <a:prstGeom prst="rect">
              <a:avLst/>
            </a:prstGeom>
          </p:spPr>
        </p:pic>
      </p:grpSp>
      <p:grpSp>
        <p:nvGrpSpPr>
          <p:cNvPr id="3" name="Group 2">
            <a:extLst>
              <a:ext uri="{FF2B5EF4-FFF2-40B4-BE49-F238E27FC236}">
                <a16:creationId xmlns:a16="http://schemas.microsoft.com/office/drawing/2014/main" id="{19555C94-DF3B-45DD-9DA1-666ED6EFF27C}"/>
              </a:ext>
            </a:extLst>
          </p:cNvPr>
          <p:cNvGrpSpPr/>
          <p:nvPr/>
        </p:nvGrpSpPr>
        <p:grpSpPr>
          <a:xfrm>
            <a:off x="13580755" y="1877453"/>
            <a:ext cx="10893229" cy="4556124"/>
            <a:chOff x="5552182" y="119866"/>
            <a:chExt cx="4386887" cy="1533959"/>
          </a:xfrm>
        </p:grpSpPr>
        <p:cxnSp>
          <p:nvCxnSpPr>
            <p:cNvPr id="207" name="Straight Connector 206">
              <a:extLst>
                <a:ext uri="{FF2B5EF4-FFF2-40B4-BE49-F238E27FC236}">
                  <a16:creationId xmlns:a16="http://schemas.microsoft.com/office/drawing/2014/main" id="{57F91DB6-B813-430F-9743-9710A2EE9777}"/>
                </a:ext>
              </a:extLst>
            </p:cNvPr>
            <p:cNvCxnSpPr/>
            <p:nvPr/>
          </p:nvCxnSpPr>
          <p:spPr>
            <a:xfrm flipV="1">
              <a:off x="5552182" y="119866"/>
              <a:ext cx="0" cy="1533959"/>
            </a:xfrm>
            <a:prstGeom prst="line">
              <a:avLst/>
            </a:prstGeom>
            <a:noFill/>
            <a:ln w="0" cap="flat" cmpd="sng">
              <a:solidFill>
                <a:schemeClr val="bg1">
                  <a:alpha val="19000"/>
                </a:schemeClr>
              </a:solidFill>
              <a:prstDash val="solid"/>
              <a:miter lim="800000"/>
              <a:headEnd type="none" w="sm" len="sm"/>
              <a:tailEnd type="none" w="sm" len="sm"/>
            </a:ln>
          </p:spPr>
        </p:cxnSp>
        <p:cxnSp>
          <p:nvCxnSpPr>
            <p:cNvPr id="211" name="Straight Connector 210">
              <a:extLst>
                <a:ext uri="{FF2B5EF4-FFF2-40B4-BE49-F238E27FC236}">
                  <a16:creationId xmlns:a16="http://schemas.microsoft.com/office/drawing/2014/main" id="{9AC935BF-AD45-4835-B2C9-215683C3D19C}"/>
                </a:ext>
              </a:extLst>
            </p:cNvPr>
            <p:cNvCxnSpPr/>
            <p:nvPr/>
          </p:nvCxnSpPr>
          <p:spPr>
            <a:xfrm flipV="1">
              <a:off x="8187663" y="119866"/>
              <a:ext cx="0" cy="1533959"/>
            </a:xfrm>
            <a:prstGeom prst="line">
              <a:avLst/>
            </a:prstGeom>
            <a:noFill/>
            <a:ln w="0" cap="flat" cmpd="sng">
              <a:solidFill>
                <a:schemeClr val="bg1">
                  <a:alpha val="19000"/>
                </a:schemeClr>
              </a:solidFill>
              <a:prstDash val="solid"/>
              <a:miter lim="800000"/>
              <a:headEnd type="none" w="sm" len="sm"/>
              <a:tailEnd type="none" w="sm" len="sm"/>
            </a:ln>
          </p:spPr>
        </p:cxnSp>
        <p:cxnSp>
          <p:nvCxnSpPr>
            <p:cNvPr id="212" name="Straight Connector 211">
              <a:extLst>
                <a:ext uri="{FF2B5EF4-FFF2-40B4-BE49-F238E27FC236}">
                  <a16:creationId xmlns:a16="http://schemas.microsoft.com/office/drawing/2014/main" id="{750F2BBA-5168-4036-9F81-36F812FE995F}"/>
                </a:ext>
              </a:extLst>
            </p:cNvPr>
            <p:cNvCxnSpPr/>
            <p:nvPr/>
          </p:nvCxnSpPr>
          <p:spPr>
            <a:xfrm flipV="1">
              <a:off x="9939069" y="119866"/>
              <a:ext cx="0" cy="1533959"/>
            </a:xfrm>
            <a:prstGeom prst="line">
              <a:avLst/>
            </a:prstGeom>
            <a:noFill/>
            <a:ln w="0" cap="flat" cmpd="sng">
              <a:solidFill>
                <a:schemeClr val="bg1">
                  <a:alpha val="19000"/>
                </a:schemeClr>
              </a:solidFill>
              <a:prstDash val="solid"/>
              <a:miter lim="800000"/>
              <a:headEnd type="none" w="sm" len="sm"/>
              <a:tailEnd type="none" w="sm" len="sm"/>
            </a:ln>
          </p:spPr>
        </p:cxnSp>
      </p:grpSp>
      <p:pic>
        <p:nvPicPr>
          <p:cNvPr id="42" name="Graphic 41">
            <a:extLst>
              <a:ext uri="{FF2B5EF4-FFF2-40B4-BE49-F238E27FC236}">
                <a16:creationId xmlns:a16="http://schemas.microsoft.com/office/drawing/2014/main" id="{61FE0E5D-2A7A-4EC5-A3BD-9915E3A4128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392613" y="6225516"/>
            <a:ext cx="947352" cy="787409"/>
          </a:xfrm>
          <a:prstGeom prst="rect">
            <a:avLst/>
          </a:prstGeom>
        </p:spPr>
      </p:pic>
      <p:pic>
        <p:nvPicPr>
          <p:cNvPr id="46" name="Graphic 45">
            <a:extLst>
              <a:ext uri="{FF2B5EF4-FFF2-40B4-BE49-F238E27FC236}">
                <a16:creationId xmlns:a16="http://schemas.microsoft.com/office/drawing/2014/main" id="{73D77FEB-A57C-49AF-9DA6-524410B685F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142753" y="13858259"/>
            <a:ext cx="1296089" cy="1243123"/>
          </a:xfrm>
          <a:prstGeom prst="rect">
            <a:avLst/>
          </a:prstGeom>
        </p:spPr>
      </p:pic>
      <p:grpSp>
        <p:nvGrpSpPr>
          <p:cNvPr id="161" name="Group 160">
            <a:extLst>
              <a:ext uri="{FF2B5EF4-FFF2-40B4-BE49-F238E27FC236}">
                <a16:creationId xmlns:a16="http://schemas.microsoft.com/office/drawing/2014/main" id="{31CA338A-C776-4D0D-9795-3A9461D9319A}"/>
              </a:ext>
            </a:extLst>
          </p:cNvPr>
          <p:cNvGrpSpPr/>
          <p:nvPr/>
        </p:nvGrpSpPr>
        <p:grpSpPr>
          <a:xfrm>
            <a:off x="23354356" y="5540902"/>
            <a:ext cx="6181478" cy="3524659"/>
            <a:chOff x="4991154" y="510383"/>
            <a:chExt cx="2484947" cy="1416909"/>
          </a:xfrm>
        </p:grpSpPr>
        <p:pic>
          <p:nvPicPr>
            <p:cNvPr id="162" name="Graphic 161">
              <a:extLst>
                <a:ext uri="{FF2B5EF4-FFF2-40B4-BE49-F238E27FC236}">
                  <a16:creationId xmlns:a16="http://schemas.microsoft.com/office/drawing/2014/main" id="{064B1593-AB46-46D6-9C1A-B0D30A8FFFC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91154" y="949498"/>
              <a:ext cx="2272098" cy="977794"/>
            </a:xfrm>
            <a:prstGeom prst="rect">
              <a:avLst/>
            </a:prstGeom>
          </p:spPr>
        </p:pic>
        <p:pic>
          <p:nvPicPr>
            <p:cNvPr id="163" name="Graphic 162">
              <a:extLst>
                <a:ext uri="{FF2B5EF4-FFF2-40B4-BE49-F238E27FC236}">
                  <a16:creationId xmlns:a16="http://schemas.microsoft.com/office/drawing/2014/main" id="{AFC923F7-288B-4F0B-84BA-A7044335941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780145">
              <a:off x="6485050" y="510383"/>
              <a:ext cx="304553" cy="460945"/>
            </a:xfrm>
            <a:prstGeom prst="rect">
              <a:avLst/>
            </a:prstGeom>
          </p:spPr>
        </p:pic>
        <p:pic>
          <p:nvPicPr>
            <p:cNvPr id="169" name="Graphic 168">
              <a:extLst>
                <a:ext uri="{FF2B5EF4-FFF2-40B4-BE49-F238E27FC236}">
                  <a16:creationId xmlns:a16="http://schemas.microsoft.com/office/drawing/2014/main" id="{B584A8B6-BFD1-48E5-8697-ACDD134DF6D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192628" y="711856"/>
              <a:ext cx="673448" cy="199816"/>
            </a:xfrm>
            <a:prstGeom prst="rect">
              <a:avLst/>
            </a:prstGeom>
          </p:spPr>
        </p:pic>
        <p:pic>
          <p:nvPicPr>
            <p:cNvPr id="170" name="Graphic 169">
              <a:extLst>
                <a:ext uri="{FF2B5EF4-FFF2-40B4-BE49-F238E27FC236}">
                  <a16:creationId xmlns:a16="http://schemas.microsoft.com/office/drawing/2014/main" id="{91BB1749-9441-4EF2-9184-B09D180B159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075645" y="949498"/>
              <a:ext cx="400456" cy="118818"/>
            </a:xfrm>
            <a:prstGeom prst="rect">
              <a:avLst/>
            </a:prstGeom>
          </p:spPr>
        </p:pic>
      </p:grpSp>
      <p:pic>
        <p:nvPicPr>
          <p:cNvPr id="47" name="Graphic 46">
            <a:extLst>
              <a:ext uri="{FF2B5EF4-FFF2-40B4-BE49-F238E27FC236}">
                <a16:creationId xmlns:a16="http://schemas.microsoft.com/office/drawing/2014/main" id="{4C65B1C2-7EC7-425A-9E6C-6D12CD0D21F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20678945" flipH="1">
            <a:off x="11924640" y="18214755"/>
            <a:ext cx="1521210" cy="1523411"/>
          </a:xfrm>
          <a:prstGeom prst="rect">
            <a:avLst/>
          </a:prstGeom>
        </p:spPr>
      </p:pic>
      <p:pic>
        <p:nvPicPr>
          <p:cNvPr id="50" name="Graphic 49">
            <a:extLst>
              <a:ext uri="{FF2B5EF4-FFF2-40B4-BE49-F238E27FC236}">
                <a16:creationId xmlns:a16="http://schemas.microsoft.com/office/drawing/2014/main" id="{12E629E9-DB18-4E45-A5EE-C9D5B5CF21F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038548" y="16877929"/>
            <a:ext cx="1233570" cy="1313155"/>
          </a:xfrm>
          <a:prstGeom prst="rect">
            <a:avLst/>
          </a:prstGeom>
        </p:spPr>
      </p:pic>
      <p:grpSp>
        <p:nvGrpSpPr>
          <p:cNvPr id="183" name="Group 182">
            <a:extLst>
              <a:ext uri="{FF2B5EF4-FFF2-40B4-BE49-F238E27FC236}">
                <a16:creationId xmlns:a16="http://schemas.microsoft.com/office/drawing/2014/main" id="{7F776BD1-EAD3-434A-BC83-2DAED46F6504}"/>
              </a:ext>
            </a:extLst>
          </p:cNvPr>
          <p:cNvGrpSpPr/>
          <p:nvPr/>
        </p:nvGrpSpPr>
        <p:grpSpPr>
          <a:xfrm>
            <a:off x="16494640" y="6701225"/>
            <a:ext cx="2951918" cy="1375455"/>
            <a:chOff x="5552326" y="118233"/>
            <a:chExt cx="1405097" cy="654709"/>
          </a:xfrm>
        </p:grpSpPr>
        <p:pic>
          <p:nvPicPr>
            <p:cNvPr id="184" name="Graphic 183">
              <a:extLst>
                <a:ext uri="{FF2B5EF4-FFF2-40B4-BE49-F238E27FC236}">
                  <a16:creationId xmlns:a16="http://schemas.microsoft.com/office/drawing/2014/main" id="{C3CFD62C-1276-4F0C-9DF7-758B9FA11B0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332475" y="118233"/>
              <a:ext cx="624948" cy="624948"/>
            </a:xfrm>
            <a:prstGeom prst="rect">
              <a:avLst/>
            </a:prstGeom>
          </p:spPr>
        </p:pic>
        <p:pic>
          <p:nvPicPr>
            <p:cNvPr id="185" name="Graphic 184">
              <a:extLst>
                <a:ext uri="{FF2B5EF4-FFF2-40B4-BE49-F238E27FC236}">
                  <a16:creationId xmlns:a16="http://schemas.microsoft.com/office/drawing/2014/main" id="{8956E40D-943E-4ACA-832E-324DF6557926}"/>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552326" y="585149"/>
              <a:ext cx="731745" cy="187793"/>
            </a:xfrm>
            <a:prstGeom prst="rect">
              <a:avLst/>
            </a:prstGeom>
          </p:spPr>
        </p:pic>
      </p:grpSp>
      <p:pic>
        <p:nvPicPr>
          <p:cNvPr id="53" name="Graphic 52">
            <a:extLst>
              <a:ext uri="{FF2B5EF4-FFF2-40B4-BE49-F238E27FC236}">
                <a16:creationId xmlns:a16="http://schemas.microsoft.com/office/drawing/2014/main" id="{0A9D3D91-2199-4E44-8D98-E63CBCBD7F7B}"/>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28295630" y="10484547"/>
            <a:ext cx="1484245" cy="2092542"/>
          </a:xfrm>
          <a:prstGeom prst="rect">
            <a:avLst/>
          </a:prstGeom>
        </p:spPr>
      </p:pic>
      <p:pic>
        <p:nvPicPr>
          <p:cNvPr id="40" name="Graphic 39">
            <a:extLst>
              <a:ext uri="{FF2B5EF4-FFF2-40B4-BE49-F238E27FC236}">
                <a16:creationId xmlns:a16="http://schemas.microsoft.com/office/drawing/2014/main" id="{345C9AB0-677E-4506-BC0E-0BC706D3B2AE}"/>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669182" y="5871629"/>
            <a:ext cx="4114164" cy="2543818"/>
          </a:xfrm>
          <a:prstGeom prst="rect">
            <a:avLst/>
          </a:prstGeom>
        </p:spPr>
      </p:pic>
      <p:pic>
        <p:nvPicPr>
          <p:cNvPr id="54" name="Graphic 53">
            <a:extLst>
              <a:ext uri="{FF2B5EF4-FFF2-40B4-BE49-F238E27FC236}">
                <a16:creationId xmlns:a16="http://schemas.microsoft.com/office/drawing/2014/main" id="{3BF97088-43DA-49E6-AD97-FECC27083C0F}"/>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3604510" y="7609227"/>
            <a:ext cx="2899993" cy="4885858"/>
          </a:xfrm>
          <a:prstGeom prst="rect">
            <a:avLst/>
          </a:prstGeom>
        </p:spPr>
      </p:pic>
      <p:pic>
        <p:nvPicPr>
          <p:cNvPr id="55" name="Graphic 54">
            <a:extLst>
              <a:ext uri="{FF2B5EF4-FFF2-40B4-BE49-F238E27FC236}">
                <a16:creationId xmlns:a16="http://schemas.microsoft.com/office/drawing/2014/main" id="{36CA3102-9846-4D28-91D6-BDAC927BBE1A}"/>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21323214" y="12449666"/>
            <a:ext cx="1831523" cy="1470768"/>
          </a:xfrm>
          <a:prstGeom prst="rect">
            <a:avLst/>
          </a:prstGeom>
        </p:spPr>
      </p:pic>
      <p:pic>
        <p:nvPicPr>
          <p:cNvPr id="61" name="Graphic 60">
            <a:extLst>
              <a:ext uri="{FF2B5EF4-FFF2-40B4-BE49-F238E27FC236}">
                <a16:creationId xmlns:a16="http://schemas.microsoft.com/office/drawing/2014/main" id="{7843808A-777B-4485-B323-707EA61BCCBA}"/>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20297834" y="8513325"/>
            <a:ext cx="2017362" cy="1902257"/>
          </a:xfrm>
          <a:prstGeom prst="rect">
            <a:avLst/>
          </a:prstGeom>
        </p:spPr>
      </p:pic>
      <p:pic>
        <p:nvPicPr>
          <p:cNvPr id="62" name="Graphic 61">
            <a:extLst>
              <a:ext uri="{FF2B5EF4-FFF2-40B4-BE49-F238E27FC236}">
                <a16:creationId xmlns:a16="http://schemas.microsoft.com/office/drawing/2014/main" id="{AB72E758-9A51-4261-97F5-7CC56D32D66D}"/>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21210609" y="18465621"/>
            <a:ext cx="1471471" cy="2346835"/>
          </a:xfrm>
          <a:prstGeom prst="rect">
            <a:avLst/>
          </a:prstGeom>
        </p:spPr>
      </p:pic>
      <p:pic>
        <p:nvPicPr>
          <p:cNvPr id="63" name="Graphic 62">
            <a:extLst>
              <a:ext uri="{FF2B5EF4-FFF2-40B4-BE49-F238E27FC236}">
                <a16:creationId xmlns:a16="http://schemas.microsoft.com/office/drawing/2014/main" id="{CB272E92-2C3A-4DD0-8D55-408B8BC578F1}"/>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22661372" y="16049696"/>
            <a:ext cx="1812612" cy="1324738"/>
          </a:xfrm>
          <a:prstGeom prst="rect">
            <a:avLst/>
          </a:prstGeom>
        </p:spPr>
      </p:pic>
      <p:pic>
        <p:nvPicPr>
          <p:cNvPr id="64" name="Graphic 63">
            <a:extLst>
              <a:ext uri="{FF2B5EF4-FFF2-40B4-BE49-F238E27FC236}">
                <a16:creationId xmlns:a16="http://schemas.microsoft.com/office/drawing/2014/main" id="{F960C167-A5C1-48FD-8621-34207E0D05AB}"/>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4611368" y="19429475"/>
            <a:ext cx="1471471" cy="1217769"/>
          </a:xfrm>
          <a:prstGeom prst="rect">
            <a:avLst/>
          </a:prstGeom>
        </p:spPr>
      </p:pic>
      <p:pic>
        <p:nvPicPr>
          <p:cNvPr id="65" name="Graphic 64">
            <a:extLst>
              <a:ext uri="{FF2B5EF4-FFF2-40B4-BE49-F238E27FC236}">
                <a16:creationId xmlns:a16="http://schemas.microsoft.com/office/drawing/2014/main" id="{5A749E0C-A3B9-4826-BCDC-162A08055B38}"/>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262911" y="1715689"/>
            <a:ext cx="1752600" cy="657225"/>
          </a:xfrm>
          <a:prstGeom prst="rect">
            <a:avLst/>
          </a:prstGeom>
        </p:spPr>
      </p:pic>
      <p:pic>
        <p:nvPicPr>
          <p:cNvPr id="157" name="Graphic 156">
            <a:extLst>
              <a:ext uri="{FF2B5EF4-FFF2-40B4-BE49-F238E27FC236}">
                <a16:creationId xmlns:a16="http://schemas.microsoft.com/office/drawing/2014/main" id="{C3D09FAA-5508-4D96-9463-A70D56A11664}"/>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10930260" y="339995"/>
            <a:ext cx="1472013" cy="552005"/>
          </a:xfrm>
          <a:prstGeom prst="rect">
            <a:avLst/>
          </a:prstGeom>
        </p:spPr>
      </p:pic>
      <p:pic>
        <p:nvPicPr>
          <p:cNvPr id="158" name="Graphic 157">
            <a:extLst>
              <a:ext uri="{FF2B5EF4-FFF2-40B4-BE49-F238E27FC236}">
                <a16:creationId xmlns:a16="http://schemas.microsoft.com/office/drawing/2014/main" id="{93291AB3-0593-47B9-9DE3-663CF590354A}"/>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26934641" y="2536101"/>
            <a:ext cx="1752600" cy="657225"/>
          </a:xfrm>
          <a:prstGeom prst="rect">
            <a:avLst/>
          </a:prstGeom>
        </p:spPr>
      </p:pic>
      <p:pic>
        <p:nvPicPr>
          <p:cNvPr id="155" name="Graphic 154">
            <a:extLst>
              <a:ext uri="{FF2B5EF4-FFF2-40B4-BE49-F238E27FC236}">
                <a16:creationId xmlns:a16="http://schemas.microsoft.com/office/drawing/2014/main" id="{97E153E7-1C94-4191-A6A5-1862EDB5E62E}"/>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1972888" y="6949068"/>
            <a:ext cx="1745389" cy="654521"/>
          </a:xfrm>
          <a:prstGeom prst="rect">
            <a:avLst/>
          </a:prstGeom>
        </p:spPr>
      </p:pic>
      <p:pic>
        <p:nvPicPr>
          <p:cNvPr id="159" name="Graphic 158">
            <a:extLst>
              <a:ext uri="{FF2B5EF4-FFF2-40B4-BE49-F238E27FC236}">
                <a16:creationId xmlns:a16="http://schemas.microsoft.com/office/drawing/2014/main" id="{066A74AD-EC78-4B46-8F45-06410BC34021}"/>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28035378" y="18185903"/>
            <a:ext cx="2004748" cy="751781"/>
          </a:xfrm>
          <a:prstGeom prst="rect">
            <a:avLst/>
          </a:prstGeom>
        </p:spPr>
      </p:pic>
      <p:pic>
        <p:nvPicPr>
          <p:cNvPr id="188" name="Graphic 187">
            <a:extLst>
              <a:ext uri="{FF2B5EF4-FFF2-40B4-BE49-F238E27FC236}">
                <a16:creationId xmlns:a16="http://schemas.microsoft.com/office/drawing/2014/main" id="{3D340224-3AE3-4F1D-9E5E-27B2ADD09B68}"/>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16296489" y="4778321"/>
            <a:ext cx="1389077" cy="520904"/>
          </a:xfrm>
          <a:prstGeom prst="rect">
            <a:avLst/>
          </a:prstGeom>
        </p:spPr>
      </p:pic>
      <p:sp>
        <p:nvSpPr>
          <p:cNvPr id="60" name="Rectangle 59">
            <a:extLst>
              <a:ext uri="{FF2B5EF4-FFF2-40B4-BE49-F238E27FC236}">
                <a16:creationId xmlns:a16="http://schemas.microsoft.com/office/drawing/2014/main" id="{EBEE1AB0-6102-4C22-99EC-9FC6129240B7}"/>
              </a:ext>
            </a:extLst>
          </p:cNvPr>
          <p:cNvSpPr/>
          <p:nvPr/>
        </p:nvSpPr>
        <p:spPr>
          <a:xfrm>
            <a:off x="2372860" y="10723710"/>
            <a:ext cx="3793877" cy="4229043"/>
          </a:xfrm>
          <a:prstGeom prst="rect">
            <a:avLst/>
          </a:prstGeom>
        </p:spPr>
        <p:txBody>
          <a:bodyPr wrap="square" lIns="0" tIns="252000" rIns="0" bIns="0" anchor="t">
            <a:noAutofit/>
          </a:bodyPr>
          <a:lstStyle/>
          <a:p>
            <a:pPr algn="ctr" defTabSz="2270442">
              <a:lnSpc>
                <a:spcPct val="110000"/>
              </a:lnSpc>
              <a:spcAft>
                <a:spcPts val="1592"/>
              </a:spcAft>
              <a:buClr>
                <a:srgbClr val="084438"/>
              </a:buClr>
            </a:pPr>
            <a:r>
              <a:rPr lang="da-DK" sz="2600">
                <a:latin typeface="Arial"/>
                <a:cs typeface="Arial"/>
              </a:rPr>
              <a:t>Flere eux-elever fremhæver det ”smarte” ved at kombinere en erhvervsuddannelse med en gymnasial uddannelse. Det kan imidlertid være en udfordring for eux-elever, at de nogle steder skal starte i to forskellige klasser og ikke nødvendigvis får et tilhørsforhold til begge. </a:t>
            </a:r>
            <a:endParaRPr lang="da-DK" sz="2600">
              <a:latin typeface="Arial" panose="020B0604020202020204" pitchFamily="34" charset="0"/>
              <a:cs typeface="Arial" panose="020B0604020202020204" pitchFamily="34" charset="0"/>
            </a:endParaRPr>
          </a:p>
        </p:txBody>
      </p:sp>
      <p:sp>
        <p:nvSpPr>
          <p:cNvPr id="68" name="Rectangle 67">
            <a:extLst>
              <a:ext uri="{FF2B5EF4-FFF2-40B4-BE49-F238E27FC236}">
                <a16:creationId xmlns:a16="http://schemas.microsoft.com/office/drawing/2014/main" id="{7BDA9FEC-68D3-4C2C-B6B3-801FD9A34F1B}"/>
              </a:ext>
            </a:extLst>
          </p:cNvPr>
          <p:cNvSpPr/>
          <p:nvPr/>
        </p:nvSpPr>
        <p:spPr>
          <a:xfrm>
            <a:off x="8217864" y="10705044"/>
            <a:ext cx="4324562" cy="7072898"/>
          </a:xfrm>
          <a:prstGeom prst="rect">
            <a:avLst/>
          </a:prstGeom>
        </p:spPr>
        <p:txBody>
          <a:bodyPr wrap="square" lIns="0" tIns="252000" rIns="0" bIns="0" anchor="t">
            <a:noAutofit/>
          </a:bodyPr>
          <a:lstStyle/>
          <a:p>
            <a:pPr algn="ctr" defTabSz="2270442">
              <a:lnSpc>
                <a:spcPct val="110000"/>
              </a:lnSpc>
              <a:spcAft>
                <a:spcPts val="1592"/>
              </a:spcAft>
              <a:buClr>
                <a:srgbClr val="084438"/>
              </a:buClr>
            </a:pPr>
            <a:r>
              <a:rPr lang="da-DK" sz="2600">
                <a:latin typeface="Arial" panose="020B0604020202020204" pitchFamily="34" charset="0"/>
                <a:cs typeface="Arial" panose="020B0604020202020204" pitchFamily="34" charset="0"/>
              </a:rPr>
              <a:t>Eleverne på eux peger på, at det fungerer særligt godt, når de oplever god sammenhæng mellem undervisningen på gymnasiet, erhvervsskolen og i erhvervet, og når undervisningen veksler mellem teori og praksis. Det kan være svært at få dannet relationer til de øvrige gymnasieelever, men det er vigtigt for eux-eleverne, at skolen understøtter et rigt socialt ungdomsliv.</a:t>
            </a:r>
          </a:p>
        </p:txBody>
      </p:sp>
      <p:sp>
        <p:nvSpPr>
          <p:cNvPr id="81" name="Rectangle 80">
            <a:extLst>
              <a:ext uri="{FF2B5EF4-FFF2-40B4-BE49-F238E27FC236}">
                <a16:creationId xmlns:a16="http://schemas.microsoft.com/office/drawing/2014/main" id="{4FAEE19E-3546-4802-889A-C3EC38308311}"/>
              </a:ext>
            </a:extLst>
          </p:cNvPr>
          <p:cNvSpPr/>
          <p:nvPr/>
        </p:nvSpPr>
        <p:spPr>
          <a:xfrm>
            <a:off x="17131928" y="12653115"/>
            <a:ext cx="3155318" cy="7072898"/>
          </a:xfrm>
          <a:prstGeom prst="rect">
            <a:avLst/>
          </a:prstGeom>
        </p:spPr>
        <p:txBody>
          <a:bodyPr wrap="square" lIns="0" tIns="252000" rIns="0" bIns="0" anchor="t">
            <a:noAutofit/>
          </a:bodyPr>
          <a:lstStyle/>
          <a:p>
            <a:pPr algn="ctr" defTabSz="2270442">
              <a:lnSpc>
                <a:spcPct val="110000"/>
              </a:lnSpc>
              <a:spcAft>
                <a:spcPts val="1592"/>
              </a:spcAft>
              <a:buClr>
                <a:srgbClr val="084438"/>
              </a:buClr>
            </a:pPr>
            <a:r>
              <a:rPr lang="da-DK" sz="2600">
                <a:latin typeface="Arial" panose="020B0604020202020204" pitchFamily="34" charset="0"/>
                <a:cs typeface="Arial" panose="020B0604020202020204" pitchFamily="34" charset="0"/>
              </a:rPr>
              <a:t>Særligt de merkantile eux-elever kan være mindre målorienterede mod en specifik branche eller arbejdsplads og have en mindre stærk faglig identitet. Det skyldes blandt andet, at en del elever på forhånd ved, at de vil læse videre efter endt eux-forløb. </a:t>
            </a:r>
          </a:p>
        </p:txBody>
      </p:sp>
      <p:sp>
        <p:nvSpPr>
          <p:cNvPr id="82" name="Rectangle 81">
            <a:extLst>
              <a:ext uri="{FF2B5EF4-FFF2-40B4-BE49-F238E27FC236}">
                <a16:creationId xmlns:a16="http://schemas.microsoft.com/office/drawing/2014/main" id="{0B9AFF40-A20D-40E7-903D-DC6E308318A9}"/>
              </a:ext>
            </a:extLst>
          </p:cNvPr>
          <p:cNvSpPr/>
          <p:nvPr/>
        </p:nvSpPr>
        <p:spPr>
          <a:xfrm>
            <a:off x="24998260" y="11213355"/>
            <a:ext cx="3297370" cy="4703019"/>
          </a:xfrm>
          <a:prstGeom prst="rect">
            <a:avLst/>
          </a:prstGeom>
        </p:spPr>
        <p:txBody>
          <a:bodyPr wrap="square" lIns="0" tIns="252000" rIns="0" bIns="0" anchor="t">
            <a:noAutofit/>
          </a:bodyPr>
          <a:lstStyle/>
          <a:p>
            <a:pPr algn="ctr" defTabSz="2270442">
              <a:lnSpc>
                <a:spcPct val="110000"/>
              </a:lnSpc>
              <a:spcAft>
                <a:spcPts val="1592"/>
              </a:spcAft>
              <a:buClr>
                <a:srgbClr val="084438"/>
              </a:buClr>
            </a:pPr>
            <a:r>
              <a:rPr lang="da-DK" sz="2600">
                <a:latin typeface="Arial" panose="020B0604020202020204" pitchFamily="34" charset="0"/>
                <a:cs typeface="Arial" panose="020B0604020202020204" pitchFamily="34" charset="0"/>
              </a:rPr>
              <a:t>Eux-eleverne ønsker en festlig fejring og markering ved afslutning. </a:t>
            </a:r>
          </a:p>
          <a:p>
            <a:pPr algn="ctr" defTabSz="2270442">
              <a:lnSpc>
                <a:spcPct val="110000"/>
              </a:lnSpc>
              <a:spcAft>
                <a:spcPts val="1592"/>
              </a:spcAft>
              <a:buClr>
                <a:srgbClr val="084438"/>
              </a:buClr>
            </a:pPr>
            <a:r>
              <a:rPr lang="da-DK" sz="2600">
                <a:latin typeface="Arial" panose="020B0604020202020204" pitchFamily="34" charset="0"/>
                <a:cs typeface="Arial" panose="020B0604020202020204" pitchFamily="34" charset="0"/>
              </a:rPr>
              <a:t>Eux-eleverne vælger forskellige veje efter uddannelsens afslutning, hvor nogle læser videre og andre søger arbejde</a:t>
            </a:r>
          </a:p>
        </p:txBody>
      </p:sp>
      <p:grpSp>
        <p:nvGrpSpPr>
          <p:cNvPr id="26" name="Group 25">
            <a:extLst>
              <a:ext uri="{FF2B5EF4-FFF2-40B4-BE49-F238E27FC236}">
                <a16:creationId xmlns:a16="http://schemas.microsoft.com/office/drawing/2014/main" id="{70772D50-561A-4885-A1E0-9555EC436C59}"/>
              </a:ext>
            </a:extLst>
          </p:cNvPr>
          <p:cNvGrpSpPr/>
          <p:nvPr/>
        </p:nvGrpSpPr>
        <p:grpSpPr>
          <a:xfrm>
            <a:off x="17970599" y="713407"/>
            <a:ext cx="8146326" cy="5007849"/>
            <a:chOff x="18557023" y="347147"/>
            <a:chExt cx="8146326" cy="5007849"/>
          </a:xfrm>
        </p:grpSpPr>
        <p:grpSp>
          <p:nvGrpSpPr>
            <p:cNvPr id="100" name="b4">
              <a:extLst>
                <a:ext uri="{FF2B5EF4-FFF2-40B4-BE49-F238E27FC236}">
                  <a16:creationId xmlns:a16="http://schemas.microsoft.com/office/drawing/2014/main" id="{B841FBA5-87A2-4D58-8C52-0F5D42141C8C}"/>
                </a:ext>
              </a:extLst>
            </p:cNvPr>
            <p:cNvGrpSpPr/>
            <p:nvPr/>
          </p:nvGrpSpPr>
          <p:grpSpPr>
            <a:xfrm>
              <a:off x="18557023" y="1195195"/>
              <a:ext cx="8146326" cy="4159801"/>
              <a:chOff x="30933719" y="7595691"/>
              <a:chExt cx="11874933" cy="6063760"/>
            </a:xfrm>
          </p:grpSpPr>
          <p:pic>
            <p:nvPicPr>
              <p:cNvPr id="101" name="t">
                <a:extLst>
                  <a:ext uri="{FF2B5EF4-FFF2-40B4-BE49-F238E27FC236}">
                    <a16:creationId xmlns:a16="http://schemas.microsoft.com/office/drawing/2014/main" id="{55371488-5611-4FFB-AF5C-CBFE6D6203D3}"/>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31951495" y="7595691"/>
                <a:ext cx="10477500" cy="57150"/>
              </a:xfrm>
              <a:prstGeom prst="rect">
                <a:avLst/>
              </a:prstGeom>
            </p:spPr>
          </p:pic>
          <p:pic>
            <p:nvPicPr>
              <p:cNvPr id="102" name="r">
                <a:extLst>
                  <a:ext uri="{FF2B5EF4-FFF2-40B4-BE49-F238E27FC236}">
                    <a16:creationId xmlns:a16="http://schemas.microsoft.com/office/drawing/2014/main" id="{67BE2FF5-5218-491B-B5C6-50D0F8FD4E33}"/>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41275127" y="7811135"/>
                <a:ext cx="1533525" cy="5838825"/>
              </a:xfrm>
              <a:prstGeom prst="rect">
                <a:avLst/>
              </a:prstGeom>
            </p:spPr>
          </p:pic>
          <p:pic>
            <p:nvPicPr>
              <p:cNvPr id="103" name="b">
                <a:extLst>
                  <a:ext uri="{FF2B5EF4-FFF2-40B4-BE49-F238E27FC236}">
                    <a16:creationId xmlns:a16="http://schemas.microsoft.com/office/drawing/2014/main" id="{255E37C3-8CBB-4302-8429-08BF583A66C8}"/>
                  </a:ext>
                </a:extLst>
              </p:cNvPr>
              <p:cNvPicPr>
                <a:picLocks/>
              </p:cNvPicPr>
              <p:nvPr/>
            </p:nvPicPr>
            <p:blipFill>
              <a:blip r:embed="rId49">
                <a:extLst>
                  <a:ext uri="{96DAC541-7B7A-43D3-8B79-37D633B846F1}">
                    <asvg:svgBlip xmlns:asvg="http://schemas.microsoft.com/office/drawing/2016/SVG/main" r:embed="rId50"/>
                  </a:ext>
                </a:extLst>
              </a:blip>
              <a:stretch>
                <a:fillRect/>
              </a:stretch>
            </p:blipFill>
            <p:spPr>
              <a:xfrm>
                <a:off x="31728375" y="13573726"/>
                <a:ext cx="9708309" cy="85725"/>
              </a:xfrm>
              <a:prstGeom prst="rect">
                <a:avLst/>
              </a:prstGeom>
            </p:spPr>
          </p:pic>
          <p:pic>
            <p:nvPicPr>
              <p:cNvPr id="104" name="l">
                <a:extLst>
                  <a:ext uri="{FF2B5EF4-FFF2-40B4-BE49-F238E27FC236}">
                    <a16:creationId xmlns:a16="http://schemas.microsoft.com/office/drawing/2014/main" id="{AFE88A6E-8610-45AE-839C-759A88624CF1}"/>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30933719" y="7595691"/>
                <a:ext cx="990600" cy="6029325"/>
              </a:xfrm>
              <a:prstGeom prst="rect">
                <a:avLst/>
              </a:prstGeom>
            </p:spPr>
          </p:pic>
        </p:grpSp>
        <p:pic>
          <p:nvPicPr>
            <p:cNvPr id="70" name="Graphic 69">
              <a:extLst>
                <a:ext uri="{FF2B5EF4-FFF2-40B4-BE49-F238E27FC236}">
                  <a16:creationId xmlns:a16="http://schemas.microsoft.com/office/drawing/2014/main" id="{D6D1695A-B249-4796-9EC7-94E7D702E995}"/>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18904770" y="347147"/>
              <a:ext cx="1655788" cy="876080"/>
            </a:xfrm>
            <a:prstGeom prst="rect">
              <a:avLst/>
            </a:prstGeom>
          </p:spPr>
        </p:pic>
      </p:grpSp>
      <p:grpSp>
        <p:nvGrpSpPr>
          <p:cNvPr id="27" name="Group 26">
            <a:extLst>
              <a:ext uri="{FF2B5EF4-FFF2-40B4-BE49-F238E27FC236}">
                <a16:creationId xmlns:a16="http://schemas.microsoft.com/office/drawing/2014/main" id="{46CAF7C3-3CA5-446C-ACBF-31489C3E6F88}"/>
              </a:ext>
            </a:extLst>
          </p:cNvPr>
          <p:cNvGrpSpPr/>
          <p:nvPr/>
        </p:nvGrpSpPr>
        <p:grpSpPr>
          <a:xfrm>
            <a:off x="18310380" y="1744586"/>
            <a:ext cx="7417948" cy="3459379"/>
            <a:chOff x="18896804" y="1378326"/>
            <a:chExt cx="7417948" cy="3459379"/>
          </a:xfrm>
        </p:grpSpPr>
        <p:sp>
          <p:nvSpPr>
            <p:cNvPr id="251" name="Shape 92">
              <a:extLst>
                <a:ext uri="{FF2B5EF4-FFF2-40B4-BE49-F238E27FC236}">
                  <a16:creationId xmlns:a16="http://schemas.microsoft.com/office/drawing/2014/main" id="{DFD3443D-00CE-4855-8A39-F58B68359725}"/>
                </a:ext>
              </a:extLst>
            </p:cNvPr>
            <p:cNvSpPr/>
            <p:nvPr/>
          </p:nvSpPr>
          <p:spPr>
            <a:xfrm>
              <a:off x="18931078" y="1378326"/>
              <a:ext cx="7214497" cy="49244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p>
              <a:pPr defTabSz="2270509">
                <a:spcAft>
                  <a:spcPts val="600"/>
                </a:spcAft>
                <a:buClr>
                  <a:srgbClr val="E14646"/>
                </a:buClr>
                <a:buSzPct val="100000"/>
                <a:defRPr sz="1800"/>
              </a:pPr>
              <a:r>
                <a:rPr lang="da-DK" sz="3200" b="1">
                  <a:solidFill>
                    <a:srgbClr val="73A89A"/>
                  </a:solidFill>
                  <a:latin typeface="Arial"/>
                  <a:cs typeface="Arial"/>
                </a:rPr>
                <a:t>Elevcitat</a:t>
              </a:r>
              <a:endParaRPr lang="da-DK" sz="3200" b="1">
                <a:solidFill>
                  <a:srgbClr val="084438"/>
                </a:solidFill>
                <a:latin typeface="Arial"/>
                <a:cs typeface="Arial"/>
              </a:endParaRPr>
            </a:p>
          </p:txBody>
        </p:sp>
        <p:sp>
          <p:nvSpPr>
            <p:cNvPr id="118" name="Shape 92">
              <a:extLst>
                <a:ext uri="{FF2B5EF4-FFF2-40B4-BE49-F238E27FC236}">
                  <a16:creationId xmlns:a16="http://schemas.microsoft.com/office/drawing/2014/main" id="{4A11F473-82BD-466F-8FF4-8573D5870A3F}"/>
                </a:ext>
              </a:extLst>
            </p:cNvPr>
            <p:cNvSpPr/>
            <p:nvPr/>
          </p:nvSpPr>
          <p:spPr>
            <a:xfrm>
              <a:off x="18896804" y="2079994"/>
              <a:ext cx="7417948" cy="275771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p>
              <a:pPr algn="ctr" defTabSz="2270509">
                <a:spcAft>
                  <a:spcPts val="600"/>
                </a:spcAft>
                <a:buClr>
                  <a:srgbClr val="E14646"/>
                </a:buClr>
                <a:buSzPct val="100000"/>
                <a:defRPr sz="1800"/>
              </a:pPr>
              <a:r>
                <a:rPr lang="da-DK" sz="2400" i="1">
                  <a:solidFill>
                    <a:srgbClr val="73A89A"/>
                  </a:solidFill>
                  <a:cs typeface="Arial"/>
                </a:rPr>
                <a:t>“På eux er det mere afvekslende end på gymnasiet. Alligevel får man den gymnasiale oplevelse oveni. Og hvis man ikke vil være landmand, er man ikke helt ”lost”, så kan man stadig også studere medicin eller psykologi.”</a:t>
              </a:r>
            </a:p>
            <a:p>
              <a:pPr algn="ctr" defTabSz="2270509">
                <a:spcAft>
                  <a:spcPts val="600"/>
                </a:spcAft>
                <a:buClr>
                  <a:srgbClr val="E14646"/>
                </a:buClr>
                <a:buSzPct val="100000"/>
                <a:defRPr sz="1800"/>
              </a:pPr>
              <a:r>
                <a:rPr lang="da-DK" sz="2400">
                  <a:solidFill>
                    <a:srgbClr val="75AA9C"/>
                  </a:solidFill>
                  <a:latin typeface="Arial" panose="020B0604020202020204" pitchFamily="34" charset="0"/>
                  <a:ea typeface="Calibri" panose="020F0502020204030204" pitchFamily="34" charset="0"/>
                  <a:cs typeface="Times New Roman" panose="02020603050405020304" pitchFamily="18" charset="0"/>
                </a:rPr>
                <a:t>–</a:t>
              </a:r>
              <a:endParaRPr lang="da-DK" sz="2400" i="1">
                <a:solidFill>
                  <a:srgbClr val="73A89A"/>
                </a:solidFill>
                <a:cs typeface="Arial"/>
              </a:endParaRPr>
            </a:p>
            <a:p>
              <a:pPr algn="ctr" defTabSz="2270509">
                <a:spcAft>
                  <a:spcPts val="600"/>
                </a:spcAft>
                <a:buClr>
                  <a:srgbClr val="E14646"/>
                </a:buClr>
                <a:buSzPct val="100000"/>
                <a:defRPr sz="1800"/>
              </a:pPr>
              <a:r>
                <a:rPr lang="da-DK" sz="2000" i="1">
                  <a:solidFill>
                    <a:srgbClr val="73A89A"/>
                  </a:solidFill>
                  <a:cs typeface="Arial"/>
                </a:rPr>
                <a:t>Mand, landbrugsuddannelse</a:t>
              </a:r>
            </a:p>
          </p:txBody>
        </p:sp>
      </p:grpSp>
      <p:pic>
        <p:nvPicPr>
          <p:cNvPr id="31" name="logo">
            <a:extLst>
              <a:ext uri="{FF2B5EF4-FFF2-40B4-BE49-F238E27FC236}">
                <a16:creationId xmlns:a16="http://schemas.microsoft.com/office/drawing/2014/main" id="{81D9C659-A970-4BF6-949F-C57F3129AD36}"/>
              </a:ext>
            </a:extLst>
          </p:cNvPr>
          <p:cNvPicPr>
            <a:picLocks noChangeAspect="1"/>
          </p:cNvPicPr>
          <p:nvPr/>
        </p:nvPicPr>
        <p:blipFill>
          <a:blip r:embed="rId55" cstate="print">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a:xfrm>
            <a:off x="27866302" y="930125"/>
            <a:ext cx="1672311" cy="504000"/>
          </a:xfrm>
          <a:prstGeom prst="rect">
            <a:avLst/>
          </a:prstGeom>
        </p:spPr>
      </p:pic>
      <p:grpSp>
        <p:nvGrpSpPr>
          <p:cNvPr id="2" name="Group 1">
            <a:extLst>
              <a:ext uri="{FF2B5EF4-FFF2-40B4-BE49-F238E27FC236}">
                <a16:creationId xmlns:a16="http://schemas.microsoft.com/office/drawing/2014/main" id="{D2A93E79-7EF9-4BCE-AEA0-B83AFC8C94CA}"/>
              </a:ext>
            </a:extLst>
          </p:cNvPr>
          <p:cNvGrpSpPr/>
          <p:nvPr/>
        </p:nvGrpSpPr>
        <p:grpSpPr>
          <a:xfrm>
            <a:off x="-206479" y="7945055"/>
            <a:ext cx="4106468" cy="13438570"/>
            <a:chOff x="0" y="7945055"/>
            <a:chExt cx="4106468" cy="13438570"/>
          </a:xfrm>
        </p:grpSpPr>
        <p:pic>
          <p:nvPicPr>
            <p:cNvPr id="39" name="Graphic 38">
              <a:extLst>
                <a:ext uri="{FF2B5EF4-FFF2-40B4-BE49-F238E27FC236}">
                  <a16:creationId xmlns:a16="http://schemas.microsoft.com/office/drawing/2014/main" id="{2D9F510A-0D1E-4534-9744-43B2FBAA45D2}"/>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472337" y="7945055"/>
              <a:ext cx="1371600" cy="13325475"/>
            </a:xfrm>
            <a:prstGeom prst="rect">
              <a:avLst/>
            </a:prstGeom>
          </p:spPr>
        </p:pic>
        <p:pic>
          <p:nvPicPr>
            <p:cNvPr id="12" name="Graphic 11">
              <a:extLst>
                <a:ext uri="{FF2B5EF4-FFF2-40B4-BE49-F238E27FC236}">
                  <a16:creationId xmlns:a16="http://schemas.microsoft.com/office/drawing/2014/main" id="{2534EF54-32E2-4974-A31F-A35595CA3F3E}"/>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291098" y="20002500"/>
              <a:ext cx="2815370" cy="1381125"/>
            </a:xfrm>
            <a:prstGeom prst="rect">
              <a:avLst/>
            </a:prstGeom>
          </p:spPr>
        </p:pic>
        <p:pic>
          <p:nvPicPr>
            <p:cNvPr id="43" name="Graphic 42">
              <a:extLst>
                <a:ext uri="{FF2B5EF4-FFF2-40B4-BE49-F238E27FC236}">
                  <a16:creationId xmlns:a16="http://schemas.microsoft.com/office/drawing/2014/main" id="{10B11A66-1ED8-4151-AE01-E7E2D8DE2412}"/>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0" y="19562110"/>
              <a:ext cx="1800225" cy="952500"/>
            </a:xfrm>
            <a:prstGeom prst="rect">
              <a:avLst/>
            </a:prstGeom>
          </p:spPr>
        </p:pic>
      </p:grpSp>
      <p:pic>
        <p:nvPicPr>
          <p:cNvPr id="112" name="Graphic 111">
            <a:extLst>
              <a:ext uri="{FF2B5EF4-FFF2-40B4-BE49-F238E27FC236}">
                <a16:creationId xmlns:a16="http://schemas.microsoft.com/office/drawing/2014/main" id="{33BCDF34-4FFB-431D-9994-C64E9ACE66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23296" y="19195393"/>
            <a:ext cx="5738262" cy="2235458"/>
          </a:xfrm>
          <a:prstGeom prst="rect">
            <a:avLst/>
          </a:prstGeom>
        </p:spPr>
      </p:pic>
      <p:pic>
        <p:nvPicPr>
          <p:cNvPr id="115" name="Graphic 114">
            <a:extLst>
              <a:ext uri="{FF2B5EF4-FFF2-40B4-BE49-F238E27FC236}">
                <a16:creationId xmlns:a16="http://schemas.microsoft.com/office/drawing/2014/main" id="{3E21A53F-FF29-4B9E-A5BB-91785B84CE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36101" y="20694304"/>
            <a:ext cx="1687195" cy="689321"/>
          </a:xfrm>
          <a:prstGeom prst="rect">
            <a:avLst/>
          </a:prstGeom>
        </p:spPr>
      </p:pic>
      <p:grpSp>
        <p:nvGrpSpPr>
          <p:cNvPr id="130" name="Group 129">
            <a:extLst>
              <a:ext uri="{FF2B5EF4-FFF2-40B4-BE49-F238E27FC236}">
                <a16:creationId xmlns:a16="http://schemas.microsoft.com/office/drawing/2014/main" id="{4F2A389D-5614-4DAC-960F-70BE7EAD6B11}"/>
              </a:ext>
            </a:extLst>
          </p:cNvPr>
          <p:cNvGrpSpPr/>
          <p:nvPr/>
        </p:nvGrpSpPr>
        <p:grpSpPr>
          <a:xfrm>
            <a:off x="1235229" y="907641"/>
            <a:ext cx="15117116" cy="5420394"/>
            <a:chOff x="1235229" y="907641"/>
            <a:chExt cx="15117116" cy="5420394"/>
          </a:xfrm>
        </p:grpSpPr>
        <p:sp>
          <p:nvSpPr>
            <p:cNvPr id="131" name="Oval 130">
              <a:extLst>
                <a:ext uri="{FF2B5EF4-FFF2-40B4-BE49-F238E27FC236}">
                  <a16:creationId xmlns:a16="http://schemas.microsoft.com/office/drawing/2014/main" id="{841A1856-2E29-4F61-A522-BD33AF57595E}"/>
                </a:ext>
              </a:extLst>
            </p:cNvPr>
            <p:cNvSpPr/>
            <p:nvPr/>
          </p:nvSpPr>
          <p:spPr>
            <a:xfrm>
              <a:off x="2452823" y="1122682"/>
              <a:ext cx="5092795" cy="5092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32" name="Group 131">
              <a:extLst>
                <a:ext uri="{FF2B5EF4-FFF2-40B4-BE49-F238E27FC236}">
                  <a16:creationId xmlns:a16="http://schemas.microsoft.com/office/drawing/2014/main" id="{8F18AC4E-F57D-4B3C-8867-E059B02496BA}"/>
                </a:ext>
              </a:extLst>
            </p:cNvPr>
            <p:cNvGrpSpPr/>
            <p:nvPr/>
          </p:nvGrpSpPr>
          <p:grpSpPr>
            <a:xfrm>
              <a:off x="1235229" y="907641"/>
              <a:ext cx="15117116" cy="5420394"/>
              <a:chOff x="1235229" y="907641"/>
              <a:chExt cx="15117116" cy="5420394"/>
            </a:xfrm>
          </p:grpSpPr>
          <p:grpSp>
            <p:nvGrpSpPr>
              <p:cNvPr id="133" name="Group 132">
                <a:extLst>
                  <a:ext uri="{FF2B5EF4-FFF2-40B4-BE49-F238E27FC236}">
                    <a16:creationId xmlns:a16="http://schemas.microsoft.com/office/drawing/2014/main" id="{51AE920E-4DBA-4D59-9886-5A3CD63A3D85}"/>
                  </a:ext>
                </a:extLst>
              </p:cNvPr>
              <p:cNvGrpSpPr/>
              <p:nvPr/>
            </p:nvGrpSpPr>
            <p:grpSpPr>
              <a:xfrm>
                <a:off x="5660345" y="977505"/>
                <a:ext cx="10692000" cy="5350530"/>
                <a:chOff x="5660345" y="977505"/>
                <a:chExt cx="10692000" cy="5350530"/>
              </a:xfrm>
            </p:grpSpPr>
            <p:pic>
              <p:nvPicPr>
                <p:cNvPr id="141" name="t">
                  <a:extLst>
                    <a:ext uri="{FF2B5EF4-FFF2-40B4-BE49-F238E27FC236}">
                      <a16:creationId xmlns:a16="http://schemas.microsoft.com/office/drawing/2014/main" id="{C82D1626-AA78-42AA-A76A-2C535B9FFAD9}"/>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5660345" y="982155"/>
                  <a:ext cx="10692000" cy="58305"/>
                </a:xfrm>
                <a:prstGeom prst="rect">
                  <a:avLst/>
                </a:prstGeom>
              </p:spPr>
            </p:pic>
            <p:pic>
              <p:nvPicPr>
                <p:cNvPr id="142" name="r">
                  <a:extLst>
                    <a:ext uri="{FF2B5EF4-FFF2-40B4-BE49-F238E27FC236}">
                      <a16:creationId xmlns:a16="http://schemas.microsoft.com/office/drawing/2014/main" id="{944FB4CC-5E14-4DBF-B50A-14785744A12E}"/>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rot="519833">
                  <a:off x="14917977" y="977505"/>
                  <a:ext cx="1334305" cy="5350530"/>
                </a:xfrm>
                <a:prstGeom prst="rect">
                  <a:avLst/>
                </a:prstGeom>
              </p:spPr>
            </p:pic>
            <p:pic>
              <p:nvPicPr>
                <p:cNvPr id="143" name="b">
                  <a:extLst>
                    <a:ext uri="{FF2B5EF4-FFF2-40B4-BE49-F238E27FC236}">
                      <a16:creationId xmlns:a16="http://schemas.microsoft.com/office/drawing/2014/main" id="{D1D8E23E-FC9E-41A2-ADBB-D34A82F732DB}"/>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6166738" y="6127056"/>
                  <a:ext cx="8496000" cy="79657"/>
                </a:xfrm>
                <a:prstGeom prst="rect">
                  <a:avLst/>
                </a:prstGeom>
              </p:spPr>
            </p:pic>
          </p:grpSp>
          <p:pic>
            <p:nvPicPr>
              <p:cNvPr id="134" name="Graphic 133">
                <a:extLst>
                  <a:ext uri="{FF2B5EF4-FFF2-40B4-BE49-F238E27FC236}">
                    <a16:creationId xmlns:a16="http://schemas.microsoft.com/office/drawing/2014/main" id="{EF8DE252-8CCC-4A5C-B790-72CC6F79A377}"/>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2161759" y="907641"/>
                <a:ext cx="5588288" cy="4821663"/>
              </a:xfrm>
              <a:prstGeom prst="rect">
                <a:avLst/>
              </a:prstGeom>
            </p:spPr>
          </p:pic>
          <p:pic>
            <p:nvPicPr>
              <p:cNvPr id="135" name="Billede 12">
                <a:extLst>
                  <a:ext uri="{FF2B5EF4-FFF2-40B4-BE49-F238E27FC236}">
                    <a16:creationId xmlns:a16="http://schemas.microsoft.com/office/drawing/2014/main" id="{A491CEE0-6DDE-461B-BEBA-3AEF1C01D823}"/>
                  </a:ext>
                </a:extLst>
              </p:cNvPr>
              <p:cNvPicPr>
                <a:picLocks noChangeAspect="1"/>
              </p:cNvPicPr>
              <p:nvPr/>
            </p:nvPicPr>
            <p:blipFill>
              <a:blip r:embed="rId63"/>
              <a:stretch>
                <a:fillRect/>
              </a:stretch>
            </p:blipFill>
            <p:spPr>
              <a:xfrm>
                <a:off x="1235229" y="1326705"/>
                <a:ext cx="5915761" cy="4605918"/>
              </a:xfrm>
              <a:prstGeom prst="rect">
                <a:avLst/>
              </a:prstGeom>
            </p:spPr>
          </p:pic>
          <p:grpSp>
            <p:nvGrpSpPr>
              <p:cNvPr id="136" name="Group 135">
                <a:extLst>
                  <a:ext uri="{FF2B5EF4-FFF2-40B4-BE49-F238E27FC236}">
                    <a16:creationId xmlns:a16="http://schemas.microsoft.com/office/drawing/2014/main" id="{17C278DA-FCB6-4A59-AD48-6D5B576427CE}"/>
                  </a:ext>
                </a:extLst>
              </p:cNvPr>
              <p:cNvGrpSpPr/>
              <p:nvPr/>
            </p:nvGrpSpPr>
            <p:grpSpPr>
              <a:xfrm>
                <a:off x="8110080" y="1295589"/>
                <a:ext cx="7436059" cy="4561205"/>
                <a:chOff x="8110081" y="1295589"/>
                <a:chExt cx="7421376" cy="4561205"/>
              </a:xfrm>
            </p:grpSpPr>
            <p:sp>
              <p:nvSpPr>
                <p:cNvPr id="139" name="Rectangle 138">
                  <a:extLst>
                    <a:ext uri="{FF2B5EF4-FFF2-40B4-BE49-F238E27FC236}">
                      <a16:creationId xmlns:a16="http://schemas.microsoft.com/office/drawing/2014/main" id="{DC7108E4-0819-45B1-801E-8379EA355B3B}"/>
                    </a:ext>
                  </a:extLst>
                </p:cNvPr>
                <p:cNvSpPr/>
                <p:nvPr/>
              </p:nvSpPr>
              <p:spPr>
                <a:xfrm>
                  <a:off x="8110081" y="1295589"/>
                  <a:ext cx="7339872" cy="553998"/>
                </a:xfrm>
                <a:prstGeom prst="rect">
                  <a:avLst/>
                </a:prstGeom>
              </p:spPr>
              <p:txBody>
                <a:bodyPr wrap="square" lIns="0" tIns="0" rIns="0" bIns="0">
                  <a:noAutofit/>
                </a:bodyPr>
                <a:lstStyle/>
                <a:p>
                  <a:pPr defTabSz="2270509">
                    <a:spcAft>
                      <a:spcPts val="600"/>
                    </a:spcAft>
                    <a:defRPr/>
                  </a:pPr>
                  <a:r>
                    <a:rPr lang="da-DK" sz="3600" b="1">
                      <a:solidFill>
                        <a:srgbClr val="084438"/>
                      </a:solidFill>
                      <a:latin typeface="Arial" panose="020B0604020202020204" pitchFamily="34" charset="0"/>
                      <a:cs typeface="Arial" panose="020B0604020202020204" pitchFamily="34" charset="0"/>
                    </a:rPr>
                    <a:t>Eux-elever</a:t>
                  </a:r>
                </a:p>
              </p:txBody>
            </p:sp>
            <p:sp>
              <p:nvSpPr>
                <p:cNvPr id="140" name="Rectangle 139">
                  <a:extLst>
                    <a:ext uri="{FF2B5EF4-FFF2-40B4-BE49-F238E27FC236}">
                      <a16:creationId xmlns:a16="http://schemas.microsoft.com/office/drawing/2014/main" id="{729F0895-3418-414E-B964-CBBCEDC3DCFC}"/>
                    </a:ext>
                  </a:extLst>
                </p:cNvPr>
                <p:cNvSpPr/>
                <p:nvPr/>
              </p:nvSpPr>
              <p:spPr>
                <a:xfrm>
                  <a:off x="8112761" y="2009792"/>
                  <a:ext cx="7418696" cy="3847002"/>
                </a:xfrm>
                <a:prstGeom prst="rect">
                  <a:avLst/>
                </a:prstGeom>
              </p:spPr>
              <p:txBody>
                <a:bodyPr wrap="square" lIns="0" tIns="0" rIns="0" bIns="0" anchor="t">
                  <a:noAutofit/>
                </a:bodyPr>
                <a:lstStyle/>
                <a:p>
                  <a:pPr defTabSz="2270509">
                    <a:spcAft>
                      <a:spcPts val="400"/>
                    </a:spcAft>
                    <a:defRPr/>
                  </a:pPr>
                  <a:r>
                    <a:rPr lang="da-DK" sz="2400">
                      <a:solidFill>
                        <a:srgbClr val="084438"/>
                      </a:solidFill>
                      <a:latin typeface="Arial"/>
                      <a:cs typeface="Arial"/>
                    </a:rPr>
                    <a:t>Eux-eleverne får en erhvervsuddannelse og en gymnasial uddannelse i én. Det er forskelligt, hvordan uddannelsesforløbet er bygget op på de forskellige hovedområder, både i forhold til hvilke gymnasiale fag der skal gennemføres, hvor undervisningen finder sted (og med hvem) samt organiseringen og længden på perioden af de gymnasiale fag. </a:t>
                  </a:r>
                  <a:endParaRPr lang="da-DK" sz="2400">
                    <a:solidFill>
                      <a:srgbClr val="084438"/>
                    </a:solidFill>
                    <a:latin typeface="Arial" panose="020B0604020202020204" pitchFamily="34" charset="0"/>
                    <a:cs typeface="Arial" panose="020B0604020202020204" pitchFamily="34" charset="0"/>
                  </a:endParaRPr>
                </a:p>
              </p:txBody>
            </p:sp>
          </p:grpSp>
        </p:grpSp>
      </p:grpSp>
    </p:spTree>
    <p:extLst>
      <p:ext uri="{BB962C8B-B14F-4D97-AF65-F5344CB8AC3E}">
        <p14:creationId xmlns:p14="http://schemas.microsoft.com/office/powerpoint/2010/main" val="4240528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 name="Group 153">
            <a:extLst>
              <a:ext uri="{FF2B5EF4-FFF2-40B4-BE49-F238E27FC236}">
                <a16:creationId xmlns:a16="http://schemas.microsoft.com/office/drawing/2014/main" id="{5A4231BB-AC7C-4008-AA52-99178A55EB90}"/>
              </a:ext>
            </a:extLst>
          </p:cNvPr>
          <p:cNvGrpSpPr/>
          <p:nvPr/>
        </p:nvGrpSpPr>
        <p:grpSpPr>
          <a:xfrm>
            <a:off x="23354356" y="5540902"/>
            <a:ext cx="6181478" cy="3524659"/>
            <a:chOff x="4991154" y="510383"/>
            <a:chExt cx="2484947" cy="1416909"/>
          </a:xfrm>
        </p:grpSpPr>
        <p:pic>
          <p:nvPicPr>
            <p:cNvPr id="160" name="Graphic 159">
              <a:extLst>
                <a:ext uri="{FF2B5EF4-FFF2-40B4-BE49-F238E27FC236}">
                  <a16:creationId xmlns:a16="http://schemas.microsoft.com/office/drawing/2014/main" id="{4FC2BBB2-5059-4444-8C91-96C666440C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154" y="949498"/>
              <a:ext cx="2272098" cy="977794"/>
            </a:xfrm>
            <a:prstGeom prst="rect">
              <a:avLst/>
            </a:prstGeom>
          </p:spPr>
        </p:pic>
        <p:pic>
          <p:nvPicPr>
            <p:cNvPr id="171" name="Graphic 170">
              <a:extLst>
                <a:ext uri="{FF2B5EF4-FFF2-40B4-BE49-F238E27FC236}">
                  <a16:creationId xmlns:a16="http://schemas.microsoft.com/office/drawing/2014/main" id="{E8C1FD4E-DFF4-42C8-BC19-8003410B99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780145">
              <a:off x="6485050" y="510383"/>
              <a:ext cx="304553" cy="460945"/>
            </a:xfrm>
            <a:prstGeom prst="rect">
              <a:avLst/>
            </a:prstGeom>
          </p:spPr>
        </p:pic>
        <p:pic>
          <p:nvPicPr>
            <p:cNvPr id="172" name="Graphic 171">
              <a:extLst>
                <a:ext uri="{FF2B5EF4-FFF2-40B4-BE49-F238E27FC236}">
                  <a16:creationId xmlns:a16="http://schemas.microsoft.com/office/drawing/2014/main" id="{97888BCB-1CCE-4CBF-9C4A-81060AD911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92628" y="711856"/>
              <a:ext cx="673448" cy="199816"/>
            </a:xfrm>
            <a:prstGeom prst="rect">
              <a:avLst/>
            </a:prstGeom>
          </p:spPr>
        </p:pic>
        <p:pic>
          <p:nvPicPr>
            <p:cNvPr id="173" name="Graphic 172">
              <a:extLst>
                <a:ext uri="{FF2B5EF4-FFF2-40B4-BE49-F238E27FC236}">
                  <a16:creationId xmlns:a16="http://schemas.microsoft.com/office/drawing/2014/main" id="{C86AFCA9-1B1E-48D4-8B39-5EEEBC76F92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5645" y="949498"/>
              <a:ext cx="400456" cy="118818"/>
            </a:xfrm>
            <a:prstGeom prst="rect">
              <a:avLst/>
            </a:prstGeom>
          </p:spPr>
        </p:pic>
      </p:grpSp>
      <p:pic>
        <p:nvPicPr>
          <p:cNvPr id="44" name="Graphic 43">
            <a:extLst>
              <a:ext uri="{FF2B5EF4-FFF2-40B4-BE49-F238E27FC236}">
                <a16:creationId xmlns:a16="http://schemas.microsoft.com/office/drawing/2014/main" id="{065EF16A-8761-4B75-9805-93AC15AE1D3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 y="18191084"/>
            <a:ext cx="5566210" cy="2168432"/>
          </a:xfrm>
          <a:prstGeom prst="rect">
            <a:avLst/>
          </a:prstGeom>
        </p:spPr>
      </p:pic>
      <p:grpSp>
        <p:nvGrpSpPr>
          <p:cNvPr id="57" name="Group 56">
            <a:extLst>
              <a:ext uri="{FF2B5EF4-FFF2-40B4-BE49-F238E27FC236}">
                <a16:creationId xmlns:a16="http://schemas.microsoft.com/office/drawing/2014/main" id="{706F095E-0084-44A3-9F87-99DEAB2BDEF9}"/>
              </a:ext>
            </a:extLst>
          </p:cNvPr>
          <p:cNvGrpSpPr/>
          <p:nvPr/>
        </p:nvGrpSpPr>
        <p:grpSpPr>
          <a:xfrm>
            <a:off x="2681832" y="7757052"/>
            <a:ext cx="26812453" cy="8150152"/>
            <a:chOff x="3188148" y="10392310"/>
            <a:chExt cx="26512616" cy="8059011"/>
          </a:xfrm>
        </p:grpSpPr>
        <p:grpSp>
          <p:nvGrpSpPr>
            <p:cNvPr id="117" name="Group 116">
              <a:extLst>
                <a:ext uri="{FF2B5EF4-FFF2-40B4-BE49-F238E27FC236}">
                  <a16:creationId xmlns:a16="http://schemas.microsoft.com/office/drawing/2014/main" id="{A87822F2-E340-4FA1-AA76-BC0D51DCD333}"/>
                </a:ext>
              </a:extLst>
            </p:cNvPr>
            <p:cNvGrpSpPr/>
            <p:nvPr/>
          </p:nvGrpSpPr>
          <p:grpSpPr>
            <a:xfrm>
              <a:off x="26101650" y="12332466"/>
              <a:ext cx="3599114" cy="0"/>
              <a:chOff x="6571025" y="12613330"/>
              <a:chExt cx="3599114" cy="0"/>
            </a:xfrm>
          </p:grpSpPr>
          <p:cxnSp>
            <p:nvCxnSpPr>
              <p:cNvPr id="119" name="-L">
                <a:extLst>
                  <a:ext uri="{FF2B5EF4-FFF2-40B4-BE49-F238E27FC236}">
                    <a16:creationId xmlns:a16="http://schemas.microsoft.com/office/drawing/2014/main" id="{B8508D26-9905-4F4C-A1E9-B5A7DB03240C}"/>
                  </a:ext>
                </a:extLst>
              </p:cNvPr>
              <p:cNvCxnSpPr>
                <a:cxnSpLocks/>
              </p:cNvCxnSpPr>
              <p:nvPr/>
            </p:nvCxnSpPr>
            <p:spPr>
              <a:xfrm>
                <a:off x="6571025" y="12613330"/>
                <a:ext cx="3599114" cy="0"/>
              </a:xfrm>
              <a:prstGeom prst="line">
                <a:avLst/>
              </a:prstGeom>
              <a:noFill/>
              <a:ln w="381000" cap="rnd" cmpd="sng">
                <a:solidFill>
                  <a:srgbClr val="084438"/>
                </a:solidFill>
                <a:prstDash val="solid"/>
                <a:round/>
                <a:headEnd type="none" w="sm" len="sm"/>
                <a:tailEnd type="none" w="sm" len="sm"/>
              </a:ln>
            </p:spPr>
          </p:cxnSp>
          <p:cxnSp>
            <p:nvCxnSpPr>
              <p:cNvPr id="122" name="--L">
                <a:extLst>
                  <a:ext uri="{FF2B5EF4-FFF2-40B4-BE49-F238E27FC236}">
                    <a16:creationId xmlns:a16="http://schemas.microsoft.com/office/drawing/2014/main" id="{606D833E-5D08-4662-8168-B2D52CD47A5E}"/>
                  </a:ext>
                </a:extLst>
              </p:cNvPr>
              <p:cNvCxnSpPr>
                <a:cxnSpLocks/>
              </p:cNvCxnSpPr>
              <p:nvPr/>
            </p:nvCxnSpPr>
            <p:spPr>
              <a:xfrm>
                <a:off x="6571025" y="12613330"/>
                <a:ext cx="3599114" cy="0"/>
              </a:xfrm>
              <a:prstGeom prst="line">
                <a:avLst/>
              </a:prstGeom>
              <a:noFill/>
              <a:ln w="25400" cap="sq" cmpd="sng">
                <a:solidFill>
                  <a:schemeClr val="bg1"/>
                </a:solidFill>
                <a:prstDash val="dash"/>
                <a:round/>
                <a:headEnd type="none" w="sm" len="sm"/>
                <a:tailEnd type="triangle" w="lg" len="lg"/>
              </a:ln>
            </p:spPr>
          </p:cxnSp>
        </p:grpSp>
        <p:grpSp>
          <p:nvGrpSpPr>
            <p:cNvPr id="5" name="Group 4">
              <a:extLst>
                <a:ext uri="{FF2B5EF4-FFF2-40B4-BE49-F238E27FC236}">
                  <a16:creationId xmlns:a16="http://schemas.microsoft.com/office/drawing/2014/main" id="{2544DC30-0655-42F7-AE03-F48C1E6E9C41}"/>
                </a:ext>
              </a:extLst>
            </p:cNvPr>
            <p:cNvGrpSpPr/>
            <p:nvPr/>
          </p:nvGrpSpPr>
          <p:grpSpPr>
            <a:xfrm>
              <a:off x="6115288" y="11832310"/>
              <a:ext cx="3599114" cy="0"/>
              <a:chOff x="6571025" y="12613330"/>
              <a:chExt cx="3599114" cy="0"/>
            </a:xfrm>
          </p:grpSpPr>
          <p:cxnSp>
            <p:nvCxnSpPr>
              <p:cNvPr id="90" name="-L">
                <a:extLst>
                  <a:ext uri="{FF2B5EF4-FFF2-40B4-BE49-F238E27FC236}">
                    <a16:creationId xmlns:a16="http://schemas.microsoft.com/office/drawing/2014/main" id="{DE07D754-5C2B-457B-8959-D7EBFA2AA188}"/>
                  </a:ext>
                </a:extLst>
              </p:cNvPr>
              <p:cNvCxnSpPr>
                <a:cxnSpLocks/>
              </p:cNvCxnSpPr>
              <p:nvPr/>
            </p:nvCxnSpPr>
            <p:spPr>
              <a:xfrm>
                <a:off x="6571025" y="12613330"/>
                <a:ext cx="3599114" cy="0"/>
              </a:xfrm>
              <a:prstGeom prst="line">
                <a:avLst/>
              </a:prstGeom>
              <a:noFill/>
              <a:ln w="381000" cap="sq" cmpd="sng">
                <a:solidFill>
                  <a:srgbClr val="084438"/>
                </a:solidFill>
                <a:prstDash val="solid"/>
                <a:round/>
                <a:headEnd type="none" w="sm" len="sm"/>
                <a:tailEnd type="none" w="sm" len="sm"/>
              </a:ln>
            </p:spPr>
          </p:cxnSp>
          <p:cxnSp>
            <p:nvCxnSpPr>
              <p:cNvPr id="91" name="--L">
                <a:extLst>
                  <a:ext uri="{FF2B5EF4-FFF2-40B4-BE49-F238E27FC236}">
                    <a16:creationId xmlns:a16="http://schemas.microsoft.com/office/drawing/2014/main" id="{BB7B0CB2-4148-4E02-BB37-F30AE541ED23}"/>
                  </a:ext>
                </a:extLst>
              </p:cNvPr>
              <p:cNvCxnSpPr>
                <a:cxnSpLocks/>
              </p:cNvCxnSpPr>
              <p:nvPr/>
            </p:nvCxnSpPr>
            <p:spPr>
              <a:xfrm>
                <a:off x="6571025" y="12613330"/>
                <a:ext cx="3599114" cy="0"/>
              </a:xfrm>
              <a:prstGeom prst="line">
                <a:avLst/>
              </a:prstGeom>
              <a:noFill/>
              <a:ln w="25400" cap="sq" cmpd="sng">
                <a:solidFill>
                  <a:schemeClr val="bg1"/>
                </a:solidFill>
                <a:prstDash val="dash"/>
                <a:round/>
                <a:headEnd type="none" w="sm" len="sm"/>
                <a:tailEnd type="triangle" w="lg" len="lg"/>
              </a:ln>
            </p:spPr>
          </p:cxnSp>
        </p:grpSp>
        <p:sp>
          <p:nvSpPr>
            <p:cNvPr id="25" name="Ellipse 66">
              <a:extLst>
                <a:ext uri="{FF2B5EF4-FFF2-40B4-BE49-F238E27FC236}">
                  <a16:creationId xmlns:a16="http://schemas.microsoft.com/office/drawing/2014/main" id="{3246B166-5D6F-4B1D-9A4C-4ADA01BD411D}"/>
                </a:ext>
              </a:extLst>
            </p:cNvPr>
            <p:cNvSpPr>
              <a:spLocks noChangeAspect="1"/>
            </p:cNvSpPr>
            <p:nvPr/>
          </p:nvSpPr>
          <p:spPr>
            <a:xfrm>
              <a:off x="3188148" y="10392310"/>
              <a:ext cx="2880000" cy="2880000"/>
            </a:xfrm>
            <a:prstGeom prst="ellipse">
              <a:avLst/>
            </a:prstGeom>
            <a:solidFill>
              <a:schemeClr val="bg1"/>
            </a:solidFill>
            <a:ln w="50800">
              <a:solidFill>
                <a:srgbClr val="75AA9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2800" b="1">
                  <a:solidFill>
                    <a:srgbClr val="084438"/>
                  </a:solidFill>
                  <a:latin typeface="Arial" panose="020B0604020202020204" pitchFamily="34" charset="0"/>
                  <a:cs typeface="Arial" panose="020B0604020202020204" pitchFamily="34" charset="0"/>
                </a:rPr>
                <a:t>Opstart</a:t>
              </a:r>
              <a:endParaRPr lang="da-DK" sz="2400" b="1">
                <a:solidFill>
                  <a:srgbClr val="084438"/>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BE25FFB5-AF98-4806-BCE7-33B9EE3F3E0C}"/>
                </a:ext>
              </a:extLst>
            </p:cNvPr>
            <p:cNvGrpSpPr/>
            <p:nvPr/>
          </p:nvGrpSpPr>
          <p:grpSpPr>
            <a:xfrm>
              <a:off x="10834163" y="11832311"/>
              <a:ext cx="8640000" cy="6619010"/>
              <a:chOff x="11289900" y="12522248"/>
              <a:chExt cx="8640000" cy="6619010"/>
            </a:xfrm>
          </p:grpSpPr>
          <p:grpSp>
            <p:nvGrpSpPr>
              <p:cNvPr id="41" name="Group 40">
                <a:extLst>
                  <a:ext uri="{FF2B5EF4-FFF2-40B4-BE49-F238E27FC236}">
                    <a16:creationId xmlns:a16="http://schemas.microsoft.com/office/drawing/2014/main" id="{620FD1CA-BC15-4346-B537-E5BCD5398D27}"/>
                  </a:ext>
                </a:extLst>
              </p:cNvPr>
              <p:cNvGrpSpPr/>
              <p:nvPr/>
            </p:nvGrpSpPr>
            <p:grpSpPr>
              <a:xfrm>
                <a:off x="11289900" y="12522248"/>
                <a:ext cx="8640000" cy="6619010"/>
                <a:chOff x="11289900" y="12522248"/>
                <a:chExt cx="8640000" cy="6619010"/>
              </a:xfrm>
            </p:grpSpPr>
            <p:sp>
              <p:nvSpPr>
                <p:cNvPr id="120" name="Arc 119">
                  <a:extLst>
                    <a:ext uri="{FF2B5EF4-FFF2-40B4-BE49-F238E27FC236}">
                      <a16:creationId xmlns:a16="http://schemas.microsoft.com/office/drawing/2014/main" id="{0E65A620-58FD-4DEE-A39E-BB706C172EF5}"/>
                    </a:ext>
                  </a:extLst>
                </p:cNvPr>
                <p:cNvSpPr>
                  <a:spLocks noChangeAspect="1"/>
                </p:cNvSpPr>
                <p:nvPr/>
              </p:nvSpPr>
              <p:spPr>
                <a:xfrm flipH="1">
                  <a:off x="17049900" y="14431432"/>
                  <a:ext cx="2880000" cy="2880000"/>
                </a:xfrm>
                <a:prstGeom prst="arc">
                  <a:avLst/>
                </a:prstGeom>
                <a:noFill/>
                <a:ln w="381000" cap="rnd" cmpd="sng">
                  <a:solidFill>
                    <a:srgbClr val="084438"/>
                  </a:solidFill>
                  <a:prstDash val="solid"/>
                  <a:round/>
                  <a:headEnd type="none" w="sm" len="sm"/>
                  <a:tailEnd type="none" w="sm" len="sm"/>
                </a:ln>
              </p:spPr>
              <p:txBody>
                <a:bodyPr rtlCol="0" anchor="ctr"/>
                <a:lstStyle/>
                <a:p>
                  <a:pPr algn="ctr"/>
                  <a:endParaRPr lang="en-US"/>
                </a:p>
              </p:txBody>
            </p:sp>
            <p:sp>
              <p:nvSpPr>
                <p:cNvPr id="121" name="Arc 120">
                  <a:extLst>
                    <a:ext uri="{FF2B5EF4-FFF2-40B4-BE49-F238E27FC236}">
                      <a16:creationId xmlns:a16="http://schemas.microsoft.com/office/drawing/2014/main" id="{F428EDEB-D91A-4DAC-A415-D2C3FD4E705B}"/>
                    </a:ext>
                  </a:extLst>
                </p:cNvPr>
                <p:cNvSpPr>
                  <a:spLocks noChangeAspect="1"/>
                </p:cNvSpPr>
                <p:nvPr/>
              </p:nvSpPr>
              <p:spPr>
                <a:xfrm rot="16200000" flipH="1">
                  <a:off x="14169900" y="16261258"/>
                  <a:ext cx="2880000" cy="2880000"/>
                </a:xfrm>
                <a:prstGeom prst="arc">
                  <a:avLst>
                    <a:gd name="adj1" fmla="val 16200000"/>
                    <a:gd name="adj2" fmla="val 5519301"/>
                  </a:avLst>
                </a:prstGeom>
                <a:noFill/>
                <a:ln w="381000" cap="rnd" cmpd="sng">
                  <a:solidFill>
                    <a:srgbClr val="084438"/>
                  </a:solidFill>
                  <a:prstDash val="solid"/>
                  <a:round/>
                  <a:headEnd type="none" w="sm" len="sm"/>
                  <a:tailEnd type="none" w="sm" len="sm"/>
                </a:ln>
              </p:spPr>
              <p:txBody>
                <a:bodyPr rtlCol="0" anchor="ctr"/>
                <a:lstStyle/>
                <a:p>
                  <a:pPr algn="ctr"/>
                  <a:endParaRPr lang="en-US"/>
                </a:p>
              </p:txBody>
            </p:sp>
            <p:cxnSp>
              <p:nvCxnSpPr>
                <p:cNvPr id="137" name="Straight Connector 136">
                  <a:extLst>
                    <a:ext uri="{FF2B5EF4-FFF2-40B4-BE49-F238E27FC236}">
                      <a16:creationId xmlns:a16="http://schemas.microsoft.com/office/drawing/2014/main" id="{88FA1F68-B729-4202-845B-B6C19724A7EE}"/>
                    </a:ext>
                  </a:extLst>
                </p:cNvPr>
                <p:cNvCxnSpPr>
                  <a:cxnSpLocks/>
                </p:cNvCxnSpPr>
                <p:nvPr/>
              </p:nvCxnSpPr>
              <p:spPr>
                <a:xfrm flipV="1">
                  <a:off x="14169900" y="13949837"/>
                  <a:ext cx="0" cy="3780000"/>
                </a:xfrm>
                <a:prstGeom prst="line">
                  <a:avLst/>
                </a:prstGeom>
                <a:noFill/>
                <a:ln w="381000" cap="rnd" cmpd="sng">
                  <a:solidFill>
                    <a:srgbClr val="084438"/>
                  </a:solidFill>
                  <a:prstDash val="solid"/>
                  <a:round/>
                  <a:headEnd type="none" w="sm" len="sm"/>
                  <a:tailEnd type="none" w="sm" len="sm"/>
                </a:ln>
              </p:spPr>
            </p:cxnSp>
            <p:sp>
              <p:nvSpPr>
                <p:cNvPr id="138" name="Arc 137">
                  <a:extLst>
                    <a:ext uri="{FF2B5EF4-FFF2-40B4-BE49-F238E27FC236}">
                      <a16:creationId xmlns:a16="http://schemas.microsoft.com/office/drawing/2014/main" id="{2FA9529D-BAE4-42E3-BF2B-53986B49B102}"/>
                    </a:ext>
                  </a:extLst>
                </p:cNvPr>
                <p:cNvSpPr>
                  <a:spLocks noChangeAspect="1"/>
                </p:cNvSpPr>
                <p:nvPr/>
              </p:nvSpPr>
              <p:spPr>
                <a:xfrm rot="5400000" flipH="1">
                  <a:off x="11289900" y="12522248"/>
                  <a:ext cx="2880000" cy="2880000"/>
                </a:xfrm>
                <a:prstGeom prst="arc">
                  <a:avLst/>
                </a:prstGeom>
                <a:noFill/>
                <a:ln w="381000" cap="rnd" cmpd="sng">
                  <a:solidFill>
                    <a:srgbClr val="084438"/>
                  </a:solidFill>
                  <a:prstDash val="solid"/>
                  <a:round/>
                  <a:headEnd type="none" w="sm" len="sm"/>
                  <a:tailEnd type="none" w="sm" len="sm"/>
                </a:ln>
              </p:spPr>
              <p:txBody>
                <a:bodyPr rtlCol="0" anchor="ctr"/>
                <a:lstStyle/>
                <a:p>
                  <a:pPr algn="ctr"/>
                  <a:endParaRPr lang="en-US"/>
                </a:p>
              </p:txBody>
            </p:sp>
            <p:cxnSp>
              <p:nvCxnSpPr>
                <p:cNvPr id="156" name="Straight Connector 155">
                  <a:extLst>
                    <a:ext uri="{FF2B5EF4-FFF2-40B4-BE49-F238E27FC236}">
                      <a16:creationId xmlns:a16="http://schemas.microsoft.com/office/drawing/2014/main" id="{EEB8AC4B-7829-4B89-A58E-606F269C553A}"/>
                    </a:ext>
                  </a:extLst>
                </p:cNvPr>
                <p:cNvCxnSpPr>
                  <a:cxnSpLocks/>
                </p:cNvCxnSpPr>
                <p:nvPr/>
              </p:nvCxnSpPr>
              <p:spPr>
                <a:xfrm flipV="1">
                  <a:off x="17049900" y="15871432"/>
                  <a:ext cx="0" cy="1800000"/>
                </a:xfrm>
                <a:prstGeom prst="line">
                  <a:avLst/>
                </a:prstGeom>
                <a:noFill/>
                <a:ln w="381000" cap="rnd" cmpd="sng">
                  <a:solidFill>
                    <a:srgbClr val="084438"/>
                  </a:solidFill>
                  <a:prstDash val="solid"/>
                  <a:round/>
                  <a:headEnd type="none" w="sm" len="sm"/>
                  <a:tailEnd type="none" w="sm" len="sm"/>
                </a:ln>
              </p:spPr>
            </p:cxnSp>
          </p:grpSp>
          <p:grpSp>
            <p:nvGrpSpPr>
              <p:cNvPr id="123" name="Group 122">
                <a:extLst>
                  <a:ext uri="{FF2B5EF4-FFF2-40B4-BE49-F238E27FC236}">
                    <a16:creationId xmlns:a16="http://schemas.microsoft.com/office/drawing/2014/main" id="{2B752711-A3EA-4BBA-BAD8-0FFF9BB2B1CA}"/>
                  </a:ext>
                </a:extLst>
              </p:cNvPr>
              <p:cNvGrpSpPr/>
              <p:nvPr/>
            </p:nvGrpSpPr>
            <p:grpSpPr>
              <a:xfrm>
                <a:off x="11289900" y="12522248"/>
                <a:ext cx="8640000" cy="6619010"/>
                <a:chOff x="11289900" y="12522248"/>
                <a:chExt cx="8640000" cy="6619010"/>
              </a:xfrm>
            </p:grpSpPr>
            <p:sp>
              <p:nvSpPr>
                <p:cNvPr id="124" name="Arc 123">
                  <a:extLst>
                    <a:ext uri="{FF2B5EF4-FFF2-40B4-BE49-F238E27FC236}">
                      <a16:creationId xmlns:a16="http://schemas.microsoft.com/office/drawing/2014/main" id="{0206DA4E-1AC0-45EA-BE4F-CC6758592445}"/>
                    </a:ext>
                  </a:extLst>
                </p:cNvPr>
                <p:cNvSpPr>
                  <a:spLocks noChangeAspect="1"/>
                </p:cNvSpPr>
                <p:nvPr/>
              </p:nvSpPr>
              <p:spPr>
                <a:xfrm flipH="1">
                  <a:off x="17049900" y="14431432"/>
                  <a:ext cx="2880000" cy="2880000"/>
                </a:xfrm>
                <a:prstGeom prst="arc">
                  <a:avLst/>
                </a:prstGeom>
                <a:noFill/>
                <a:ln w="25400" cap="sq" cmpd="sng">
                  <a:solidFill>
                    <a:schemeClr val="bg1"/>
                  </a:solidFill>
                  <a:prstDash val="dash"/>
                  <a:round/>
                  <a:headEnd type="none" w="sm" len="sm"/>
                  <a:tailEnd type="none" w="lg" len="lg"/>
                </a:ln>
              </p:spPr>
              <p:txBody>
                <a:bodyPr rtlCol="0" anchor="ctr"/>
                <a:lstStyle/>
                <a:p>
                  <a:pPr algn="ctr"/>
                  <a:endParaRPr lang="en-US"/>
                </a:p>
              </p:txBody>
            </p:sp>
            <p:sp>
              <p:nvSpPr>
                <p:cNvPr id="125" name="Arc 124">
                  <a:extLst>
                    <a:ext uri="{FF2B5EF4-FFF2-40B4-BE49-F238E27FC236}">
                      <a16:creationId xmlns:a16="http://schemas.microsoft.com/office/drawing/2014/main" id="{0F89B867-BDBA-4740-8619-4B2453A40168}"/>
                    </a:ext>
                  </a:extLst>
                </p:cNvPr>
                <p:cNvSpPr>
                  <a:spLocks noChangeAspect="1"/>
                </p:cNvSpPr>
                <p:nvPr/>
              </p:nvSpPr>
              <p:spPr>
                <a:xfrm rot="16200000" flipH="1">
                  <a:off x="14169900" y="16261258"/>
                  <a:ext cx="2880000" cy="2880000"/>
                </a:xfrm>
                <a:prstGeom prst="arc">
                  <a:avLst>
                    <a:gd name="adj1" fmla="val 16200000"/>
                    <a:gd name="adj2" fmla="val 5519301"/>
                  </a:avLst>
                </a:prstGeom>
                <a:noFill/>
                <a:ln w="25400" cap="sq" cmpd="sng">
                  <a:solidFill>
                    <a:schemeClr val="bg1"/>
                  </a:solidFill>
                  <a:prstDash val="dash"/>
                  <a:round/>
                  <a:headEnd type="none" w="sm" len="sm"/>
                  <a:tailEnd type="none" w="lg" len="lg"/>
                </a:ln>
              </p:spPr>
              <p:txBody>
                <a:bodyPr rtlCol="0" anchor="ctr"/>
                <a:lstStyle/>
                <a:p>
                  <a:pPr algn="ctr"/>
                  <a:endParaRPr lang="en-US"/>
                </a:p>
              </p:txBody>
            </p:sp>
            <p:cxnSp>
              <p:nvCxnSpPr>
                <p:cNvPr id="126" name="Straight Connector 125">
                  <a:extLst>
                    <a:ext uri="{FF2B5EF4-FFF2-40B4-BE49-F238E27FC236}">
                      <a16:creationId xmlns:a16="http://schemas.microsoft.com/office/drawing/2014/main" id="{878E5D0F-C90C-419F-879B-CB709CF73D2B}"/>
                    </a:ext>
                  </a:extLst>
                </p:cNvPr>
                <p:cNvCxnSpPr>
                  <a:cxnSpLocks/>
                </p:cNvCxnSpPr>
                <p:nvPr/>
              </p:nvCxnSpPr>
              <p:spPr>
                <a:xfrm flipV="1">
                  <a:off x="14169900" y="13949837"/>
                  <a:ext cx="0" cy="3780000"/>
                </a:xfrm>
                <a:prstGeom prst="line">
                  <a:avLst/>
                </a:prstGeom>
                <a:noFill/>
                <a:ln w="25400" cap="sq" cmpd="sng">
                  <a:solidFill>
                    <a:schemeClr val="bg1"/>
                  </a:solidFill>
                  <a:prstDash val="dash"/>
                  <a:round/>
                  <a:headEnd type="none" w="sm" len="sm"/>
                  <a:tailEnd type="none" w="lg" len="lg"/>
                </a:ln>
              </p:spPr>
            </p:cxnSp>
            <p:sp>
              <p:nvSpPr>
                <p:cNvPr id="127" name="Arc 126">
                  <a:extLst>
                    <a:ext uri="{FF2B5EF4-FFF2-40B4-BE49-F238E27FC236}">
                      <a16:creationId xmlns:a16="http://schemas.microsoft.com/office/drawing/2014/main" id="{28ED7007-D55D-4F29-B5B6-5B7075D38E03}"/>
                    </a:ext>
                  </a:extLst>
                </p:cNvPr>
                <p:cNvSpPr>
                  <a:spLocks noChangeAspect="1"/>
                </p:cNvSpPr>
                <p:nvPr/>
              </p:nvSpPr>
              <p:spPr>
                <a:xfrm rot="5400000" flipH="1">
                  <a:off x="11289900" y="12522248"/>
                  <a:ext cx="2880000" cy="2880000"/>
                </a:xfrm>
                <a:prstGeom prst="arc">
                  <a:avLst/>
                </a:prstGeom>
                <a:noFill/>
                <a:ln w="25400" cap="sq" cmpd="sng">
                  <a:solidFill>
                    <a:schemeClr val="bg1"/>
                  </a:solidFill>
                  <a:prstDash val="dash"/>
                  <a:round/>
                  <a:headEnd type="none" w="sm" len="sm"/>
                  <a:tailEnd type="none" w="lg" len="lg"/>
                </a:ln>
              </p:spPr>
              <p:txBody>
                <a:bodyPr rtlCol="0" anchor="ctr"/>
                <a:lstStyle/>
                <a:p>
                  <a:pPr algn="ctr"/>
                  <a:endParaRPr lang="en-US"/>
                </a:p>
              </p:txBody>
            </p:sp>
            <p:cxnSp>
              <p:nvCxnSpPr>
                <p:cNvPr id="128" name="Straight Connector 127">
                  <a:extLst>
                    <a:ext uri="{FF2B5EF4-FFF2-40B4-BE49-F238E27FC236}">
                      <a16:creationId xmlns:a16="http://schemas.microsoft.com/office/drawing/2014/main" id="{48127A03-4CB9-48BC-939D-1048328556CC}"/>
                    </a:ext>
                  </a:extLst>
                </p:cNvPr>
                <p:cNvCxnSpPr>
                  <a:cxnSpLocks/>
                </p:cNvCxnSpPr>
                <p:nvPr/>
              </p:nvCxnSpPr>
              <p:spPr>
                <a:xfrm flipV="1">
                  <a:off x="17049900" y="15871432"/>
                  <a:ext cx="0" cy="1800000"/>
                </a:xfrm>
                <a:prstGeom prst="line">
                  <a:avLst/>
                </a:prstGeom>
                <a:noFill/>
                <a:ln w="25400" cap="sq" cmpd="sng">
                  <a:solidFill>
                    <a:schemeClr val="bg1"/>
                  </a:solidFill>
                  <a:prstDash val="dash"/>
                  <a:round/>
                  <a:headEnd type="none" w="sm" len="sm"/>
                  <a:tailEnd type="triangle" w="lg" len="lg"/>
                </a:ln>
              </p:spPr>
            </p:cxnSp>
          </p:grpSp>
        </p:grpSp>
        <p:grpSp>
          <p:nvGrpSpPr>
            <p:cNvPr id="9" name="Group 8">
              <a:extLst>
                <a:ext uri="{FF2B5EF4-FFF2-40B4-BE49-F238E27FC236}">
                  <a16:creationId xmlns:a16="http://schemas.microsoft.com/office/drawing/2014/main" id="{8441EDE9-7F1F-4160-8DB2-1C813BF978C6}"/>
                </a:ext>
              </a:extLst>
            </p:cNvPr>
            <p:cNvGrpSpPr/>
            <p:nvPr/>
          </p:nvGrpSpPr>
          <p:grpSpPr>
            <a:xfrm>
              <a:off x="18244273" y="12332466"/>
              <a:ext cx="8640000" cy="4891338"/>
              <a:chOff x="18700010" y="13022403"/>
              <a:chExt cx="8640000" cy="4891338"/>
            </a:xfrm>
          </p:grpSpPr>
          <p:grpSp>
            <p:nvGrpSpPr>
              <p:cNvPr id="6" name="Group 5">
                <a:extLst>
                  <a:ext uri="{FF2B5EF4-FFF2-40B4-BE49-F238E27FC236}">
                    <a16:creationId xmlns:a16="http://schemas.microsoft.com/office/drawing/2014/main" id="{FA1FD024-92F1-4750-9509-3650D887CB30}"/>
                  </a:ext>
                </a:extLst>
              </p:cNvPr>
              <p:cNvGrpSpPr/>
              <p:nvPr/>
            </p:nvGrpSpPr>
            <p:grpSpPr>
              <a:xfrm>
                <a:off x="18700010" y="13022403"/>
                <a:ext cx="8640000" cy="4891338"/>
                <a:chOff x="18700010" y="13022403"/>
                <a:chExt cx="8640000" cy="4891338"/>
              </a:xfrm>
            </p:grpSpPr>
            <p:sp>
              <p:nvSpPr>
                <p:cNvPr id="107" name="Arc 106">
                  <a:extLst>
                    <a:ext uri="{FF2B5EF4-FFF2-40B4-BE49-F238E27FC236}">
                      <a16:creationId xmlns:a16="http://schemas.microsoft.com/office/drawing/2014/main" id="{DD90F560-2E77-4ECD-BD8A-633006B3B031}"/>
                    </a:ext>
                  </a:extLst>
                </p:cNvPr>
                <p:cNvSpPr>
                  <a:spLocks noChangeAspect="1"/>
                </p:cNvSpPr>
                <p:nvPr/>
              </p:nvSpPr>
              <p:spPr>
                <a:xfrm flipH="1">
                  <a:off x="24460010" y="13022403"/>
                  <a:ext cx="2880000" cy="2880000"/>
                </a:xfrm>
                <a:prstGeom prst="arc">
                  <a:avLst/>
                </a:prstGeom>
                <a:noFill/>
                <a:ln w="381000" cap="rnd" cmpd="sng">
                  <a:solidFill>
                    <a:srgbClr val="084438"/>
                  </a:solidFill>
                  <a:prstDash val="solid"/>
                  <a:round/>
                  <a:headEnd type="none" w="sm" len="sm"/>
                  <a:tailEnd type="none" w="sm" len="sm"/>
                </a:ln>
              </p:spPr>
              <p:txBody>
                <a:bodyPr rtlCol="0" anchor="ctr"/>
                <a:lstStyle/>
                <a:p>
                  <a:pPr algn="ctr"/>
                  <a:endParaRPr lang="en-US"/>
                </a:p>
              </p:txBody>
            </p:sp>
            <p:sp>
              <p:nvSpPr>
                <p:cNvPr id="108" name="Arc 107">
                  <a:extLst>
                    <a:ext uri="{FF2B5EF4-FFF2-40B4-BE49-F238E27FC236}">
                      <a16:creationId xmlns:a16="http://schemas.microsoft.com/office/drawing/2014/main" id="{31A29960-6F12-480D-ADA5-93422E143DAA}"/>
                    </a:ext>
                  </a:extLst>
                </p:cNvPr>
                <p:cNvSpPr>
                  <a:spLocks noChangeAspect="1"/>
                </p:cNvSpPr>
                <p:nvPr/>
              </p:nvSpPr>
              <p:spPr>
                <a:xfrm rot="16200000" flipH="1">
                  <a:off x="21580010" y="15033741"/>
                  <a:ext cx="2880000" cy="2880000"/>
                </a:xfrm>
                <a:prstGeom prst="arc">
                  <a:avLst>
                    <a:gd name="adj1" fmla="val 16200000"/>
                    <a:gd name="adj2" fmla="val 5519301"/>
                  </a:avLst>
                </a:prstGeom>
                <a:noFill/>
                <a:ln w="381000" cap="rnd" cmpd="sng">
                  <a:solidFill>
                    <a:srgbClr val="084438"/>
                  </a:solidFill>
                  <a:prstDash val="solid"/>
                  <a:round/>
                  <a:headEnd type="none" w="sm" len="sm"/>
                  <a:tailEnd type="none" w="sm" len="sm"/>
                </a:ln>
              </p:spPr>
              <p:txBody>
                <a:bodyPr rtlCol="0" anchor="ctr"/>
                <a:lstStyle/>
                <a:p>
                  <a:pPr algn="ctr"/>
                  <a:endParaRPr lang="en-US"/>
                </a:p>
              </p:txBody>
            </p:sp>
            <p:sp>
              <p:nvSpPr>
                <p:cNvPr id="113" name="Arc 112">
                  <a:extLst>
                    <a:ext uri="{FF2B5EF4-FFF2-40B4-BE49-F238E27FC236}">
                      <a16:creationId xmlns:a16="http://schemas.microsoft.com/office/drawing/2014/main" id="{836074D7-08A0-4D09-9ECB-6C018AF267BF}"/>
                    </a:ext>
                  </a:extLst>
                </p:cNvPr>
                <p:cNvSpPr>
                  <a:spLocks noChangeAspect="1"/>
                </p:cNvSpPr>
                <p:nvPr/>
              </p:nvSpPr>
              <p:spPr>
                <a:xfrm rot="5400000" flipH="1">
                  <a:off x="18700010" y="14431432"/>
                  <a:ext cx="2880000" cy="2880000"/>
                </a:xfrm>
                <a:prstGeom prst="arc">
                  <a:avLst/>
                </a:prstGeom>
                <a:noFill/>
                <a:ln w="381000" cap="rnd" cmpd="sng">
                  <a:solidFill>
                    <a:srgbClr val="084438"/>
                  </a:solidFill>
                  <a:prstDash val="solid"/>
                  <a:round/>
                  <a:headEnd type="none" w="sm" len="sm"/>
                  <a:tailEnd type="none" w="sm" len="sm"/>
                </a:ln>
              </p:spPr>
              <p:txBody>
                <a:bodyPr rtlCol="0" anchor="ctr"/>
                <a:lstStyle/>
                <a:p>
                  <a:pPr algn="ctr"/>
                  <a:endParaRPr lang="en-US"/>
                </a:p>
              </p:txBody>
            </p:sp>
            <p:cxnSp>
              <p:nvCxnSpPr>
                <p:cNvPr id="114" name="Straight Connector 113">
                  <a:extLst>
                    <a:ext uri="{FF2B5EF4-FFF2-40B4-BE49-F238E27FC236}">
                      <a16:creationId xmlns:a16="http://schemas.microsoft.com/office/drawing/2014/main" id="{C9967676-CCB3-4C0F-95B0-30076E4DA268}"/>
                    </a:ext>
                  </a:extLst>
                </p:cNvPr>
                <p:cNvCxnSpPr>
                  <a:cxnSpLocks/>
                </p:cNvCxnSpPr>
                <p:nvPr/>
              </p:nvCxnSpPr>
              <p:spPr>
                <a:xfrm flipV="1">
                  <a:off x="21580010" y="15871432"/>
                  <a:ext cx="0" cy="612000"/>
                </a:xfrm>
                <a:prstGeom prst="line">
                  <a:avLst/>
                </a:prstGeom>
                <a:noFill/>
                <a:ln w="381000" cap="rnd" cmpd="sng">
                  <a:solidFill>
                    <a:srgbClr val="084438"/>
                  </a:solidFill>
                  <a:prstDash val="solid"/>
                  <a:round/>
                  <a:headEnd type="none" w="sm" len="sm"/>
                  <a:tailEnd type="none" w="sm" len="sm"/>
                </a:ln>
              </p:spPr>
            </p:cxnSp>
            <p:cxnSp>
              <p:nvCxnSpPr>
                <p:cNvPr id="116" name="Straight Connector 115">
                  <a:extLst>
                    <a:ext uri="{FF2B5EF4-FFF2-40B4-BE49-F238E27FC236}">
                      <a16:creationId xmlns:a16="http://schemas.microsoft.com/office/drawing/2014/main" id="{A94ED131-D2DB-4F51-8797-1061D5445D5C}"/>
                    </a:ext>
                  </a:extLst>
                </p:cNvPr>
                <p:cNvCxnSpPr>
                  <a:cxnSpLocks/>
                </p:cNvCxnSpPr>
                <p:nvPr/>
              </p:nvCxnSpPr>
              <p:spPr>
                <a:xfrm flipV="1">
                  <a:off x="24460010" y="14462161"/>
                  <a:ext cx="0" cy="1980000"/>
                </a:xfrm>
                <a:prstGeom prst="line">
                  <a:avLst/>
                </a:prstGeom>
                <a:noFill/>
                <a:ln w="381000" cap="rnd" cmpd="sng">
                  <a:solidFill>
                    <a:srgbClr val="084438"/>
                  </a:solidFill>
                  <a:prstDash val="solid"/>
                  <a:round/>
                  <a:headEnd type="none" w="sm" len="sm"/>
                  <a:tailEnd type="none" w="sm" len="sm"/>
                </a:ln>
              </p:spPr>
            </p:cxnSp>
          </p:grpSp>
          <p:grpSp>
            <p:nvGrpSpPr>
              <p:cNvPr id="129" name="Group 128">
                <a:extLst>
                  <a:ext uri="{FF2B5EF4-FFF2-40B4-BE49-F238E27FC236}">
                    <a16:creationId xmlns:a16="http://schemas.microsoft.com/office/drawing/2014/main" id="{7E861A1B-955D-4D11-91CA-4539709BFD93}"/>
                  </a:ext>
                </a:extLst>
              </p:cNvPr>
              <p:cNvGrpSpPr/>
              <p:nvPr/>
            </p:nvGrpSpPr>
            <p:grpSpPr>
              <a:xfrm>
                <a:off x="18700010" y="13022403"/>
                <a:ext cx="8640000" cy="4891338"/>
                <a:chOff x="18700010" y="13022403"/>
                <a:chExt cx="8640000" cy="4891338"/>
              </a:xfrm>
            </p:grpSpPr>
            <p:sp>
              <p:nvSpPr>
                <p:cNvPr id="164" name="Arc 163">
                  <a:extLst>
                    <a:ext uri="{FF2B5EF4-FFF2-40B4-BE49-F238E27FC236}">
                      <a16:creationId xmlns:a16="http://schemas.microsoft.com/office/drawing/2014/main" id="{A0A60B0A-8829-45AC-8932-9C767189EF0A}"/>
                    </a:ext>
                  </a:extLst>
                </p:cNvPr>
                <p:cNvSpPr>
                  <a:spLocks noChangeAspect="1"/>
                </p:cNvSpPr>
                <p:nvPr/>
              </p:nvSpPr>
              <p:spPr>
                <a:xfrm flipH="1">
                  <a:off x="24460010" y="13022403"/>
                  <a:ext cx="2880000" cy="2880000"/>
                </a:xfrm>
                <a:prstGeom prst="arc">
                  <a:avLst/>
                </a:prstGeom>
                <a:noFill/>
                <a:ln w="25400" cap="sq" cmpd="sng">
                  <a:solidFill>
                    <a:schemeClr val="bg1"/>
                  </a:solidFill>
                  <a:prstDash val="dash"/>
                  <a:round/>
                  <a:headEnd type="none" w="sm" len="sm"/>
                  <a:tailEnd type="none" w="lg" len="lg"/>
                </a:ln>
              </p:spPr>
              <p:txBody>
                <a:bodyPr rtlCol="0" anchor="ctr"/>
                <a:lstStyle/>
                <a:p>
                  <a:pPr algn="ctr"/>
                  <a:endParaRPr lang="en-US"/>
                </a:p>
              </p:txBody>
            </p:sp>
            <p:sp>
              <p:nvSpPr>
                <p:cNvPr id="165" name="Arc 164">
                  <a:extLst>
                    <a:ext uri="{FF2B5EF4-FFF2-40B4-BE49-F238E27FC236}">
                      <a16:creationId xmlns:a16="http://schemas.microsoft.com/office/drawing/2014/main" id="{5AF2E537-40C9-4BE6-ACCC-2F3D6F8502BA}"/>
                    </a:ext>
                  </a:extLst>
                </p:cNvPr>
                <p:cNvSpPr>
                  <a:spLocks noChangeAspect="1"/>
                </p:cNvSpPr>
                <p:nvPr/>
              </p:nvSpPr>
              <p:spPr>
                <a:xfrm rot="16200000" flipH="1">
                  <a:off x="21580010" y="15033741"/>
                  <a:ext cx="2880000" cy="2880000"/>
                </a:xfrm>
                <a:prstGeom prst="arc">
                  <a:avLst>
                    <a:gd name="adj1" fmla="val 16200000"/>
                    <a:gd name="adj2" fmla="val 5519301"/>
                  </a:avLst>
                </a:prstGeom>
                <a:noFill/>
                <a:ln w="25400" cap="sq" cmpd="sng">
                  <a:solidFill>
                    <a:schemeClr val="bg1"/>
                  </a:solidFill>
                  <a:prstDash val="dash"/>
                  <a:round/>
                  <a:headEnd type="none" w="sm" len="sm"/>
                  <a:tailEnd type="none" w="lg" len="lg"/>
                </a:ln>
              </p:spPr>
              <p:txBody>
                <a:bodyPr rtlCol="0" anchor="ctr"/>
                <a:lstStyle/>
                <a:p>
                  <a:pPr algn="ctr"/>
                  <a:endParaRPr lang="en-US"/>
                </a:p>
              </p:txBody>
            </p:sp>
            <p:sp>
              <p:nvSpPr>
                <p:cNvPr id="166" name="Arc 165">
                  <a:extLst>
                    <a:ext uri="{FF2B5EF4-FFF2-40B4-BE49-F238E27FC236}">
                      <a16:creationId xmlns:a16="http://schemas.microsoft.com/office/drawing/2014/main" id="{B30DE329-05B3-4A89-A2EB-8C31D0A55DC3}"/>
                    </a:ext>
                  </a:extLst>
                </p:cNvPr>
                <p:cNvSpPr>
                  <a:spLocks noChangeAspect="1"/>
                </p:cNvSpPr>
                <p:nvPr/>
              </p:nvSpPr>
              <p:spPr>
                <a:xfrm rot="5400000" flipH="1">
                  <a:off x="18700010" y="14431432"/>
                  <a:ext cx="2880000" cy="2880000"/>
                </a:xfrm>
                <a:prstGeom prst="arc">
                  <a:avLst/>
                </a:prstGeom>
                <a:noFill/>
                <a:ln w="25400" cap="sq" cmpd="sng">
                  <a:solidFill>
                    <a:schemeClr val="bg1"/>
                  </a:solidFill>
                  <a:prstDash val="dash"/>
                  <a:round/>
                  <a:headEnd type="none" w="sm" len="sm"/>
                  <a:tailEnd type="none" w="lg" len="lg"/>
                </a:ln>
              </p:spPr>
              <p:txBody>
                <a:bodyPr rtlCol="0" anchor="ctr"/>
                <a:lstStyle/>
                <a:p>
                  <a:pPr algn="ctr"/>
                  <a:endParaRPr lang="en-US"/>
                </a:p>
              </p:txBody>
            </p:sp>
            <p:cxnSp>
              <p:nvCxnSpPr>
                <p:cNvPr id="167" name="Straight Connector 166">
                  <a:extLst>
                    <a:ext uri="{FF2B5EF4-FFF2-40B4-BE49-F238E27FC236}">
                      <a16:creationId xmlns:a16="http://schemas.microsoft.com/office/drawing/2014/main" id="{09B160A8-F763-4C34-829E-2B6C50631E57}"/>
                    </a:ext>
                  </a:extLst>
                </p:cNvPr>
                <p:cNvCxnSpPr>
                  <a:cxnSpLocks/>
                </p:cNvCxnSpPr>
                <p:nvPr/>
              </p:nvCxnSpPr>
              <p:spPr>
                <a:xfrm flipV="1">
                  <a:off x="21580010" y="15871432"/>
                  <a:ext cx="0" cy="612000"/>
                </a:xfrm>
                <a:prstGeom prst="line">
                  <a:avLst/>
                </a:prstGeom>
                <a:noFill/>
                <a:ln w="25400" cap="sq" cmpd="sng">
                  <a:solidFill>
                    <a:schemeClr val="bg1"/>
                  </a:solidFill>
                  <a:prstDash val="dash"/>
                  <a:round/>
                  <a:headEnd type="none" w="sm" len="sm"/>
                  <a:tailEnd type="none" w="lg" len="lg"/>
                </a:ln>
              </p:spPr>
            </p:cxnSp>
            <p:cxnSp>
              <p:nvCxnSpPr>
                <p:cNvPr id="168" name="Straight Connector 167">
                  <a:extLst>
                    <a:ext uri="{FF2B5EF4-FFF2-40B4-BE49-F238E27FC236}">
                      <a16:creationId xmlns:a16="http://schemas.microsoft.com/office/drawing/2014/main" id="{CDEFF885-32E5-4DD7-92E8-E400CA4A800C}"/>
                    </a:ext>
                  </a:extLst>
                </p:cNvPr>
                <p:cNvCxnSpPr>
                  <a:cxnSpLocks/>
                </p:cNvCxnSpPr>
                <p:nvPr/>
              </p:nvCxnSpPr>
              <p:spPr>
                <a:xfrm flipV="1">
                  <a:off x="24460010" y="14462161"/>
                  <a:ext cx="0" cy="1980000"/>
                </a:xfrm>
                <a:prstGeom prst="line">
                  <a:avLst/>
                </a:prstGeom>
                <a:noFill/>
                <a:ln w="25400" cap="sq" cmpd="sng">
                  <a:solidFill>
                    <a:schemeClr val="bg1"/>
                  </a:solidFill>
                  <a:prstDash val="dash"/>
                  <a:round/>
                  <a:headEnd type="none" w="sm" len="sm"/>
                  <a:tailEnd type="triangle" w="lg" len="lg"/>
                </a:ln>
              </p:spPr>
            </p:cxnSp>
          </p:grpSp>
        </p:grpSp>
        <p:sp>
          <p:nvSpPr>
            <p:cNvPr id="110" name="Ellipse 66">
              <a:extLst>
                <a:ext uri="{FF2B5EF4-FFF2-40B4-BE49-F238E27FC236}">
                  <a16:creationId xmlns:a16="http://schemas.microsoft.com/office/drawing/2014/main" id="{F5AFBA12-C8B3-45E6-ADB3-3B5BEDB4A5CF}"/>
                </a:ext>
              </a:extLst>
            </p:cNvPr>
            <p:cNvSpPr>
              <a:spLocks noChangeAspect="1"/>
            </p:cNvSpPr>
            <p:nvPr/>
          </p:nvSpPr>
          <p:spPr>
            <a:xfrm>
              <a:off x="17596273" y="12301495"/>
              <a:ext cx="2880000" cy="2880000"/>
            </a:xfrm>
            <a:prstGeom prst="ellipse">
              <a:avLst/>
            </a:prstGeom>
            <a:solidFill>
              <a:schemeClr val="bg1"/>
            </a:solidFill>
            <a:ln w="50800">
              <a:solidFill>
                <a:srgbClr val="75AA9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2800" b="1">
                  <a:solidFill>
                    <a:srgbClr val="084438"/>
                  </a:solidFill>
                  <a:latin typeface="Arial" panose="020B0604020202020204" pitchFamily="34" charset="0"/>
                  <a:cs typeface="Arial" panose="020B0604020202020204" pitchFamily="34" charset="0"/>
                </a:rPr>
                <a:t>Praktik</a:t>
              </a:r>
              <a:endParaRPr lang="da-DK" sz="2400" b="1">
                <a:solidFill>
                  <a:srgbClr val="084438"/>
                </a:solidFill>
                <a:latin typeface="Arial" panose="020B0604020202020204" pitchFamily="34" charset="0"/>
                <a:cs typeface="Arial" panose="020B0604020202020204" pitchFamily="34" charset="0"/>
              </a:endParaRPr>
            </a:p>
          </p:txBody>
        </p:sp>
        <p:sp>
          <p:nvSpPr>
            <p:cNvPr id="111" name="Ellipse 66">
              <a:extLst>
                <a:ext uri="{FF2B5EF4-FFF2-40B4-BE49-F238E27FC236}">
                  <a16:creationId xmlns:a16="http://schemas.microsoft.com/office/drawing/2014/main" id="{ACC55DAE-09DC-4100-AFEF-1F9F8B4A6478}"/>
                </a:ext>
              </a:extLst>
            </p:cNvPr>
            <p:cNvSpPr>
              <a:spLocks noChangeAspect="1"/>
            </p:cNvSpPr>
            <p:nvPr/>
          </p:nvSpPr>
          <p:spPr>
            <a:xfrm>
              <a:off x="25439938" y="10892466"/>
              <a:ext cx="2880000" cy="2880000"/>
            </a:xfrm>
            <a:prstGeom prst="ellipse">
              <a:avLst/>
            </a:prstGeom>
            <a:solidFill>
              <a:schemeClr val="bg1"/>
            </a:solidFill>
            <a:ln w="50800">
              <a:solidFill>
                <a:srgbClr val="75AA9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2800" b="1">
                  <a:solidFill>
                    <a:srgbClr val="084438"/>
                  </a:solidFill>
                  <a:latin typeface="Arial" panose="020B0604020202020204" pitchFamily="34" charset="0"/>
                  <a:cs typeface="Arial" panose="020B0604020202020204" pitchFamily="34" charset="0"/>
                </a:rPr>
                <a:t>Afslutning</a:t>
              </a:r>
              <a:endParaRPr lang="da-DK" sz="2400" b="1">
                <a:solidFill>
                  <a:srgbClr val="084438"/>
                </a:solidFill>
                <a:latin typeface="Arial" panose="020B0604020202020204" pitchFamily="34" charset="0"/>
                <a:cs typeface="Arial" panose="020B0604020202020204" pitchFamily="34" charset="0"/>
              </a:endParaRPr>
            </a:p>
          </p:txBody>
        </p:sp>
        <p:sp>
          <p:nvSpPr>
            <p:cNvPr id="109" name="Ellipse 66">
              <a:extLst>
                <a:ext uri="{FF2B5EF4-FFF2-40B4-BE49-F238E27FC236}">
                  <a16:creationId xmlns:a16="http://schemas.microsoft.com/office/drawing/2014/main" id="{4D0BF117-5520-4025-ADBF-4431BF553341}"/>
                </a:ext>
              </a:extLst>
            </p:cNvPr>
            <p:cNvSpPr>
              <a:spLocks noChangeAspect="1"/>
            </p:cNvSpPr>
            <p:nvPr/>
          </p:nvSpPr>
          <p:spPr>
            <a:xfrm>
              <a:off x="9359164" y="10392310"/>
              <a:ext cx="2880000" cy="2880000"/>
            </a:xfrm>
            <a:prstGeom prst="ellipse">
              <a:avLst/>
            </a:prstGeom>
            <a:solidFill>
              <a:schemeClr val="bg1"/>
            </a:solidFill>
            <a:ln w="50800">
              <a:solidFill>
                <a:srgbClr val="75AA9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2800" b="1">
                  <a:solidFill>
                    <a:srgbClr val="084438"/>
                  </a:solidFill>
                  <a:latin typeface="Arial" panose="020B0604020202020204" pitchFamily="34" charset="0"/>
                  <a:cs typeface="Arial" panose="020B0604020202020204" pitchFamily="34" charset="0"/>
                </a:rPr>
                <a:t>Tiden på skolen</a:t>
              </a:r>
            </a:p>
          </p:txBody>
        </p:sp>
      </p:grpSp>
      <p:grpSp>
        <p:nvGrpSpPr>
          <p:cNvPr id="17" name="Group 16">
            <a:extLst>
              <a:ext uri="{FF2B5EF4-FFF2-40B4-BE49-F238E27FC236}">
                <a16:creationId xmlns:a16="http://schemas.microsoft.com/office/drawing/2014/main" id="{21C7D502-B7FA-46F7-AEAB-2AA6DFCBC829}"/>
              </a:ext>
            </a:extLst>
          </p:cNvPr>
          <p:cNvGrpSpPr/>
          <p:nvPr/>
        </p:nvGrpSpPr>
        <p:grpSpPr>
          <a:xfrm>
            <a:off x="-787" y="-1"/>
            <a:ext cx="30276787" cy="8305007"/>
            <a:chOff x="-787" y="-1"/>
            <a:chExt cx="30276787" cy="8305007"/>
          </a:xfrm>
        </p:grpSpPr>
        <p:sp>
          <p:nvSpPr>
            <p:cNvPr id="16" name="Graphic 14">
              <a:extLst>
                <a:ext uri="{FF2B5EF4-FFF2-40B4-BE49-F238E27FC236}">
                  <a16:creationId xmlns:a16="http://schemas.microsoft.com/office/drawing/2014/main" id="{42DBB924-467D-4C3B-ABDF-43748FF22B17}"/>
                </a:ext>
              </a:extLst>
            </p:cNvPr>
            <p:cNvSpPr>
              <a:spLocks noChangeAspect="1"/>
            </p:cNvSpPr>
            <p:nvPr/>
          </p:nvSpPr>
          <p:spPr>
            <a:xfrm>
              <a:off x="0" y="2541424"/>
              <a:ext cx="30276000" cy="5763582"/>
            </a:xfrm>
            <a:custGeom>
              <a:avLst/>
              <a:gdLst>
                <a:gd name="connsiteX0" fmla="*/ 0 w 4192905"/>
                <a:gd name="connsiteY0" fmla="*/ 0 h 798195"/>
                <a:gd name="connsiteX1" fmla="*/ 0 w 4192905"/>
                <a:gd name="connsiteY1" fmla="*/ 798195 h 798195"/>
                <a:gd name="connsiteX2" fmla="*/ 246698 w 4192905"/>
                <a:gd name="connsiteY2" fmla="*/ 501015 h 798195"/>
                <a:gd name="connsiteX3" fmla="*/ 860108 w 4192905"/>
                <a:gd name="connsiteY3" fmla="*/ 492443 h 798195"/>
                <a:gd name="connsiteX4" fmla="*/ 1232535 w 4192905"/>
                <a:gd name="connsiteY4" fmla="*/ 246698 h 798195"/>
                <a:gd name="connsiteX5" fmla="*/ 1777365 w 4192905"/>
                <a:gd name="connsiteY5" fmla="*/ 449580 h 798195"/>
                <a:gd name="connsiteX6" fmla="*/ 2213610 w 4192905"/>
                <a:gd name="connsiteY6" fmla="*/ 556260 h 798195"/>
                <a:gd name="connsiteX7" fmla="*/ 3207068 w 4192905"/>
                <a:gd name="connsiteY7" fmla="*/ 668655 h 798195"/>
                <a:gd name="connsiteX8" fmla="*/ 3689033 w 4192905"/>
                <a:gd name="connsiteY8" fmla="*/ 353378 h 798195"/>
                <a:gd name="connsiteX9" fmla="*/ 4192905 w 4192905"/>
                <a:gd name="connsiteY9" fmla="*/ 584835 h 798195"/>
                <a:gd name="connsiteX10" fmla="*/ 4192905 w 4192905"/>
                <a:gd name="connsiteY10" fmla="*/ 0 h 798195"/>
                <a:gd name="connsiteX11" fmla="*/ 0 w 4192905"/>
                <a:gd name="connsiteY11" fmla="*/ 0 h 79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905" h="798195">
                  <a:moveTo>
                    <a:pt x="0" y="0"/>
                  </a:moveTo>
                  <a:lnTo>
                    <a:pt x="0" y="798195"/>
                  </a:lnTo>
                  <a:cubicBezTo>
                    <a:pt x="0" y="798195"/>
                    <a:pt x="0" y="601980"/>
                    <a:pt x="246698" y="501015"/>
                  </a:cubicBezTo>
                  <a:cubicBezTo>
                    <a:pt x="493395" y="399098"/>
                    <a:pt x="682943" y="561023"/>
                    <a:pt x="860108" y="492443"/>
                  </a:cubicBezTo>
                  <a:cubicBezTo>
                    <a:pt x="1037273" y="423863"/>
                    <a:pt x="1016318" y="312420"/>
                    <a:pt x="1232535" y="246698"/>
                  </a:cubicBezTo>
                  <a:cubicBezTo>
                    <a:pt x="1448753" y="180975"/>
                    <a:pt x="1777365" y="449580"/>
                    <a:pt x="1777365" y="449580"/>
                  </a:cubicBezTo>
                  <a:cubicBezTo>
                    <a:pt x="1777365" y="449580"/>
                    <a:pt x="1983105" y="663893"/>
                    <a:pt x="2213610" y="556260"/>
                  </a:cubicBezTo>
                  <a:cubicBezTo>
                    <a:pt x="2619375" y="300990"/>
                    <a:pt x="2728913" y="793433"/>
                    <a:pt x="3207068" y="668655"/>
                  </a:cubicBezTo>
                  <a:cubicBezTo>
                    <a:pt x="3477578" y="540068"/>
                    <a:pt x="3474720" y="420053"/>
                    <a:pt x="3689033" y="353378"/>
                  </a:cubicBezTo>
                  <a:cubicBezTo>
                    <a:pt x="4006215" y="296228"/>
                    <a:pt x="4192905" y="584835"/>
                    <a:pt x="4192905" y="584835"/>
                  </a:cubicBezTo>
                  <a:lnTo>
                    <a:pt x="4192905" y="0"/>
                  </a:lnTo>
                  <a:lnTo>
                    <a:pt x="0" y="0"/>
                  </a:lnTo>
                  <a:close/>
                </a:path>
              </a:pathLst>
            </a:custGeom>
            <a:solidFill>
              <a:srgbClr val="E3EDE7"/>
            </a:solidFill>
            <a:ln w="9525" cap="flat">
              <a:noFill/>
              <a:prstDash val="solid"/>
              <a:miter/>
            </a:ln>
          </p:spPr>
          <p:txBody>
            <a:bodyPr rtlCol="0" anchor="ctr"/>
            <a:lstStyle/>
            <a:p>
              <a:endParaRPr lang="en-US"/>
            </a:p>
          </p:txBody>
        </p:sp>
        <p:sp>
          <p:nvSpPr>
            <p:cNvPr id="95" name="Rectangle 94">
              <a:extLst>
                <a:ext uri="{FF2B5EF4-FFF2-40B4-BE49-F238E27FC236}">
                  <a16:creationId xmlns:a16="http://schemas.microsoft.com/office/drawing/2014/main" id="{B59DD2E3-5AC2-48A6-95B7-09B659AAE551}"/>
                </a:ext>
              </a:extLst>
            </p:cNvPr>
            <p:cNvSpPr/>
            <p:nvPr/>
          </p:nvSpPr>
          <p:spPr>
            <a:xfrm>
              <a:off x="-787" y="-1"/>
              <a:ext cx="30276000" cy="2814349"/>
            </a:xfrm>
            <a:prstGeom prst="rect">
              <a:avLst/>
            </a:prstGeom>
            <a:solidFill>
              <a:srgbClr val="E3ED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69" name="Group 68">
            <a:extLst>
              <a:ext uri="{FF2B5EF4-FFF2-40B4-BE49-F238E27FC236}">
                <a16:creationId xmlns:a16="http://schemas.microsoft.com/office/drawing/2014/main" id="{B06C7D2E-11B3-4D0A-A76F-6163856C1F4B}"/>
              </a:ext>
            </a:extLst>
          </p:cNvPr>
          <p:cNvGrpSpPr/>
          <p:nvPr/>
        </p:nvGrpSpPr>
        <p:grpSpPr>
          <a:xfrm>
            <a:off x="24044248" y="19562110"/>
            <a:ext cx="6024485" cy="1821515"/>
            <a:chOff x="26720560" y="20308869"/>
            <a:chExt cx="3554652" cy="1074756"/>
          </a:xfrm>
        </p:grpSpPr>
        <p:pic>
          <p:nvPicPr>
            <p:cNvPr id="49" name="Graphic 48">
              <a:extLst>
                <a:ext uri="{FF2B5EF4-FFF2-40B4-BE49-F238E27FC236}">
                  <a16:creationId xmlns:a16="http://schemas.microsoft.com/office/drawing/2014/main" id="{6C768E60-DA3D-404A-9731-D6520D45155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644619" y="20308869"/>
              <a:ext cx="2630593" cy="1074755"/>
            </a:xfrm>
            <a:prstGeom prst="rect">
              <a:avLst/>
            </a:prstGeom>
          </p:spPr>
        </p:pic>
        <p:pic>
          <p:nvPicPr>
            <p:cNvPr id="66" name="Graphic 65">
              <a:extLst>
                <a:ext uri="{FF2B5EF4-FFF2-40B4-BE49-F238E27FC236}">
                  <a16:creationId xmlns:a16="http://schemas.microsoft.com/office/drawing/2014/main" id="{C78A8254-1445-481D-A641-E6D6949B58F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6720560" y="20864657"/>
              <a:ext cx="934143" cy="518968"/>
            </a:xfrm>
            <a:prstGeom prst="rect">
              <a:avLst/>
            </a:prstGeom>
          </p:spPr>
        </p:pic>
      </p:grpSp>
      <p:grpSp>
        <p:nvGrpSpPr>
          <p:cNvPr id="3" name="Group 2">
            <a:extLst>
              <a:ext uri="{FF2B5EF4-FFF2-40B4-BE49-F238E27FC236}">
                <a16:creationId xmlns:a16="http://schemas.microsoft.com/office/drawing/2014/main" id="{19555C94-DF3B-45DD-9DA1-666ED6EFF27C}"/>
              </a:ext>
            </a:extLst>
          </p:cNvPr>
          <p:cNvGrpSpPr/>
          <p:nvPr/>
        </p:nvGrpSpPr>
        <p:grpSpPr>
          <a:xfrm>
            <a:off x="13580755" y="1877453"/>
            <a:ext cx="10893229" cy="4556124"/>
            <a:chOff x="5552182" y="119866"/>
            <a:chExt cx="4386887" cy="1533959"/>
          </a:xfrm>
        </p:grpSpPr>
        <p:cxnSp>
          <p:nvCxnSpPr>
            <p:cNvPr id="207" name="Straight Connector 206">
              <a:extLst>
                <a:ext uri="{FF2B5EF4-FFF2-40B4-BE49-F238E27FC236}">
                  <a16:creationId xmlns:a16="http://schemas.microsoft.com/office/drawing/2014/main" id="{57F91DB6-B813-430F-9743-9710A2EE9777}"/>
                </a:ext>
              </a:extLst>
            </p:cNvPr>
            <p:cNvCxnSpPr/>
            <p:nvPr/>
          </p:nvCxnSpPr>
          <p:spPr>
            <a:xfrm flipV="1">
              <a:off x="5552182" y="119866"/>
              <a:ext cx="0" cy="1533959"/>
            </a:xfrm>
            <a:prstGeom prst="line">
              <a:avLst/>
            </a:prstGeom>
            <a:noFill/>
            <a:ln w="0" cap="flat" cmpd="sng">
              <a:solidFill>
                <a:schemeClr val="bg1">
                  <a:alpha val="19000"/>
                </a:schemeClr>
              </a:solidFill>
              <a:prstDash val="solid"/>
              <a:miter lim="800000"/>
              <a:headEnd type="none" w="sm" len="sm"/>
              <a:tailEnd type="none" w="sm" len="sm"/>
            </a:ln>
          </p:spPr>
        </p:cxnSp>
        <p:cxnSp>
          <p:nvCxnSpPr>
            <p:cNvPr id="211" name="Straight Connector 210">
              <a:extLst>
                <a:ext uri="{FF2B5EF4-FFF2-40B4-BE49-F238E27FC236}">
                  <a16:creationId xmlns:a16="http://schemas.microsoft.com/office/drawing/2014/main" id="{9AC935BF-AD45-4835-B2C9-215683C3D19C}"/>
                </a:ext>
              </a:extLst>
            </p:cNvPr>
            <p:cNvCxnSpPr/>
            <p:nvPr/>
          </p:nvCxnSpPr>
          <p:spPr>
            <a:xfrm flipV="1">
              <a:off x="8187663" y="119866"/>
              <a:ext cx="0" cy="1533959"/>
            </a:xfrm>
            <a:prstGeom prst="line">
              <a:avLst/>
            </a:prstGeom>
            <a:noFill/>
            <a:ln w="0" cap="flat" cmpd="sng">
              <a:solidFill>
                <a:schemeClr val="bg1">
                  <a:alpha val="19000"/>
                </a:schemeClr>
              </a:solidFill>
              <a:prstDash val="solid"/>
              <a:miter lim="800000"/>
              <a:headEnd type="none" w="sm" len="sm"/>
              <a:tailEnd type="none" w="sm" len="sm"/>
            </a:ln>
          </p:spPr>
        </p:cxnSp>
        <p:cxnSp>
          <p:nvCxnSpPr>
            <p:cNvPr id="212" name="Straight Connector 211">
              <a:extLst>
                <a:ext uri="{FF2B5EF4-FFF2-40B4-BE49-F238E27FC236}">
                  <a16:creationId xmlns:a16="http://schemas.microsoft.com/office/drawing/2014/main" id="{750F2BBA-5168-4036-9F81-36F812FE995F}"/>
                </a:ext>
              </a:extLst>
            </p:cNvPr>
            <p:cNvCxnSpPr/>
            <p:nvPr/>
          </p:nvCxnSpPr>
          <p:spPr>
            <a:xfrm flipV="1">
              <a:off x="9939069" y="119866"/>
              <a:ext cx="0" cy="1533959"/>
            </a:xfrm>
            <a:prstGeom prst="line">
              <a:avLst/>
            </a:prstGeom>
            <a:noFill/>
            <a:ln w="0" cap="flat" cmpd="sng">
              <a:solidFill>
                <a:schemeClr val="bg1">
                  <a:alpha val="19000"/>
                </a:schemeClr>
              </a:solidFill>
              <a:prstDash val="solid"/>
              <a:miter lim="800000"/>
              <a:headEnd type="none" w="sm" len="sm"/>
              <a:tailEnd type="none" w="sm" len="sm"/>
            </a:ln>
          </p:spPr>
        </p:cxnSp>
      </p:grpSp>
      <p:pic>
        <p:nvPicPr>
          <p:cNvPr id="42" name="Graphic 41">
            <a:extLst>
              <a:ext uri="{FF2B5EF4-FFF2-40B4-BE49-F238E27FC236}">
                <a16:creationId xmlns:a16="http://schemas.microsoft.com/office/drawing/2014/main" id="{61FE0E5D-2A7A-4EC5-A3BD-9915E3A4128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392613" y="6225516"/>
            <a:ext cx="947352" cy="787409"/>
          </a:xfrm>
          <a:prstGeom prst="rect">
            <a:avLst/>
          </a:prstGeom>
        </p:spPr>
      </p:pic>
      <p:pic>
        <p:nvPicPr>
          <p:cNvPr id="46" name="Graphic 45">
            <a:extLst>
              <a:ext uri="{FF2B5EF4-FFF2-40B4-BE49-F238E27FC236}">
                <a16:creationId xmlns:a16="http://schemas.microsoft.com/office/drawing/2014/main" id="{73D77FEB-A57C-49AF-9DA6-524410B685F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4142753" y="13858259"/>
            <a:ext cx="1296089" cy="1243123"/>
          </a:xfrm>
          <a:prstGeom prst="rect">
            <a:avLst/>
          </a:prstGeom>
        </p:spPr>
      </p:pic>
      <p:pic>
        <p:nvPicPr>
          <p:cNvPr id="47" name="Graphic 46">
            <a:extLst>
              <a:ext uri="{FF2B5EF4-FFF2-40B4-BE49-F238E27FC236}">
                <a16:creationId xmlns:a16="http://schemas.microsoft.com/office/drawing/2014/main" id="{4C65B1C2-7EC7-425A-9E6C-6D12CD0D21F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20678945" flipH="1">
            <a:off x="11924640" y="18214755"/>
            <a:ext cx="1521210" cy="1523411"/>
          </a:xfrm>
          <a:prstGeom prst="rect">
            <a:avLst/>
          </a:prstGeom>
        </p:spPr>
      </p:pic>
      <p:pic>
        <p:nvPicPr>
          <p:cNvPr id="50" name="Graphic 49">
            <a:extLst>
              <a:ext uri="{FF2B5EF4-FFF2-40B4-BE49-F238E27FC236}">
                <a16:creationId xmlns:a16="http://schemas.microsoft.com/office/drawing/2014/main" id="{12E629E9-DB18-4E45-A5EE-C9D5B5CF21F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038548" y="16877929"/>
            <a:ext cx="1233570" cy="1313155"/>
          </a:xfrm>
          <a:prstGeom prst="rect">
            <a:avLst/>
          </a:prstGeom>
        </p:spPr>
      </p:pic>
      <p:grpSp>
        <p:nvGrpSpPr>
          <p:cNvPr id="183" name="Group 182">
            <a:extLst>
              <a:ext uri="{FF2B5EF4-FFF2-40B4-BE49-F238E27FC236}">
                <a16:creationId xmlns:a16="http://schemas.microsoft.com/office/drawing/2014/main" id="{7F776BD1-EAD3-434A-BC83-2DAED46F6504}"/>
              </a:ext>
            </a:extLst>
          </p:cNvPr>
          <p:cNvGrpSpPr/>
          <p:nvPr/>
        </p:nvGrpSpPr>
        <p:grpSpPr>
          <a:xfrm>
            <a:off x="16494640" y="6701225"/>
            <a:ext cx="2951918" cy="1375455"/>
            <a:chOff x="5552326" y="118233"/>
            <a:chExt cx="1405097" cy="654709"/>
          </a:xfrm>
        </p:grpSpPr>
        <p:pic>
          <p:nvPicPr>
            <p:cNvPr id="184" name="Graphic 183">
              <a:extLst>
                <a:ext uri="{FF2B5EF4-FFF2-40B4-BE49-F238E27FC236}">
                  <a16:creationId xmlns:a16="http://schemas.microsoft.com/office/drawing/2014/main" id="{C3CFD62C-1276-4F0C-9DF7-758B9FA11B0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332475" y="118233"/>
              <a:ext cx="624948" cy="624948"/>
            </a:xfrm>
            <a:prstGeom prst="rect">
              <a:avLst/>
            </a:prstGeom>
          </p:spPr>
        </p:pic>
        <p:pic>
          <p:nvPicPr>
            <p:cNvPr id="185" name="Graphic 184">
              <a:extLst>
                <a:ext uri="{FF2B5EF4-FFF2-40B4-BE49-F238E27FC236}">
                  <a16:creationId xmlns:a16="http://schemas.microsoft.com/office/drawing/2014/main" id="{8956E40D-943E-4ACA-832E-324DF6557926}"/>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552326" y="585149"/>
              <a:ext cx="731745" cy="187793"/>
            </a:xfrm>
            <a:prstGeom prst="rect">
              <a:avLst/>
            </a:prstGeom>
          </p:spPr>
        </p:pic>
      </p:grpSp>
      <p:pic>
        <p:nvPicPr>
          <p:cNvPr id="53" name="Graphic 52">
            <a:extLst>
              <a:ext uri="{FF2B5EF4-FFF2-40B4-BE49-F238E27FC236}">
                <a16:creationId xmlns:a16="http://schemas.microsoft.com/office/drawing/2014/main" id="{0A9D3D91-2199-4E44-8D98-E63CBCBD7F7B}"/>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28295630" y="10484547"/>
            <a:ext cx="1484245" cy="2092542"/>
          </a:xfrm>
          <a:prstGeom prst="rect">
            <a:avLst/>
          </a:prstGeom>
        </p:spPr>
      </p:pic>
      <p:pic>
        <p:nvPicPr>
          <p:cNvPr id="40" name="Graphic 39">
            <a:extLst>
              <a:ext uri="{FF2B5EF4-FFF2-40B4-BE49-F238E27FC236}">
                <a16:creationId xmlns:a16="http://schemas.microsoft.com/office/drawing/2014/main" id="{345C9AB0-677E-4506-BC0E-0BC706D3B2AE}"/>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669182" y="5871629"/>
            <a:ext cx="4114164" cy="2543818"/>
          </a:xfrm>
          <a:prstGeom prst="rect">
            <a:avLst/>
          </a:prstGeom>
        </p:spPr>
      </p:pic>
      <p:pic>
        <p:nvPicPr>
          <p:cNvPr id="54" name="Graphic 53">
            <a:extLst>
              <a:ext uri="{FF2B5EF4-FFF2-40B4-BE49-F238E27FC236}">
                <a16:creationId xmlns:a16="http://schemas.microsoft.com/office/drawing/2014/main" id="{3BF97088-43DA-49E6-AD97-FECC27083C0F}"/>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3604510" y="7609227"/>
            <a:ext cx="2899993" cy="4885858"/>
          </a:xfrm>
          <a:prstGeom prst="rect">
            <a:avLst/>
          </a:prstGeom>
        </p:spPr>
      </p:pic>
      <p:pic>
        <p:nvPicPr>
          <p:cNvPr id="55" name="Graphic 54">
            <a:extLst>
              <a:ext uri="{FF2B5EF4-FFF2-40B4-BE49-F238E27FC236}">
                <a16:creationId xmlns:a16="http://schemas.microsoft.com/office/drawing/2014/main" id="{36CA3102-9846-4D28-91D6-BDAC927BBE1A}"/>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21323214" y="12449666"/>
            <a:ext cx="1831523" cy="1470768"/>
          </a:xfrm>
          <a:prstGeom prst="rect">
            <a:avLst/>
          </a:prstGeom>
        </p:spPr>
      </p:pic>
      <p:pic>
        <p:nvPicPr>
          <p:cNvPr id="61" name="Graphic 60">
            <a:extLst>
              <a:ext uri="{FF2B5EF4-FFF2-40B4-BE49-F238E27FC236}">
                <a16:creationId xmlns:a16="http://schemas.microsoft.com/office/drawing/2014/main" id="{7843808A-777B-4485-B323-707EA61BCCBA}"/>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20297834" y="8513325"/>
            <a:ext cx="2017362" cy="1902257"/>
          </a:xfrm>
          <a:prstGeom prst="rect">
            <a:avLst/>
          </a:prstGeom>
        </p:spPr>
      </p:pic>
      <p:pic>
        <p:nvPicPr>
          <p:cNvPr id="62" name="Graphic 61">
            <a:extLst>
              <a:ext uri="{FF2B5EF4-FFF2-40B4-BE49-F238E27FC236}">
                <a16:creationId xmlns:a16="http://schemas.microsoft.com/office/drawing/2014/main" id="{AB72E758-9A51-4261-97F5-7CC56D32D66D}"/>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21210609" y="18465621"/>
            <a:ext cx="1471471" cy="2346835"/>
          </a:xfrm>
          <a:prstGeom prst="rect">
            <a:avLst/>
          </a:prstGeom>
        </p:spPr>
      </p:pic>
      <p:pic>
        <p:nvPicPr>
          <p:cNvPr id="63" name="Graphic 62">
            <a:extLst>
              <a:ext uri="{FF2B5EF4-FFF2-40B4-BE49-F238E27FC236}">
                <a16:creationId xmlns:a16="http://schemas.microsoft.com/office/drawing/2014/main" id="{CB272E92-2C3A-4DD0-8D55-408B8BC578F1}"/>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22661372" y="16049696"/>
            <a:ext cx="1812612" cy="1324738"/>
          </a:xfrm>
          <a:prstGeom prst="rect">
            <a:avLst/>
          </a:prstGeom>
        </p:spPr>
      </p:pic>
      <p:pic>
        <p:nvPicPr>
          <p:cNvPr id="64" name="Graphic 63">
            <a:extLst>
              <a:ext uri="{FF2B5EF4-FFF2-40B4-BE49-F238E27FC236}">
                <a16:creationId xmlns:a16="http://schemas.microsoft.com/office/drawing/2014/main" id="{F960C167-A5C1-48FD-8621-34207E0D05AB}"/>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4611368" y="19429475"/>
            <a:ext cx="1471471" cy="1217769"/>
          </a:xfrm>
          <a:prstGeom prst="rect">
            <a:avLst/>
          </a:prstGeom>
        </p:spPr>
      </p:pic>
      <p:pic>
        <p:nvPicPr>
          <p:cNvPr id="65" name="Graphic 64">
            <a:extLst>
              <a:ext uri="{FF2B5EF4-FFF2-40B4-BE49-F238E27FC236}">
                <a16:creationId xmlns:a16="http://schemas.microsoft.com/office/drawing/2014/main" id="{5A749E0C-A3B9-4826-BCDC-162A08055B38}"/>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262911" y="1715689"/>
            <a:ext cx="1752600" cy="657225"/>
          </a:xfrm>
          <a:prstGeom prst="rect">
            <a:avLst/>
          </a:prstGeom>
        </p:spPr>
      </p:pic>
      <p:pic>
        <p:nvPicPr>
          <p:cNvPr id="157" name="Graphic 156">
            <a:extLst>
              <a:ext uri="{FF2B5EF4-FFF2-40B4-BE49-F238E27FC236}">
                <a16:creationId xmlns:a16="http://schemas.microsoft.com/office/drawing/2014/main" id="{C3D09FAA-5508-4D96-9463-A70D56A11664}"/>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10930260" y="339995"/>
            <a:ext cx="1472013" cy="552005"/>
          </a:xfrm>
          <a:prstGeom prst="rect">
            <a:avLst/>
          </a:prstGeom>
        </p:spPr>
      </p:pic>
      <p:pic>
        <p:nvPicPr>
          <p:cNvPr id="158" name="Graphic 157">
            <a:extLst>
              <a:ext uri="{FF2B5EF4-FFF2-40B4-BE49-F238E27FC236}">
                <a16:creationId xmlns:a16="http://schemas.microsoft.com/office/drawing/2014/main" id="{93291AB3-0593-47B9-9DE3-663CF590354A}"/>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28307780" y="1900889"/>
            <a:ext cx="1752600" cy="657225"/>
          </a:xfrm>
          <a:prstGeom prst="rect">
            <a:avLst/>
          </a:prstGeom>
        </p:spPr>
      </p:pic>
      <p:pic>
        <p:nvPicPr>
          <p:cNvPr id="155" name="Graphic 154">
            <a:extLst>
              <a:ext uri="{FF2B5EF4-FFF2-40B4-BE49-F238E27FC236}">
                <a16:creationId xmlns:a16="http://schemas.microsoft.com/office/drawing/2014/main" id="{97E153E7-1C94-4191-A6A5-1862EDB5E62E}"/>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1972888" y="6949068"/>
            <a:ext cx="1745389" cy="654521"/>
          </a:xfrm>
          <a:prstGeom prst="rect">
            <a:avLst/>
          </a:prstGeom>
        </p:spPr>
      </p:pic>
      <p:pic>
        <p:nvPicPr>
          <p:cNvPr id="159" name="Graphic 158">
            <a:extLst>
              <a:ext uri="{FF2B5EF4-FFF2-40B4-BE49-F238E27FC236}">
                <a16:creationId xmlns:a16="http://schemas.microsoft.com/office/drawing/2014/main" id="{066A74AD-EC78-4B46-8F45-06410BC34021}"/>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28035378" y="18185903"/>
            <a:ext cx="2004748" cy="751781"/>
          </a:xfrm>
          <a:prstGeom prst="rect">
            <a:avLst/>
          </a:prstGeom>
        </p:spPr>
      </p:pic>
      <p:pic>
        <p:nvPicPr>
          <p:cNvPr id="188" name="Graphic 187">
            <a:extLst>
              <a:ext uri="{FF2B5EF4-FFF2-40B4-BE49-F238E27FC236}">
                <a16:creationId xmlns:a16="http://schemas.microsoft.com/office/drawing/2014/main" id="{3D340224-3AE3-4F1D-9E5E-27B2ADD09B68}"/>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16296489" y="4778321"/>
            <a:ext cx="1389077" cy="520904"/>
          </a:xfrm>
          <a:prstGeom prst="rect">
            <a:avLst/>
          </a:prstGeom>
        </p:spPr>
      </p:pic>
      <p:sp>
        <p:nvSpPr>
          <p:cNvPr id="60" name="Rectangle 59">
            <a:extLst>
              <a:ext uri="{FF2B5EF4-FFF2-40B4-BE49-F238E27FC236}">
                <a16:creationId xmlns:a16="http://schemas.microsoft.com/office/drawing/2014/main" id="{EBEE1AB0-6102-4C22-99EC-9FC6129240B7}"/>
              </a:ext>
            </a:extLst>
          </p:cNvPr>
          <p:cNvSpPr/>
          <p:nvPr/>
        </p:nvSpPr>
        <p:spPr>
          <a:xfrm>
            <a:off x="2372860" y="10723710"/>
            <a:ext cx="3793877" cy="4229043"/>
          </a:xfrm>
          <a:prstGeom prst="rect">
            <a:avLst/>
          </a:prstGeom>
        </p:spPr>
        <p:txBody>
          <a:bodyPr wrap="square" lIns="0" tIns="252000" rIns="0" bIns="0" anchor="t">
            <a:noAutofit/>
          </a:bodyPr>
          <a:lstStyle/>
          <a:p>
            <a:pPr algn="ctr" defTabSz="2270442">
              <a:lnSpc>
                <a:spcPct val="110000"/>
              </a:lnSpc>
              <a:spcAft>
                <a:spcPts val="1592"/>
              </a:spcAft>
              <a:buClr>
                <a:srgbClr val="084438"/>
              </a:buClr>
            </a:pPr>
            <a:r>
              <a:rPr lang="da-DK" sz="2600">
                <a:latin typeface="Arial" panose="020B0604020202020204" pitchFamily="34" charset="0"/>
                <a:cs typeface="Arial" panose="020B0604020202020204" pitchFamily="34" charset="0"/>
              </a:rPr>
              <a:t>Kvinder, der starter på en uddannelse, hvor der er en overvægt af mænd, er ofte vant til at færdes i miljøer med primært mænd, for eksempel i fritidsaktiviteter. Kvinderne oplever dog, at de i højere grad må begrunde deres uddannelsesvalg overfor deres omgivelser. </a:t>
            </a:r>
          </a:p>
        </p:txBody>
      </p:sp>
      <p:sp>
        <p:nvSpPr>
          <p:cNvPr id="68" name="Rectangle 67">
            <a:extLst>
              <a:ext uri="{FF2B5EF4-FFF2-40B4-BE49-F238E27FC236}">
                <a16:creationId xmlns:a16="http://schemas.microsoft.com/office/drawing/2014/main" id="{7BDA9FEC-68D3-4C2C-B6B3-801FD9A34F1B}"/>
              </a:ext>
            </a:extLst>
          </p:cNvPr>
          <p:cNvSpPr/>
          <p:nvPr/>
        </p:nvSpPr>
        <p:spPr>
          <a:xfrm>
            <a:off x="8217864" y="10705044"/>
            <a:ext cx="4324562" cy="7072898"/>
          </a:xfrm>
          <a:prstGeom prst="rect">
            <a:avLst/>
          </a:prstGeom>
        </p:spPr>
        <p:txBody>
          <a:bodyPr wrap="square" lIns="0" tIns="252000" rIns="0" bIns="0" anchor="t">
            <a:noAutofit/>
          </a:bodyPr>
          <a:lstStyle/>
          <a:p>
            <a:pPr algn="ctr" defTabSz="2270442">
              <a:lnSpc>
                <a:spcPct val="110000"/>
              </a:lnSpc>
              <a:spcAft>
                <a:spcPts val="1592"/>
              </a:spcAft>
              <a:buClr>
                <a:srgbClr val="084438"/>
              </a:buClr>
            </a:pPr>
            <a:r>
              <a:rPr lang="da-DK" sz="2600">
                <a:latin typeface="Arial" panose="020B0604020202020204" pitchFamily="34" charset="0"/>
                <a:cs typeface="Arial" panose="020B0604020202020204" pitchFamily="34" charset="0"/>
              </a:rPr>
              <a:t>Kvinderne ønsker overvejende ikke særbehandling. De oplever det dog som positivt, når lærerne har et ekstra øje på dem i og uden for undervisningen. Kvinderne fortæller, at de ikke oplever problemer med at være i undertal, men at der til tider kan blive for meget ‘mandehørm’. De ønsker, som de øvrige elever, sammenhængende og praksisrelateret undervisning. </a:t>
            </a:r>
          </a:p>
        </p:txBody>
      </p:sp>
      <p:sp>
        <p:nvSpPr>
          <p:cNvPr id="81" name="Rectangle 80">
            <a:extLst>
              <a:ext uri="{FF2B5EF4-FFF2-40B4-BE49-F238E27FC236}">
                <a16:creationId xmlns:a16="http://schemas.microsoft.com/office/drawing/2014/main" id="{4FAEE19E-3546-4802-889A-C3EC38308311}"/>
              </a:ext>
            </a:extLst>
          </p:cNvPr>
          <p:cNvSpPr/>
          <p:nvPr/>
        </p:nvSpPr>
        <p:spPr>
          <a:xfrm>
            <a:off x="17131928" y="12653115"/>
            <a:ext cx="3155318" cy="7072898"/>
          </a:xfrm>
          <a:prstGeom prst="rect">
            <a:avLst/>
          </a:prstGeom>
        </p:spPr>
        <p:txBody>
          <a:bodyPr wrap="square" lIns="0" tIns="252000" rIns="0" bIns="0" anchor="t">
            <a:noAutofit/>
          </a:bodyPr>
          <a:lstStyle/>
          <a:p>
            <a:pPr algn="ctr" defTabSz="2270442">
              <a:lnSpc>
                <a:spcPct val="110000"/>
              </a:lnSpc>
              <a:spcAft>
                <a:spcPts val="1592"/>
              </a:spcAft>
              <a:buClr>
                <a:srgbClr val="084438"/>
              </a:buClr>
            </a:pPr>
            <a:r>
              <a:rPr lang="da-DK" sz="2600">
                <a:latin typeface="Arial"/>
                <a:cs typeface="Arial"/>
              </a:rPr>
              <a:t>Kvinder på uddannelser med overvægt af mænd føler i nogle tilfælde, at de må ‘bevise sig’ under deres praktikperiode grundet deres køn. De oplever, at de må vise, at de er i stand til at udrette det samme som deres mandlige kollegaer, og at de ikke skal særbehandles med ‘kvinde-opgaver’. </a:t>
            </a:r>
            <a:endParaRPr lang="da-DK" sz="2600">
              <a:latin typeface="Arial" panose="020B0604020202020204" pitchFamily="34" charset="0"/>
              <a:cs typeface="Arial" panose="020B0604020202020204" pitchFamily="34" charset="0"/>
            </a:endParaRPr>
          </a:p>
        </p:txBody>
      </p:sp>
      <p:sp>
        <p:nvSpPr>
          <p:cNvPr id="82" name="Rectangle 81">
            <a:extLst>
              <a:ext uri="{FF2B5EF4-FFF2-40B4-BE49-F238E27FC236}">
                <a16:creationId xmlns:a16="http://schemas.microsoft.com/office/drawing/2014/main" id="{0B9AFF40-A20D-40E7-903D-DC6E308318A9}"/>
              </a:ext>
            </a:extLst>
          </p:cNvPr>
          <p:cNvSpPr/>
          <p:nvPr/>
        </p:nvSpPr>
        <p:spPr>
          <a:xfrm>
            <a:off x="24998260" y="11213355"/>
            <a:ext cx="3297370" cy="4703019"/>
          </a:xfrm>
          <a:prstGeom prst="rect">
            <a:avLst/>
          </a:prstGeom>
        </p:spPr>
        <p:txBody>
          <a:bodyPr wrap="square" lIns="0" tIns="252000" rIns="0" bIns="0" anchor="t">
            <a:noAutofit/>
          </a:bodyPr>
          <a:lstStyle/>
          <a:p>
            <a:pPr algn="ctr" defTabSz="2270442">
              <a:lnSpc>
                <a:spcPct val="110000"/>
              </a:lnSpc>
              <a:spcAft>
                <a:spcPts val="1592"/>
              </a:spcAft>
              <a:buClr>
                <a:srgbClr val="084438"/>
              </a:buClr>
            </a:pPr>
            <a:r>
              <a:rPr lang="da-DK" sz="2600">
                <a:latin typeface="Arial"/>
                <a:cs typeface="Arial"/>
              </a:rPr>
              <a:t>Flere kvinder på uddannelser med overvægt af mænd vil gerne agere fortalere og rollemodeller for deres uddannelse og viderebringe budskabet om, at uddannelser med en overvægt af mænd er for alle.</a:t>
            </a:r>
          </a:p>
        </p:txBody>
      </p:sp>
      <p:grpSp>
        <p:nvGrpSpPr>
          <p:cNvPr id="26" name="Group 25">
            <a:extLst>
              <a:ext uri="{FF2B5EF4-FFF2-40B4-BE49-F238E27FC236}">
                <a16:creationId xmlns:a16="http://schemas.microsoft.com/office/drawing/2014/main" id="{70772D50-561A-4885-A1E0-9555EC436C59}"/>
              </a:ext>
            </a:extLst>
          </p:cNvPr>
          <p:cNvGrpSpPr/>
          <p:nvPr/>
        </p:nvGrpSpPr>
        <p:grpSpPr>
          <a:xfrm>
            <a:off x="17970599" y="713407"/>
            <a:ext cx="9931108" cy="5007850"/>
            <a:chOff x="18557023" y="347147"/>
            <a:chExt cx="9931108" cy="5007850"/>
          </a:xfrm>
        </p:grpSpPr>
        <p:grpSp>
          <p:nvGrpSpPr>
            <p:cNvPr id="100" name="b4">
              <a:extLst>
                <a:ext uri="{FF2B5EF4-FFF2-40B4-BE49-F238E27FC236}">
                  <a16:creationId xmlns:a16="http://schemas.microsoft.com/office/drawing/2014/main" id="{B841FBA5-87A2-4D58-8C52-0F5D42141C8C}"/>
                </a:ext>
              </a:extLst>
            </p:cNvPr>
            <p:cNvGrpSpPr/>
            <p:nvPr/>
          </p:nvGrpSpPr>
          <p:grpSpPr>
            <a:xfrm>
              <a:off x="18557023" y="1195195"/>
              <a:ext cx="9931108" cy="4159802"/>
              <a:chOff x="30933719" y="7595690"/>
              <a:chExt cx="14476617" cy="6063761"/>
            </a:xfrm>
          </p:grpSpPr>
          <p:pic>
            <p:nvPicPr>
              <p:cNvPr id="101" name="t">
                <a:extLst>
                  <a:ext uri="{FF2B5EF4-FFF2-40B4-BE49-F238E27FC236}">
                    <a16:creationId xmlns:a16="http://schemas.microsoft.com/office/drawing/2014/main" id="{55371488-5611-4FFB-AF5C-CBFE6D6203D3}"/>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31951494" y="7595690"/>
                <a:ext cx="13276769" cy="72390"/>
              </a:xfrm>
              <a:prstGeom prst="rect">
                <a:avLst/>
              </a:prstGeom>
            </p:spPr>
          </p:pic>
          <p:pic>
            <p:nvPicPr>
              <p:cNvPr id="102" name="r">
                <a:extLst>
                  <a:ext uri="{FF2B5EF4-FFF2-40B4-BE49-F238E27FC236}">
                    <a16:creationId xmlns:a16="http://schemas.microsoft.com/office/drawing/2014/main" id="{67BE2FF5-5218-491B-B5C6-50D0F8FD4E33}"/>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43876811" y="7811135"/>
                <a:ext cx="1533525" cy="5838825"/>
              </a:xfrm>
              <a:prstGeom prst="rect">
                <a:avLst/>
              </a:prstGeom>
            </p:spPr>
          </p:pic>
          <p:pic>
            <p:nvPicPr>
              <p:cNvPr id="103" name="b">
                <a:extLst>
                  <a:ext uri="{FF2B5EF4-FFF2-40B4-BE49-F238E27FC236}">
                    <a16:creationId xmlns:a16="http://schemas.microsoft.com/office/drawing/2014/main" id="{255E37C3-8CBB-4302-8429-08BF583A66C8}"/>
                  </a:ext>
                </a:extLst>
              </p:cNvPr>
              <p:cNvPicPr>
                <a:picLocks/>
              </p:cNvPicPr>
              <p:nvPr/>
            </p:nvPicPr>
            <p:blipFill>
              <a:blip r:embed="rId49">
                <a:extLst>
                  <a:ext uri="{96DAC541-7B7A-43D3-8B79-37D633B846F1}">
                    <asvg:svgBlip xmlns:asvg="http://schemas.microsoft.com/office/drawing/2016/SVG/main" r:embed="rId50"/>
                  </a:ext>
                </a:extLst>
              </a:blip>
              <a:stretch>
                <a:fillRect/>
              </a:stretch>
            </p:blipFill>
            <p:spPr>
              <a:xfrm>
                <a:off x="31728375" y="13573726"/>
                <a:ext cx="12279699" cy="85725"/>
              </a:xfrm>
              <a:prstGeom prst="rect">
                <a:avLst/>
              </a:prstGeom>
            </p:spPr>
          </p:pic>
          <p:pic>
            <p:nvPicPr>
              <p:cNvPr id="104" name="l">
                <a:extLst>
                  <a:ext uri="{FF2B5EF4-FFF2-40B4-BE49-F238E27FC236}">
                    <a16:creationId xmlns:a16="http://schemas.microsoft.com/office/drawing/2014/main" id="{AFE88A6E-8610-45AE-839C-759A88624CF1}"/>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30933719" y="7595691"/>
                <a:ext cx="990600" cy="6029325"/>
              </a:xfrm>
              <a:prstGeom prst="rect">
                <a:avLst/>
              </a:prstGeom>
            </p:spPr>
          </p:pic>
        </p:grpSp>
        <p:pic>
          <p:nvPicPr>
            <p:cNvPr id="70" name="Graphic 69">
              <a:extLst>
                <a:ext uri="{FF2B5EF4-FFF2-40B4-BE49-F238E27FC236}">
                  <a16:creationId xmlns:a16="http://schemas.microsoft.com/office/drawing/2014/main" id="{D6D1695A-B249-4796-9EC7-94E7D702E995}"/>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18904770" y="347147"/>
              <a:ext cx="1655788" cy="876080"/>
            </a:xfrm>
            <a:prstGeom prst="rect">
              <a:avLst/>
            </a:prstGeom>
          </p:spPr>
        </p:pic>
      </p:grpSp>
      <p:grpSp>
        <p:nvGrpSpPr>
          <p:cNvPr id="27" name="Group 26">
            <a:extLst>
              <a:ext uri="{FF2B5EF4-FFF2-40B4-BE49-F238E27FC236}">
                <a16:creationId xmlns:a16="http://schemas.microsoft.com/office/drawing/2014/main" id="{46CAF7C3-3CA5-446C-ACBF-31489C3E6F88}"/>
              </a:ext>
            </a:extLst>
          </p:cNvPr>
          <p:cNvGrpSpPr/>
          <p:nvPr/>
        </p:nvGrpSpPr>
        <p:grpSpPr>
          <a:xfrm>
            <a:off x="18310380" y="1744586"/>
            <a:ext cx="9350220" cy="3459379"/>
            <a:chOff x="18896804" y="1378326"/>
            <a:chExt cx="7417948" cy="3459379"/>
          </a:xfrm>
        </p:grpSpPr>
        <p:sp>
          <p:nvSpPr>
            <p:cNvPr id="251" name="Shape 92">
              <a:extLst>
                <a:ext uri="{FF2B5EF4-FFF2-40B4-BE49-F238E27FC236}">
                  <a16:creationId xmlns:a16="http://schemas.microsoft.com/office/drawing/2014/main" id="{DFD3443D-00CE-4855-8A39-F58B68359725}"/>
                </a:ext>
              </a:extLst>
            </p:cNvPr>
            <p:cNvSpPr/>
            <p:nvPr/>
          </p:nvSpPr>
          <p:spPr>
            <a:xfrm>
              <a:off x="18931078" y="1378326"/>
              <a:ext cx="7214497" cy="49244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p>
              <a:pPr defTabSz="2270509">
                <a:spcAft>
                  <a:spcPts val="600"/>
                </a:spcAft>
                <a:buClr>
                  <a:srgbClr val="E14646"/>
                </a:buClr>
                <a:buSzPct val="100000"/>
                <a:defRPr sz="1800"/>
              </a:pPr>
              <a:r>
                <a:rPr lang="da-DK" sz="3200" b="1">
                  <a:solidFill>
                    <a:srgbClr val="73A89A"/>
                  </a:solidFill>
                  <a:latin typeface="Arial"/>
                  <a:cs typeface="Arial"/>
                </a:rPr>
                <a:t>Elevcitat</a:t>
              </a:r>
              <a:endParaRPr lang="da-DK" sz="3200" b="1">
                <a:solidFill>
                  <a:srgbClr val="084438"/>
                </a:solidFill>
                <a:latin typeface="Arial"/>
                <a:cs typeface="Arial"/>
              </a:endParaRPr>
            </a:p>
          </p:txBody>
        </p:sp>
        <p:sp>
          <p:nvSpPr>
            <p:cNvPr id="118" name="Shape 92">
              <a:extLst>
                <a:ext uri="{FF2B5EF4-FFF2-40B4-BE49-F238E27FC236}">
                  <a16:creationId xmlns:a16="http://schemas.microsoft.com/office/drawing/2014/main" id="{4A11F473-82BD-466F-8FF4-8573D5870A3F}"/>
                </a:ext>
              </a:extLst>
            </p:cNvPr>
            <p:cNvSpPr/>
            <p:nvPr/>
          </p:nvSpPr>
          <p:spPr>
            <a:xfrm>
              <a:off x="18896804" y="2079994"/>
              <a:ext cx="7417948" cy="275771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p>
              <a:pPr algn="ctr" defTabSz="2270509">
                <a:spcAft>
                  <a:spcPts val="600"/>
                </a:spcAft>
                <a:buClr>
                  <a:srgbClr val="E14646"/>
                </a:buClr>
                <a:buSzPct val="100000"/>
                <a:defRPr sz="1800"/>
              </a:pPr>
              <a:r>
                <a:rPr lang="da-DK" sz="2400" i="1">
                  <a:solidFill>
                    <a:srgbClr val="73A89A"/>
                  </a:solidFill>
                  <a:cs typeface="Arial"/>
                </a:rPr>
                <a:t>“Jeg vidste udmærket godt, at uddannelsen var svært overbemandet af seje drenge og mænd. […] Det var ikke som sådan vigtigt for mig, at drengene skulle være i overtal, men det gjorde mig bestemt ikke noget. Jeg har fået så mange nye bekendtskaber og ikke mindst venner! Drengene synes, det er pisse sejt, at jeg tør tage kampen op, de kan jo også godt se, at jeg godt kan lave tingene.”</a:t>
              </a:r>
            </a:p>
            <a:p>
              <a:pPr algn="ctr" defTabSz="2270509">
                <a:spcAft>
                  <a:spcPts val="600"/>
                </a:spcAft>
                <a:buClr>
                  <a:srgbClr val="E14646"/>
                </a:buClr>
                <a:buSzPct val="100000"/>
                <a:defRPr sz="1800"/>
              </a:pPr>
              <a:r>
                <a:rPr lang="da-DK" sz="2400">
                  <a:solidFill>
                    <a:srgbClr val="75AA9C"/>
                  </a:solidFill>
                  <a:latin typeface="Arial" panose="020B0604020202020204" pitchFamily="34" charset="0"/>
                  <a:ea typeface="Calibri" panose="020F0502020204030204" pitchFamily="34" charset="0"/>
                  <a:cs typeface="Times New Roman" panose="02020603050405020304" pitchFamily="18" charset="0"/>
                </a:rPr>
                <a:t>–</a:t>
              </a:r>
              <a:endParaRPr lang="da-DK" sz="2400" i="1">
                <a:solidFill>
                  <a:srgbClr val="73A89A"/>
                </a:solidFill>
                <a:cs typeface="Arial"/>
              </a:endParaRPr>
            </a:p>
            <a:p>
              <a:pPr algn="ctr" defTabSz="2270509">
                <a:spcAft>
                  <a:spcPts val="600"/>
                </a:spcAft>
                <a:buClr>
                  <a:srgbClr val="E14646"/>
                </a:buClr>
                <a:buSzPct val="100000"/>
                <a:defRPr sz="1800"/>
              </a:pPr>
              <a:r>
                <a:rPr lang="da-DK" sz="2000" i="1">
                  <a:solidFill>
                    <a:srgbClr val="73A89A"/>
                  </a:solidFill>
                  <a:cs typeface="Arial"/>
                </a:rPr>
                <a:t>Kvinde, tømreruddannelse</a:t>
              </a:r>
            </a:p>
          </p:txBody>
        </p:sp>
      </p:grpSp>
      <p:pic>
        <p:nvPicPr>
          <p:cNvPr id="31" name="logo">
            <a:extLst>
              <a:ext uri="{FF2B5EF4-FFF2-40B4-BE49-F238E27FC236}">
                <a16:creationId xmlns:a16="http://schemas.microsoft.com/office/drawing/2014/main" id="{81D9C659-A970-4BF6-949F-C57F3129AD36}"/>
              </a:ext>
            </a:extLst>
          </p:cNvPr>
          <p:cNvPicPr>
            <a:picLocks noChangeAspect="1"/>
          </p:cNvPicPr>
          <p:nvPr/>
        </p:nvPicPr>
        <p:blipFill>
          <a:blip r:embed="rId55" cstate="print">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a:xfrm>
            <a:off x="27866302" y="930125"/>
            <a:ext cx="1672311" cy="504000"/>
          </a:xfrm>
          <a:prstGeom prst="rect">
            <a:avLst/>
          </a:prstGeom>
        </p:spPr>
      </p:pic>
      <p:grpSp>
        <p:nvGrpSpPr>
          <p:cNvPr id="2" name="Group 1">
            <a:extLst>
              <a:ext uri="{FF2B5EF4-FFF2-40B4-BE49-F238E27FC236}">
                <a16:creationId xmlns:a16="http://schemas.microsoft.com/office/drawing/2014/main" id="{D2A93E79-7EF9-4BCE-AEA0-B83AFC8C94CA}"/>
              </a:ext>
            </a:extLst>
          </p:cNvPr>
          <p:cNvGrpSpPr/>
          <p:nvPr/>
        </p:nvGrpSpPr>
        <p:grpSpPr>
          <a:xfrm>
            <a:off x="-206479" y="7945055"/>
            <a:ext cx="4106468" cy="13438570"/>
            <a:chOff x="0" y="7945055"/>
            <a:chExt cx="4106468" cy="13438570"/>
          </a:xfrm>
        </p:grpSpPr>
        <p:pic>
          <p:nvPicPr>
            <p:cNvPr id="39" name="Graphic 38">
              <a:extLst>
                <a:ext uri="{FF2B5EF4-FFF2-40B4-BE49-F238E27FC236}">
                  <a16:creationId xmlns:a16="http://schemas.microsoft.com/office/drawing/2014/main" id="{2D9F510A-0D1E-4534-9744-43B2FBAA45D2}"/>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472337" y="7945055"/>
              <a:ext cx="1371600" cy="13325475"/>
            </a:xfrm>
            <a:prstGeom prst="rect">
              <a:avLst/>
            </a:prstGeom>
          </p:spPr>
        </p:pic>
        <p:pic>
          <p:nvPicPr>
            <p:cNvPr id="12" name="Graphic 11">
              <a:extLst>
                <a:ext uri="{FF2B5EF4-FFF2-40B4-BE49-F238E27FC236}">
                  <a16:creationId xmlns:a16="http://schemas.microsoft.com/office/drawing/2014/main" id="{2534EF54-32E2-4974-A31F-A35595CA3F3E}"/>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291098" y="20002500"/>
              <a:ext cx="2815370" cy="1381125"/>
            </a:xfrm>
            <a:prstGeom prst="rect">
              <a:avLst/>
            </a:prstGeom>
          </p:spPr>
        </p:pic>
        <p:pic>
          <p:nvPicPr>
            <p:cNvPr id="43" name="Graphic 42">
              <a:extLst>
                <a:ext uri="{FF2B5EF4-FFF2-40B4-BE49-F238E27FC236}">
                  <a16:creationId xmlns:a16="http://schemas.microsoft.com/office/drawing/2014/main" id="{10B11A66-1ED8-4151-AE01-E7E2D8DE2412}"/>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0" y="19562110"/>
              <a:ext cx="1800225" cy="952500"/>
            </a:xfrm>
            <a:prstGeom prst="rect">
              <a:avLst/>
            </a:prstGeom>
          </p:spPr>
        </p:pic>
      </p:grpSp>
      <p:pic>
        <p:nvPicPr>
          <p:cNvPr id="112" name="Graphic 111">
            <a:extLst>
              <a:ext uri="{FF2B5EF4-FFF2-40B4-BE49-F238E27FC236}">
                <a16:creationId xmlns:a16="http://schemas.microsoft.com/office/drawing/2014/main" id="{33BCDF34-4FFB-431D-9994-C64E9ACE664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23296" y="19195393"/>
            <a:ext cx="5738262" cy="2235458"/>
          </a:xfrm>
          <a:prstGeom prst="rect">
            <a:avLst/>
          </a:prstGeom>
        </p:spPr>
      </p:pic>
      <p:pic>
        <p:nvPicPr>
          <p:cNvPr id="115" name="Graphic 114">
            <a:extLst>
              <a:ext uri="{FF2B5EF4-FFF2-40B4-BE49-F238E27FC236}">
                <a16:creationId xmlns:a16="http://schemas.microsoft.com/office/drawing/2014/main" id="{3E21A53F-FF29-4B9E-A5BB-91785B84CEA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36101" y="20694304"/>
            <a:ext cx="1687195" cy="689321"/>
          </a:xfrm>
          <a:prstGeom prst="rect">
            <a:avLst/>
          </a:prstGeom>
        </p:spPr>
      </p:pic>
      <p:grpSp>
        <p:nvGrpSpPr>
          <p:cNvPr id="144" name="Group 143">
            <a:extLst>
              <a:ext uri="{FF2B5EF4-FFF2-40B4-BE49-F238E27FC236}">
                <a16:creationId xmlns:a16="http://schemas.microsoft.com/office/drawing/2014/main" id="{048890CF-1017-40A0-BF9F-4E165D3B4D4F}"/>
              </a:ext>
            </a:extLst>
          </p:cNvPr>
          <p:cNvGrpSpPr/>
          <p:nvPr/>
        </p:nvGrpSpPr>
        <p:grpSpPr>
          <a:xfrm>
            <a:off x="1941652" y="104770"/>
            <a:ext cx="14410693" cy="6223265"/>
            <a:chOff x="1941652" y="104770"/>
            <a:chExt cx="14410693" cy="6223265"/>
          </a:xfrm>
        </p:grpSpPr>
        <p:grpSp>
          <p:nvGrpSpPr>
            <p:cNvPr id="145" name="Group 144">
              <a:extLst>
                <a:ext uri="{FF2B5EF4-FFF2-40B4-BE49-F238E27FC236}">
                  <a16:creationId xmlns:a16="http://schemas.microsoft.com/office/drawing/2014/main" id="{317B3E80-37B7-43EB-BA8B-1D6BCA5D4618}"/>
                </a:ext>
              </a:extLst>
            </p:cNvPr>
            <p:cNvGrpSpPr/>
            <p:nvPr/>
          </p:nvGrpSpPr>
          <p:grpSpPr>
            <a:xfrm>
              <a:off x="5660345" y="977505"/>
              <a:ext cx="10692000" cy="5350530"/>
              <a:chOff x="5660345" y="977505"/>
              <a:chExt cx="10692000" cy="5350530"/>
            </a:xfrm>
          </p:grpSpPr>
          <p:pic>
            <p:nvPicPr>
              <p:cNvPr id="151" name="t">
                <a:extLst>
                  <a:ext uri="{FF2B5EF4-FFF2-40B4-BE49-F238E27FC236}">
                    <a16:creationId xmlns:a16="http://schemas.microsoft.com/office/drawing/2014/main" id="{8B2B72C2-2D8E-493E-B974-0FC9FEFCAEBD}"/>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5660345" y="982155"/>
                <a:ext cx="10692000" cy="58305"/>
              </a:xfrm>
              <a:prstGeom prst="rect">
                <a:avLst/>
              </a:prstGeom>
            </p:spPr>
          </p:pic>
          <p:pic>
            <p:nvPicPr>
              <p:cNvPr id="152" name="r">
                <a:extLst>
                  <a:ext uri="{FF2B5EF4-FFF2-40B4-BE49-F238E27FC236}">
                    <a16:creationId xmlns:a16="http://schemas.microsoft.com/office/drawing/2014/main" id="{DE397B4B-50A6-4F1B-A0B3-3B560E7FC4DD}"/>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rot="519833">
                <a:off x="14917977" y="977505"/>
                <a:ext cx="1334305" cy="5350530"/>
              </a:xfrm>
              <a:prstGeom prst="rect">
                <a:avLst/>
              </a:prstGeom>
            </p:spPr>
          </p:pic>
          <p:pic>
            <p:nvPicPr>
              <p:cNvPr id="153" name="b">
                <a:extLst>
                  <a:ext uri="{FF2B5EF4-FFF2-40B4-BE49-F238E27FC236}">
                    <a16:creationId xmlns:a16="http://schemas.microsoft.com/office/drawing/2014/main" id="{F103A72E-5B45-4E73-B487-1E4540EC248C}"/>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6166738" y="6127056"/>
                <a:ext cx="8496000" cy="79657"/>
              </a:xfrm>
              <a:prstGeom prst="rect">
                <a:avLst/>
              </a:prstGeom>
            </p:spPr>
          </p:pic>
        </p:grpSp>
        <p:pic>
          <p:nvPicPr>
            <p:cNvPr id="146" name="Graphic 145">
              <a:extLst>
                <a:ext uri="{FF2B5EF4-FFF2-40B4-BE49-F238E27FC236}">
                  <a16:creationId xmlns:a16="http://schemas.microsoft.com/office/drawing/2014/main" id="{F3EA4313-0B13-469C-8A94-A4F2EA258508}"/>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2161759" y="907641"/>
              <a:ext cx="5588288" cy="4821663"/>
            </a:xfrm>
            <a:prstGeom prst="rect">
              <a:avLst/>
            </a:prstGeom>
          </p:spPr>
        </p:pic>
        <p:sp>
          <p:nvSpPr>
            <p:cNvPr id="147" name="Oval 146">
              <a:extLst>
                <a:ext uri="{FF2B5EF4-FFF2-40B4-BE49-F238E27FC236}">
                  <a16:creationId xmlns:a16="http://schemas.microsoft.com/office/drawing/2014/main" id="{53094D73-5F7A-4CE2-AB08-013815914989}"/>
                </a:ext>
              </a:extLst>
            </p:cNvPr>
            <p:cNvSpPr/>
            <p:nvPr/>
          </p:nvSpPr>
          <p:spPr>
            <a:xfrm>
              <a:off x="2452823" y="1122682"/>
              <a:ext cx="5092795" cy="5092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48" name="Billede 13">
              <a:extLst>
                <a:ext uri="{FF2B5EF4-FFF2-40B4-BE49-F238E27FC236}">
                  <a16:creationId xmlns:a16="http://schemas.microsoft.com/office/drawing/2014/main" id="{7D06B6C6-ED84-4002-8502-BCE95B44632D}"/>
                </a:ext>
              </a:extLst>
            </p:cNvPr>
            <p:cNvPicPr>
              <a:picLocks noChangeAspect="1"/>
            </p:cNvPicPr>
            <p:nvPr/>
          </p:nvPicPr>
          <p:blipFill>
            <a:blip r:embed="rId63"/>
            <a:stretch>
              <a:fillRect/>
            </a:stretch>
          </p:blipFill>
          <p:spPr>
            <a:xfrm>
              <a:off x="1941652" y="104770"/>
              <a:ext cx="4953106" cy="6133270"/>
            </a:xfrm>
            <a:prstGeom prst="rect">
              <a:avLst/>
            </a:prstGeom>
          </p:spPr>
        </p:pic>
        <p:sp>
          <p:nvSpPr>
            <p:cNvPr id="149" name="Rectangle 148">
              <a:extLst>
                <a:ext uri="{FF2B5EF4-FFF2-40B4-BE49-F238E27FC236}">
                  <a16:creationId xmlns:a16="http://schemas.microsoft.com/office/drawing/2014/main" id="{981B9A49-6848-4763-AAC6-803FF3FDA99F}"/>
                </a:ext>
              </a:extLst>
            </p:cNvPr>
            <p:cNvSpPr/>
            <p:nvPr/>
          </p:nvSpPr>
          <p:spPr>
            <a:xfrm>
              <a:off x="8110081" y="1295589"/>
              <a:ext cx="7339872" cy="553998"/>
            </a:xfrm>
            <a:prstGeom prst="rect">
              <a:avLst/>
            </a:prstGeom>
          </p:spPr>
          <p:txBody>
            <a:bodyPr wrap="square" lIns="0" tIns="0" rIns="0" bIns="0" anchor="t">
              <a:noAutofit/>
            </a:bodyPr>
            <a:lstStyle/>
            <a:p>
              <a:pPr defTabSz="2270509">
                <a:spcAft>
                  <a:spcPts val="600"/>
                </a:spcAft>
                <a:defRPr/>
              </a:pPr>
              <a:r>
                <a:rPr lang="da-DK" sz="3600" b="1">
                  <a:solidFill>
                    <a:srgbClr val="084438"/>
                  </a:solidFill>
                  <a:latin typeface="Arial"/>
                  <a:cs typeface="Arial"/>
                </a:rPr>
                <a:t>Kvinder på uddannelser med overvægt af mænd</a:t>
              </a:r>
              <a:endParaRPr lang="da-DK" sz="2800">
                <a:solidFill>
                  <a:srgbClr val="084438"/>
                </a:solidFill>
                <a:latin typeface="Arial"/>
                <a:cs typeface="Arial"/>
              </a:endParaRPr>
            </a:p>
          </p:txBody>
        </p:sp>
        <p:sp>
          <p:nvSpPr>
            <p:cNvPr id="150" name="Rectangle 149">
              <a:extLst>
                <a:ext uri="{FF2B5EF4-FFF2-40B4-BE49-F238E27FC236}">
                  <a16:creationId xmlns:a16="http://schemas.microsoft.com/office/drawing/2014/main" id="{F7668CDE-7AC6-41B4-B36C-5AE5B905BDF3}"/>
                </a:ext>
              </a:extLst>
            </p:cNvPr>
            <p:cNvSpPr/>
            <p:nvPr/>
          </p:nvSpPr>
          <p:spPr>
            <a:xfrm>
              <a:off x="8112761" y="2642662"/>
              <a:ext cx="7418696" cy="3214132"/>
            </a:xfrm>
            <a:prstGeom prst="rect">
              <a:avLst/>
            </a:prstGeom>
          </p:spPr>
          <p:txBody>
            <a:bodyPr wrap="square" lIns="0" tIns="0" rIns="0" bIns="0" anchor="t">
              <a:noAutofit/>
            </a:bodyPr>
            <a:lstStyle/>
            <a:p>
              <a:pPr defTabSz="2270509">
                <a:spcAft>
                  <a:spcPts val="400"/>
                </a:spcAft>
                <a:defRPr/>
              </a:pPr>
              <a:r>
                <a:rPr lang="da-DK" sz="2400">
                  <a:solidFill>
                    <a:srgbClr val="084438"/>
                  </a:solidFill>
                  <a:latin typeface="Arial"/>
                  <a:cs typeface="Arial"/>
                </a:rPr>
                <a:t>Kvinder på uddannelser med en overvægt af mænd er her defineret ved kvinder på uddannelser, hvor mere end to tredjedele (67 pct.) af eleverne samlet set er mænd. </a:t>
              </a:r>
              <a:endParaRPr lang="da-DK" sz="2400">
                <a:solidFill>
                  <a:srgbClr val="084438"/>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121510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heme/theme1.xml><?xml version="1.0" encoding="utf-8"?>
<a:theme xmlns:a="http://schemas.openxmlformats.org/drawingml/2006/main" name="2_Office-tema">
  <a:themeElements>
    <a:clrScheme name="Epinion theme">
      <a:dk1>
        <a:srgbClr val="0F283C"/>
      </a:dk1>
      <a:lt1>
        <a:srgbClr val="FFFFFF"/>
      </a:lt1>
      <a:dk2>
        <a:srgbClr val="E13C32"/>
      </a:dk2>
      <a:lt2>
        <a:srgbClr val="E8E1D5"/>
      </a:lt2>
      <a:accent1>
        <a:srgbClr val="0F283C"/>
      </a:accent1>
      <a:accent2>
        <a:srgbClr val="641E3C"/>
      </a:accent2>
      <a:accent3>
        <a:srgbClr val="233CA0"/>
      </a:accent3>
      <a:accent4>
        <a:srgbClr val="68838B"/>
      </a:accent4>
      <a:accent5>
        <a:srgbClr val="BA7384"/>
      </a:accent5>
      <a:accent6>
        <a:srgbClr val="A7C7D7"/>
      </a:accent6>
      <a:hlink>
        <a:srgbClr val="E13C32"/>
      </a:hlink>
      <a:folHlink>
        <a:srgbClr val="724F72"/>
      </a:folHlink>
    </a:clrScheme>
    <a:fontScheme name="Custom 2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sz="12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noFill/>
        <a:ln w="12700" cap="flat" cmpd="sng">
          <a:solidFill>
            <a:schemeClr val="tx2"/>
          </a:solidFill>
          <a:prstDash val="solid"/>
          <a:miter lim="800000"/>
          <a:headEnd type="none" w="sm" len="sm"/>
          <a:tailEnd type="none" w="sm" len="sm"/>
        </a:ln>
      </a:spPr>
      <a:bodyPr/>
      <a:lstStyle/>
    </a:lnDef>
    <a:txDef>
      <a:spPr>
        <a:noFill/>
      </a:spPr>
      <a:bodyPr wrap="square" rtlCol="0">
        <a:spAutoFit/>
      </a:bodyPr>
      <a:lstStyle>
        <a:defPPr algn="l">
          <a:defRPr sz="1200" dirty="0" smtClean="0"/>
        </a:defPPr>
      </a:lstStyle>
    </a:txDef>
  </a:objectDefaults>
  <a:extraClrSchemeLst/>
  <a:extLst>
    <a:ext uri="{05A4C25C-085E-4340-85A3-A5531E510DB2}">
      <thm15:themeFamily xmlns:thm15="http://schemas.microsoft.com/office/thememl/2012/main" name="Epinion Template v1.0.pptx" id="{3526E43E-ACE1-480A-A664-B02E9A4CBE9A}" vid="{EA814B3C-4366-48B2-8825-8A2A352B9B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Dato xmlns="cb5ed2b5-7f6a-4aaf-8d10-e4f260b2c1be"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D093C74BCC045448B3150BFB0C2B2CE" ma:contentTypeVersion="15" ma:contentTypeDescription="Create a new document." ma:contentTypeScope="" ma:versionID="c3676eaf04ad6d4f2c007031559481e2">
  <xsd:schema xmlns:xsd="http://www.w3.org/2001/XMLSchema" xmlns:xs="http://www.w3.org/2001/XMLSchema" xmlns:p="http://schemas.microsoft.com/office/2006/metadata/properties" xmlns:ns1="http://schemas.microsoft.com/sharepoint/v3" xmlns:ns2="cb5ed2b5-7f6a-4aaf-8d10-e4f260b2c1be" xmlns:ns3="f23402c3-379c-4653-ab73-42e4d017329f" targetNamespace="http://schemas.microsoft.com/office/2006/metadata/properties" ma:root="true" ma:fieldsID="e496699aed971f539b4196215761dbec" ns1:_="" ns2:_="" ns3:_="">
    <xsd:import namespace="http://schemas.microsoft.com/sharepoint/v3"/>
    <xsd:import namespace="cb5ed2b5-7f6a-4aaf-8d10-e4f260b2c1be"/>
    <xsd:import namespace="f23402c3-379c-4653-ab73-42e4d017329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Dato" minOccurs="0"/>
                <xsd:element ref="ns1:_ip_UnifiedCompliancePolicyProperties" minOccurs="0"/>
                <xsd:element ref="ns1:_ip_UnifiedCompliancePolicyUIAc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b5ed2b5-7f6a-4aaf-8d10-e4f260b2c1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Dato" ma:index="18" nillable="true" ma:displayName="Dato" ma:format="DateOnly" ma:internalName="Dato">
      <xsd:simpleType>
        <xsd:restriction base="dms:DateTime"/>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23402c3-379c-4653-ab73-42e4d017329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72ED558-A854-4944-BCEB-EAF483D15F67}">
  <ds:schemaRefs>
    <ds:schemaRef ds:uri="cb5ed2b5-7f6a-4aaf-8d10-e4f260b2c1be"/>
    <ds:schemaRef ds:uri="f23402c3-379c-4653-ab73-42e4d017329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6EF8B4C-01DE-42A9-837B-426E3C309AB6}">
  <ds:schemaRefs>
    <ds:schemaRef ds:uri="cb5ed2b5-7f6a-4aaf-8d10-e4f260b2c1be"/>
    <ds:schemaRef ds:uri="f23402c3-379c-4653-ab73-42e4d017329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3D7CB3B-52AE-4AA8-88D7-6E2C84FE4E6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Application>Microsoft Office PowerPoint</Application>
  <PresentationFormat>Custom</PresentationFormat>
  <Slides>3</Slides>
  <Notes>3</Notes>
  <HiddenSlides>0</HiddenSlides>
  <ScaleCrop>false</ScaleCrop>
  <HeadingPairs>
    <vt:vector size="4" baseType="variant">
      <vt:variant>
        <vt:lpstr>Theme</vt:lpstr>
      </vt:variant>
      <vt:variant>
        <vt:i4>1</vt:i4>
      </vt:variant>
      <vt:variant>
        <vt:lpstr>Slide Titles</vt:lpstr>
      </vt:variant>
      <vt:variant>
        <vt:i4>3</vt:i4>
      </vt:variant>
    </vt:vector>
  </HeadingPairs>
  <TitlesOfParts>
    <vt:vector size="4" baseType="lpstr">
      <vt:lpstr>2_Office-tema</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Pham Thi Thu Thuy</dc:creator>
  <cp:revision>1</cp:revision>
  <dcterms:created xsi:type="dcterms:W3CDTF">2019-06-18T16:15:55Z</dcterms:created>
  <dcterms:modified xsi:type="dcterms:W3CDTF">2020-11-27T13:47:41Z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3933587</vt:lpwstr>
  </property>
  <property fmtid="{D5CDD505-2E9C-101B-9397-08002B2CF9AE}" pid="3" name="NXPowerLiteSettings">
    <vt:lpwstr>C700052003A000</vt:lpwstr>
  </property>
  <property fmtid="{D5CDD505-2E9C-101B-9397-08002B2CF9AE}" pid="4" name="NXPowerLiteVersion">
    <vt:lpwstr>D8.0.4</vt:lpwstr>
  </property>
  <property fmtid="{D5CDD505-2E9C-101B-9397-08002B2CF9AE}" pid="5" name="ContentTypeId">
    <vt:lpwstr>0x010100CD093C74BCC045448B3150BFB0C2B2CE</vt:lpwstr>
  </property>
</Properties>
</file>