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1918" r:id="rId5"/>
    <p:sldId id="1963" r:id="rId6"/>
    <p:sldId id="1988" r:id="rId7"/>
    <p:sldId id="1965" r:id="rId8"/>
    <p:sldId id="1987" r:id="rId9"/>
    <p:sldId id="1926" r:id="rId10"/>
    <p:sldId id="1927" r:id="rId11"/>
    <p:sldId id="1974" r:id="rId12"/>
    <p:sldId id="1972" r:id="rId13"/>
    <p:sldId id="1977" r:id="rId14"/>
    <p:sldId id="1980" r:id="rId15"/>
    <p:sldId id="1944" r:id="rId16"/>
    <p:sldId id="1992" r:id="rId17"/>
    <p:sldId id="1990" r:id="rId18"/>
    <p:sldId id="1986" r:id="rId19"/>
    <p:sldId id="1954" r:id="rId20"/>
    <p:sldId id="1955" r:id="rId21"/>
  </p:sldIdLst>
  <p:sldSz cx="19007138" cy="10691813"/>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ggrund og introduktion" id="{1FB27561-7F1C-4B24-8FDF-1A8D7C949DA5}">
          <p14:sldIdLst>
            <p14:sldId id="1918"/>
            <p14:sldId id="1963"/>
            <p14:sldId id="1988"/>
          </p14:sldIdLst>
        </p14:section>
        <p14:section name="Understøttende PowerPoint slides til udviklingssession" id="{6470A428-EC42-4EB4-BBE7-200A4E54448D}">
          <p14:sldIdLst>
            <p14:sldId id="1965"/>
            <p14:sldId id="1987"/>
          </p14:sldIdLst>
        </p14:section>
        <p14:section name="1. Elevgruppe" id="{8106D05D-BE62-4D55-8A8A-55042A27DABF}">
          <p14:sldIdLst>
            <p14:sldId id="1926"/>
            <p14:sldId id="1927"/>
          </p14:sldIdLst>
        </p14:section>
        <p14:section name="2. Gennemgå praksis" id="{52B1A3B3-EB65-4F41-8470-6FA67F25A9A3}">
          <p14:sldIdLst>
            <p14:sldId id="1974"/>
            <p14:sldId id="1972"/>
            <p14:sldId id="1977"/>
            <p14:sldId id="1980"/>
            <p14:sldId id="1944"/>
            <p14:sldId id="1992"/>
          </p14:sldIdLst>
        </p14:section>
        <p14:section name="3. Inspiration til videreudvikling af praksis" id="{F535687C-BDFD-4C40-BF6B-76AB8FE9D3EB}">
          <p14:sldIdLst>
            <p14:sldId id="1990"/>
            <p14:sldId id="1986"/>
            <p14:sldId id="1954"/>
            <p14:sldId id="1955"/>
          </p14:sldIdLst>
        </p14:section>
      </p14:sectionLst>
    </p:ext>
    <p:ext uri="{EFAFB233-063F-42B5-8137-9DF3F51BA10A}">
      <p15:sldGuideLst xmlns:p15="http://schemas.microsoft.com/office/powerpoint/2012/main">
        <p15:guide id="1" pos="5986" userDrawn="1">
          <p15:clr>
            <a:srgbClr val="A4A3A4"/>
          </p15:clr>
        </p15:guide>
        <p15:guide id="2" orient="horz" pos="334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Thomas Yung Andersen" initials="TYA" lastIdx="5" clrIdx="6">
    <p:extLst>
      <p:ext uri="{19B8F6BF-5375-455C-9EA6-DF929625EA0E}">
        <p15:presenceInfo xmlns:p15="http://schemas.microsoft.com/office/powerpoint/2012/main" userId="S::TA@epinionglobal.com::48a37ba5-5c9b-4796-8051-ea5dad9a28c6" providerId="AD"/>
      </p:ext>
    </p:extLst>
  </p:cmAuthor>
  <p:cmAuthor id="1" name="Mette Nielsen" initials="MN" lastIdx="28" clrIdx="0">
    <p:extLst>
      <p:ext uri="{19B8F6BF-5375-455C-9EA6-DF929625EA0E}">
        <p15:presenceInfo xmlns:p15="http://schemas.microsoft.com/office/powerpoint/2012/main" userId="S::meni@epinionglobal.com::83d51f75-acb3-4a5e-8c85-b0f3a33ade86" providerId="AD"/>
      </p:ext>
    </p:extLst>
  </p:cmAuthor>
  <p:cmAuthor id="2" name="Berit Didriksen" initials="BD" lastIdx="13" clrIdx="1">
    <p:extLst>
      <p:ext uri="{19B8F6BF-5375-455C-9EA6-DF929625EA0E}">
        <p15:presenceInfo xmlns:p15="http://schemas.microsoft.com/office/powerpoint/2012/main" userId="S::bedi@epinionglobal.com::f92beea0-158e-4c57-8619-7c9477b32cc1" providerId="AD"/>
      </p:ext>
    </p:extLst>
  </p:cmAuthor>
  <p:cmAuthor id="3" name="Anders Thomsen" initials="AT" lastIdx="1" clrIdx="2">
    <p:extLst>
      <p:ext uri="{19B8F6BF-5375-455C-9EA6-DF929625EA0E}">
        <p15:presenceInfo xmlns:p15="http://schemas.microsoft.com/office/powerpoint/2012/main" userId="S::anders.thomsen@nomorehours.com::4f1a3f9b-96e0-41a9-92a4-855bdcbae16f" providerId="AD"/>
      </p:ext>
    </p:extLst>
  </p:cmAuthor>
  <p:cmAuthor id="4" name="Julie Overgaard Sørensen" initials="JOS" lastIdx="28" clrIdx="3">
    <p:extLst>
      <p:ext uri="{19B8F6BF-5375-455C-9EA6-DF929625EA0E}">
        <p15:presenceInfo xmlns:p15="http://schemas.microsoft.com/office/powerpoint/2012/main" userId="S::jos@epinionglobal.com::797445a9-70d5-47d7-9cb8-a12d105d29c2" providerId="AD"/>
      </p:ext>
    </p:extLst>
  </p:cmAuthor>
  <p:cmAuthor id="5" name="Nadia Wigh Tvermoes" initials="NWT" lastIdx="5" clrIdx="4">
    <p:extLst>
      <p:ext uri="{19B8F6BF-5375-455C-9EA6-DF929625EA0E}">
        <p15:presenceInfo xmlns:p15="http://schemas.microsoft.com/office/powerpoint/2012/main" userId="S::NWT@epinionglobal.com::c97b943e-1e4b-4175-91ef-e9e5556719a4" providerId="AD"/>
      </p:ext>
    </p:extLst>
  </p:cmAuthor>
  <p:cmAuthor id="6" name="Maria Schwarz Lausten" initials="MSL" lastIdx="11" clrIdx="5">
    <p:extLst>
      <p:ext uri="{19B8F6BF-5375-455C-9EA6-DF929625EA0E}">
        <p15:presenceInfo xmlns:p15="http://schemas.microsoft.com/office/powerpoint/2012/main" userId="S::masl@epinionglobal.com::5c119ad2-5082-408f-96b5-767a70fa244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AA9C"/>
    <a:srgbClr val="004237"/>
    <a:srgbClr val="6CAD96"/>
    <a:srgbClr val="CADED2"/>
    <a:srgbClr val="E3EDE7"/>
    <a:srgbClr val="F2F481"/>
    <a:srgbClr val="084438"/>
    <a:srgbClr val="EDF3EF"/>
    <a:srgbClr val="173E37"/>
    <a:srgbClr val="E8F0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2F45EA-FDAC-D20A-3F0A-F663F472DC0A}" v="20" dt="2020-11-27T07:32:56.652"/>
    <p1510:client id="{827847D2-7097-4746-9A84-6A79FA456DA5}" v="1332" dt="2020-11-26T21:23:25.452"/>
    <p1510:client id="{973D4D0A-5082-4DBE-9E42-E8D765B16F9A}" v="63" dt="2020-11-27T06:12:46.608"/>
    <p1510:client id="{EF99EE99-69C2-40B5-ADDE-250814F120CA}" v="99" vWet="101" dt="2020-11-27T06:06:33.441"/>
    <p1510:client id="{F81E1472-8620-4D3D-BC37-D67EBD0BAEA8}" v="2" dt="2020-11-27T08:22:52.5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120" y="156"/>
      </p:cViewPr>
      <p:guideLst>
        <p:guide pos="5986"/>
        <p:guide orient="horz" pos="3345"/>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dia Wigh Tvermoes" userId="c97b943e-1e4b-4175-91ef-e9e5556719a4" providerId="ADAL" clId="{F81E1472-8620-4D3D-BC37-D67EBD0BAEA8}"/>
    <pc:docChg chg="modSld">
      <pc:chgData name="Nadia Wigh Tvermoes" userId="c97b943e-1e4b-4175-91ef-e9e5556719a4" providerId="ADAL" clId="{F81E1472-8620-4D3D-BC37-D67EBD0BAEA8}" dt="2020-11-26T17:28:59.473" v="1421" actId="20577"/>
      <pc:docMkLst>
        <pc:docMk/>
      </pc:docMkLst>
      <pc:sldChg chg="modSp mod">
        <pc:chgData name="Nadia Wigh Tvermoes" userId="c97b943e-1e4b-4175-91ef-e9e5556719a4" providerId="ADAL" clId="{F81E1472-8620-4D3D-BC37-D67EBD0BAEA8}" dt="2020-11-26T17:25:40.634" v="1019" actId="20577"/>
        <pc:sldMkLst>
          <pc:docMk/>
          <pc:sldMk cId="3065165690" sldId="1921"/>
        </pc:sldMkLst>
        <pc:spChg chg="mod">
          <ac:chgData name="Nadia Wigh Tvermoes" userId="c97b943e-1e4b-4175-91ef-e9e5556719a4" providerId="ADAL" clId="{F81E1472-8620-4D3D-BC37-D67EBD0BAEA8}" dt="2020-11-26T17:25:40.634" v="1019" actId="20577"/>
          <ac:spMkLst>
            <pc:docMk/>
            <pc:sldMk cId="3065165690" sldId="1921"/>
            <ac:spMk id="37" creationId="{778368F6-4811-459D-8B9F-81B9CCBF7F64}"/>
          </ac:spMkLst>
        </pc:spChg>
      </pc:sldChg>
      <pc:sldChg chg="modSp mod">
        <pc:chgData name="Nadia Wigh Tvermoes" userId="c97b943e-1e4b-4175-91ef-e9e5556719a4" providerId="ADAL" clId="{F81E1472-8620-4D3D-BC37-D67EBD0BAEA8}" dt="2020-11-26T17:28:59.473" v="1421" actId="20577"/>
        <pc:sldMkLst>
          <pc:docMk/>
          <pc:sldMk cId="3751462127" sldId="1923"/>
        </pc:sldMkLst>
        <pc:spChg chg="mod">
          <ac:chgData name="Nadia Wigh Tvermoes" userId="c97b943e-1e4b-4175-91ef-e9e5556719a4" providerId="ADAL" clId="{F81E1472-8620-4D3D-BC37-D67EBD0BAEA8}" dt="2020-11-26T17:28:59.473" v="1421" actId="20577"/>
          <ac:spMkLst>
            <pc:docMk/>
            <pc:sldMk cId="3751462127" sldId="1923"/>
            <ac:spMk id="25" creationId="{12B53414-1167-4715-8B7F-0A45FC9D7B50}"/>
          </ac:spMkLst>
        </pc:spChg>
      </pc:sldChg>
      <pc:sldChg chg="modSp mod">
        <pc:chgData name="Nadia Wigh Tvermoes" userId="c97b943e-1e4b-4175-91ef-e9e5556719a4" providerId="ADAL" clId="{F81E1472-8620-4D3D-BC37-D67EBD0BAEA8}" dt="2020-11-26T17:17:27.286" v="51" actId="20577"/>
        <pc:sldMkLst>
          <pc:docMk/>
          <pc:sldMk cId="4038479589" sldId="1927"/>
        </pc:sldMkLst>
        <pc:spChg chg="mod">
          <ac:chgData name="Nadia Wigh Tvermoes" userId="c97b943e-1e4b-4175-91ef-e9e5556719a4" providerId="ADAL" clId="{F81E1472-8620-4D3D-BC37-D67EBD0BAEA8}" dt="2020-11-26T17:17:27.286" v="51" actId="20577"/>
          <ac:spMkLst>
            <pc:docMk/>
            <pc:sldMk cId="4038479589" sldId="1927"/>
            <ac:spMk id="14" creationId="{22677845-08D6-4FBE-BE93-C5584D7B1B26}"/>
          </ac:spMkLst>
        </pc:spChg>
      </pc:sldChg>
      <pc:sldChg chg="modSp mod">
        <pc:chgData name="Nadia Wigh Tvermoes" userId="c97b943e-1e4b-4175-91ef-e9e5556719a4" providerId="ADAL" clId="{F81E1472-8620-4D3D-BC37-D67EBD0BAEA8}" dt="2020-11-26T17:26:10.321" v="1081" actId="20577"/>
        <pc:sldMkLst>
          <pc:docMk/>
          <pc:sldMk cId="3266330165" sldId="1936"/>
        </pc:sldMkLst>
        <pc:spChg chg="mod">
          <ac:chgData name="Nadia Wigh Tvermoes" userId="c97b943e-1e4b-4175-91ef-e9e5556719a4" providerId="ADAL" clId="{F81E1472-8620-4D3D-BC37-D67EBD0BAEA8}" dt="2020-11-26T17:26:10.321" v="1081" actId="20577"/>
          <ac:spMkLst>
            <pc:docMk/>
            <pc:sldMk cId="3266330165" sldId="1936"/>
            <ac:spMk id="34" creationId="{B340AA39-10F5-4E53-95AE-D521A68CC399}"/>
          </ac:spMkLst>
        </pc:spChg>
      </pc:sldChg>
      <pc:sldChg chg="modSp mod">
        <pc:chgData name="Nadia Wigh Tvermoes" userId="c97b943e-1e4b-4175-91ef-e9e5556719a4" providerId="ADAL" clId="{F81E1472-8620-4D3D-BC37-D67EBD0BAEA8}" dt="2020-11-26T17:26:35.528" v="1111" actId="20577"/>
        <pc:sldMkLst>
          <pc:docMk/>
          <pc:sldMk cId="2294432414" sldId="1937"/>
        </pc:sldMkLst>
        <pc:spChg chg="mod">
          <ac:chgData name="Nadia Wigh Tvermoes" userId="c97b943e-1e4b-4175-91ef-e9e5556719a4" providerId="ADAL" clId="{F81E1472-8620-4D3D-BC37-D67EBD0BAEA8}" dt="2020-11-26T17:26:35.528" v="1111" actId="20577"/>
          <ac:spMkLst>
            <pc:docMk/>
            <pc:sldMk cId="2294432414" sldId="1937"/>
            <ac:spMk id="34" creationId="{B340AA39-10F5-4E53-95AE-D521A68CC399}"/>
          </ac:spMkLst>
        </pc:spChg>
      </pc:sldChg>
      <pc:sldChg chg="modSp mod">
        <pc:chgData name="Nadia Wigh Tvermoes" userId="c97b943e-1e4b-4175-91ef-e9e5556719a4" providerId="ADAL" clId="{F81E1472-8620-4D3D-BC37-D67EBD0BAEA8}" dt="2020-11-26T17:28:04.025" v="1327" actId="20577"/>
        <pc:sldMkLst>
          <pc:docMk/>
          <pc:sldMk cId="3984853725" sldId="1940"/>
        </pc:sldMkLst>
        <pc:spChg chg="mod">
          <ac:chgData name="Nadia Wigh Tvermoes" userId="c97b943e-1e4b-4175-91ef-e9e5556719a4" providerId="ADAL" clId="{F81E1472-8620-4D3D-BC37-D67EBD0BAEA8}" dt="2020-11-26T17:28:04.025" v="1327" actId="20577"/>
          <ac:spMkLst>
            <pc:docMk/>
            <pc:sldMk cId="3984853725" sldId="1940"/>
            <ac:spMk id="34" creationId="{B340AA39-10F5-4E53-95AE-D521A68CC399}"/>
          </ac:spMkLst>
        </pc:spChg>
      </pc:sldChg>
      <pc:sldChg chg="modSp mod">
        <pc:chgData name="Nadia Wigh Tvermoes" userId="c97b943e-1e4b-4175-91ef-e9e5556719a4" providerId="ADAL" clId="{F81E1472-8620-4D3D-BC37-D67EBD0BAEA8}" dt="2020-11-26T17:28:15.779" v="1357" actId="20577"/>
        <pc:sldMkLst>
          <pc:docMk/>
          <pc:sldMk cId="132047978" sldId="1941"/>
        </pc:sldMkLst>
        <pc:spChg chg="mod">
          <ac:chgData name="Nadia Wigh Tvermoes" userId="c97b943e-1e4b-4175-91ef-e9e5556719a4" providerId="ADAL" clId="{F81E1472-8620-4D3D-BC37-D67EBD0BAEA8}" dt="2020-11-26T17:28:15.779" v="1357" actId="20577"/>
          <ac:spMkLst>
            <pc:docMk/>
            <pc:sldMk cId="132047978" sldId="1941"/>
            <ac:spMk id="34" creationId="{B340AA39-10F5-4E53-95AE-D521A68CC399}"/>
          </ac:spMkLst>
        </pc:spChg>
      </pc:sldChg>
      <pc:sldChg chg="modSp mod">
        <pc:chgData name="Nadia Wigh Tvermoes" userId="c97b943e-1e4b-4175-91ef-e9e5556719a4" providerId="ADAL" clId="{F81E1472-8620-4D3D-BC37-D67EBD0BAEA8}" dt="2020-11-26T17:28:28.779" v="1389" actId="20577"/>
        <pc:sldMkLst>
          <pc:docMk/>
          <pc:sldMk cId="2488354991" sldId="1942"/>
        </pc:sldMkLst>
        <pc:spChg chg="mod">
          <ac:chgData name="Nadia Wigh Tvermoes" userId="c97b943e-1e4b-4175-91ef-e9e5556719a4" providerId="ADAL" clId="{F81E1472-8620-4D3D-BC37-D67EBD0BAEA8}" dt="2020-11-26T17:28:28.779" v="1389" actId="20577"/>
          <ac:spMkLst>
            <pc:docMk/>
            <pc:sldMk cId="2488354991" sldId="1942"/>
            <ac:spMk id="34" creationId="{B340AA39-10F5-4E53-95AE-D521A68CC399}"/>
          </ac:spMkLst>
        </pc:spChg>
      </pc:sldChg>
      <pc:sldChg chg="modSp mod">
        <pc:chgData name="Nadia Wigh Tvermoes" userId="c97b943e-1e4b-4175-91ef-e9e5556719a4" providerId="ADAL" clId="{F81E1472-8620-4D3D-BC37-D67EBD0BAEA8}" dt="2020-11-26T17:26:46.344" v="1141" actId="20577"/>
        <pc:sldMkLst>
          <pc:docMk/>
          <pc:sldMk cId="521613362" sldId="1945"/>
        </pc:sldMkLst>
        <pc:spChg chg="mod">
          <ac:chgData name="Nadia Wigh Tvermoes" userId="c97b943e-1e4b-4175-91ef-e9e5556719a4" providerId="ADAL" clId="{F81E1472-8620-4D3D-BC37-D67EBD0BAEA8}" dt="2020-11-26T17:26:46.344" v="1141" actId="20577"/>
          <ac:spMkLst>
            <pc:docMk/>
            <pc:sldMk cId="521613362" sldId="1945"/>
            <ac:spMk id="34" creationId="{B340AA39-10F5-4E53-95AE-D521A68CC399}"/>
          </ac:spMkLst>
        </pc:spChg>
      </pc:sldChg>
      <pc:sldChg chg="modSp mod">
        <pc:chgData name="Nadia Wigh Tvermoes" userId="c97b943e-1e4b-4175-91ef-e9e5556719a4" providerId="ADAL" clId="{F81E1472-8620-4D3D-BC37-D67EBD0BAEA8}" dt="2020-11-26T17:26:59.024" v="1171" actId="20577"/>
        <pc:sldMkLst>
          <pc:docMk/>
          <pc:sldMk cId="1695553932" sldId="1946"/>
        </pc:sldMkLst>
        <pc:spChg chg="mod">
          <ac:chgData name="Nadia Wigh Tvermoes" userId="c97b943e-1e4b-4175-91ef-e9e5556719a4" providerId="ADAL" clId="{F81E1472-8620-4D3D-BC37-D67EBD0BAEA8}" dt="2020-11-26T17:26:59.024" v="1171" actId="20577"/>
          <ac:spMkLst>
            <pc:docMk/>
            <pc:sldMk cId="1695553932" sldId="1946"/>
            <ac:spMk id="34" creationId="{B340AA39-10F5-4E53-95AE-D521A68CC399}"/>
          </ac:spMkLst>
        </pc:spChg>
      </pc:sldChg>
      <pc:sldChg chg="modSp mod">
        <pc:chgData name="Nadia Wigh Tvermoes" userId="c97b943e-1e4b-4175-91ef-e9e5556719a4" providerId="ADAL" clId="{F81E1472-8620-4D3D-BC37-D67EBD0BAEA8}" dt="2020-11-26T17:27:12.290" v="1203" actId="20577"/>
        <pc:sldMkLst>
          <pc:docMk/>
          <pc:sldMk cId="3869218603" sldId="1947"/>
        </pc:sldMkLst>
        <pc:spChg chg="mod">
          <ac:chgData name="Nadia Wigh Tvermoes" userId="c97b943e-1e4b-4175-91ef-e9e5556719a4" providerId="ADAL" clId="{F81E1472-8620-4D3D-BC37-D67EBD0BAEA8}" dt="2020-11-26T17:27:12.290" v="1203" actId="20577"/>
          <ac:spMkLst>
            <pc:docMk/>
            <pc:sldMk cId="3869218603" sldId="1947"/>
            <ac:spMk id="34" creationId="{B340AA39-10F5-4E53-95AE-D521A68CC399}"/>
          </ac:spMkLst>
        </pc:spChg>
      </pc:sldChg>
      <pc:sldChg chg="modSp mod">
        <pc:chgData name="Nadia Wigh Tvermoes" userId="c97b943e-1e4b-4175-91ef-e9e5556719a4" providerId="ADAL" clId="{F81E1472-8620-4D3D-BC37-D67EBD0BAEA8}" dt="2020-11-26T17:27:25.440" v="1235" actId="20577"/>
        <pc:sldMkLst>
          <pc:docMk/>
          <pc:sldMk cId="958473299" sldId="1950"/>
        </pc:sldMkLst>
        <pc:spChg chg="mod">
          <ac:chgData name="Nadia Wigh Tvermoes" userId="c97b943e-1e4b-4175-91ef-e9e5556719a4" providerId="ADAL" clId="{F81E1472-8620-4D3D-BC37-D67EBD0BAEA8}" dt="2020-11-26T17:27:25.440" v="1235" actId="20577"/>
          <ac:spMkLst>
            <pc:docMk/>
            <pc:sldMk cId="958473299" sldId="1950"/>
            <ac:spMk id="34" creationId="{B340AA39-10F5-4E53-95AE-D521A68CC399}"/>
          </ac:spMkLst>
        </pc:spChg>
      </pc:sldChg>
      <pc:sldChg chg="modSp mod">
        <pc:chgData name="Nadia Wigh Tvermoes" userId="c97b943e-1e4b-4175-91ef-e9e5556719a4" providerId="ADAL" clId="{F81E1472-8620-4D3D-BC37-D67EBD0BAEA8}" dt="2020-11-26T17:27:37.785" v="1265" actId="20577"/>
        <pc:sldMkLst>
          <pc:docMk/>
          <pc:sldMk cId="285371176" sldId="1951"/>
        </pc:sldMkLst>
        <pc:spChg chg="mod">
          <ac:chgData name="Nadia Wigh Tvermoes" userId="c97b943e-1e4b-4175-91ef-e9e5556719a4" providerId="ADAL" clId="{F81E1472-8620-4D3D-BC37-D67EBD0BAEA8}" dt="2020-11-26T17:27:37.785" v="1265" actId="20577"/>
          <ac:spMkLst>
            <pc:docMk/>
            <pc:sldMk cId="285371176" sldId="1951"/>
            <ac:spMk id="34" creationId="{B340AA39-10F5-4E53-95AE-D521A68CC399}"/>
          </ac:spMkLst>
        </pc:spChg>
      </pc:sldChg>
      <pc:sldChg chg="modSp mod">
        <pc:chgData name="Nadia Wigh Tvermoes" userId="c97b943e-1e4b-4175-91ef-e9e5556719a4" providerId="ADAL" clId="{F81E1472-8620-4D3D-BC37-D67EBD0BAEA8}" dt="2020-11-26T17:27:50.180" v="1295" actId="20577"/>
        <pc:sldMkLst>
          <pc:docMk/>
          <pc:sldMk cId="3099185531" sldId="1952"/>
        </pc:sldMkLst>
        <pc:spChg chg="mod">
          <ac:chgData name="Nadia Wigh Tvermoes" userId="c97b943e-1e4b-4175-91ef-e9e5556719a4" providerId="ADAL" clId="{F81E1472-8620-4D3D-BC37-D67EBD0BAEA8}" dt="2020-11-26T17:27:50.180" v="1295" actId="20577"/>
          <ac:spMkLst>
            <pc:docMk/>
            <pc:sldMk cId="3099185531" sldId="1952"/>
            <ac:spMk id="34" creationId="{B340AA39-10F5-4E53-95AE-D521A68CC399}"/>
          </ac:spMkLst>
        </pc:spChg>
      </pc:sldChg>
      <pc:sldChg chg="modSp mod">
        <pc:chgData name="Nadia Wigh Tvermoes" userId="c97b943e-1e4b-4175-91ef-e9e5556719a4" providerId="ADAL" clId="{F81E1472-8620-4D3D-BC37-D67EBD0BAEA8}" dt="2020-11-26T17:25:30.125" v="1004" actId="20577"/>
        <pc:sldMkLst>
          <pc:docMk/>
          <pc:sldMk cId="1686677962" sldId="1957"/>
        </pc:sldMkLst>
        <pc:spChg chg="mod">
          <ac:chgData name="Nadia Wigh Tvermoes" userId="c97b943e-1e4b-4175-91ef-e9e5556719a4" providerId="ADAL" clId="{F81E1472-8620-4D3D-BC37-D67EBD0BAEA8}" dt="2020-11-26T17:25:10.309" v="953" actId="20577"/>
          <ac:spMkLst>
            <pc:docMk/>
            <pc:sldMk cId="1686677962" sldId="1957"/>
            <ac:spMk id="24" creationId="{87EB457F-0E79-45DC-929B-A87C7AEC69D8}"/>
          </ac:spMkLst>
        </pc:spChg>
        <pc:spChg chg="mod">
          <ac:chgData name="Nadia Wigh Tvermoes" userId="c97b943e-1e4b-4175-91ef-e9e5556719a4" providerId="ADAL" clId="{F81E1472-8620-4D3D-BC37-D67EBD0BAEA8}" dt="2020-11-26T17:25:30.125" v="1004" actId="20577"/>
          <ac:spMkLst>
            <pc:docMk/>
            <pc:sldMk cId="1686677962" sldId="1957"/>
            <ac:spMk id="32" creationId="{FC9C44D2-20D2-470C-A04F-FBAC70988559}"/>
          </ac:spMkLst>
        </pc:spChg>
        <pc:spChg chg="mod">
          <ac:chgData name="Nadia Wigh Tvermoes" userId="c97b943e-1e4b-4175-91ef-e9e5556719a4" providerId="ADAL" clId="{F81E1472-8620-4D3D-BC37-D67EBD0BAEA8}" dt="2020-11-26T17:25:16.378" v="968" actId="20577"/>
          <ac:spMkLst>
            <pc:docMk/>
            <pc:sldMk cId="1686677962" sldId="1957"/>
            <ac:spMk id="33" creationId="{B1DCF506-CD48-4D10-8882-E6C34F8A318B}"/>
          </ac:spMkLst>
        </pc:spChg>
      </pc:sldChg>
      <pc:sldChg chg="modSp mod">
        <pc:chgData name="Nadia Wigh Tvermoes" userId="c97b943e-1e4b-4175-91ef-e9e5556719a4" providerId="ADAL" clId="{F81E1472-8620-4D3D-BC37-D67EBD0BAEA8}" dt="2020-11-26T17:24:48.263" v="923" actId="20577"/>
        <pc:sldMkLst>
          <pc:docMk/>
          <pc:sldMk cId="1279647517" sldId="1958"/>
        </pc:sldMkLst>
        <pc:spChg chg="mod">
          <ac:chgData name="Nadia Wigh Tvermoes" userId="c97b943e-1e4b-4175-91ef-e9e5556719a4" providerId="ADAL" clId="{F81E1472-8620-4D3D-BC37-D67EBD0BAEA8}" dt="2020-11-26T17:24:27.620" v="878" actId="20577"/>
          <ac:spMkLst>
            <pc:docMk/>
            <pc:sldMk cId="1279647517" sldId="1958"/>
            <ac:spMk id="24" creationId="{87EB457F-0E79-45DC-929B-A87C7AEC69D8}"/>
          </ac:spMkLst>
        </pc:spChg>
        <pc:spChg chg="mod">
          <ac:chgData name="Nadia Wigh Tvermoes" userId="c97b943e-1e4b-4175-91ef-e9e5556719a4" providerId="ADAL" clId="{F81E1472-8620-4D3D-BC37-D67EBD0BAEA8}" dt="2020-11-26T17:24:35.997" v="893" actId="20577"/>
          <ac:spMkLst>
            <pc:docMk/>
            <pc:sldMk cId="1279647517" sldId="1958"/>
            <ac:spMk id="31" creationId="{F3A0A277-7338-4538-A5CE-0B0B130945E4}"/>
          </ac:spMkLst>
        </pc:spChg>
        <pc:spChg chg="mod">
          <ac:chgData name="Nadia Wigh Tvermoes" userId="c97b943e-1e4b-4175-91ef-e9e5556719a4" providerId="ADAL" clId="{F81E1472-8620-4D3D-BC37-D67EBD0BAEA8}" dt="2020-11-26T17:24:48.263" v="923" actId="20577"/>
          <ac:spMkLst>
            <pc:docMk/>
            <pc:sldMk cId="1279647517" sldId="1958"/>
            <ac:spMk id="32" creationId="{F4C79649-7BB9-4DFE-95C2-C455A3CCF53F}"/>
          </ac:spMkLst>
        </pc:spChg>
        <pc:spChg chg="mod">
          <ac:chgData name="Nadia Wigh Tvermoes" userId="c97b943e-1e4b-4175-91ef-e9e5556719a4" providerId="ADAL" clId="{F81E1472-8620-4D3D-BC37-D67EBD0BAEA8}" dt="2020-11-26T17:24:41.443" v="908" actId="20577"/>
          <ac:spMkLst>
            <pc:docMk/>
            <pc:sldMk cId="1279647517" sldId="1958"/>
            <ac:spMk id="37" creationId="{E4B74055-8A24-41CB-A3D8-944D16275620}"/>
          </ac:spMkLst>
        </pc:spChg>
      </pc:sldChg>
      <pc:sldChg chg="modSp mod">
        <pc:chgData name="Nadia Wigh Tvermoes" userId="c97b943e-1e4b-4175-91ef-e9e5556719a4" providerId="ADAL" clId="{F81E1472-8620-4D3D-BC37-D67EBD0BAEA8}" dt="2020-11-26T17:23:06.491" v="683" actId="20577"/>
        <pc:sldMkLst>
          <pc:docMk/>
          <pc:sldMk cId="2235293359" sldId="1960"/>
        </pc:sldMkLst>
        <pc:spChg chg="mod">
          <ac:chgData name="Nadia Wigh Tvermoes" userId="c97b943e-1e4b-4175-91ef-e9e5556719a4" providerId="ADAL" clId="{F81E1472-8620-4D3D-BC37-D67EBD0BAEA8}" dt="2020-11-26T17:22:49.156" v="638" actId="20577"/>
          <ac:spMkLst>
            <pc:docMk/>
            <pc:sldMk cId="2235293359" sldId="1960"/>
            <ac:spMk id="24" creationId="{87EB457F-0E79-45DC-929B-A87C7AEC69D8}"/>
          </ac:spMkLst>
        </pc:spChg>
        <pc:spChg chg="mod">
          <ac:chgData name="Nadia Wigh Tvermoes" userId="c97b943e-1e4b-4175-91ef-e9e5556719a4" providerId="ADAL" clId="{F81E1472-8620-4D3D-BC37-D67EBD0BAEA8}" dt="2020-11-26T17:23:01.660" v="668" actId="20577"/>
          <ac:spMkLst>
            <pc:docMk/>
            <pc:sldMk cId="2235293359" sldId="1960"/>
            <ac:spMk id="32" creationId="{FC9C44D2-20D2-470C-A04F-FBAC70988559}"/>
          </ac:spMkLst>
        </pc:spChg>
        <pc:spChg chg="mod">
          <ac:chgData name="Nadia Wigh Tvermoes" userId="c97b943e-1e4b-4175-91ef-e9e5556719a4" providerId="ADAL" clId="{F81E1472-8620-4D3D-BC37-D67EBD0BAEA8}" dt="2020-11-26T17:23:06.491" v="683" actId="20577"/>
          <ac:spMkLst>
            <pc:docMk/>
            <pc:sldMk cId="2235293359" sldId="1960"/>
            <ac:spMk id="33" creationId="{B1DCF506-CD48-4D10-8882-E6C34F8A318B}"/>
          </ac:spMkLst>
        </pc:spChg>
      </pc:sldChg>
      <pc:sldChg chg="modSp mod">
        <pc:chgData name="Nadia Wigh Tvermoes" userId="c97b943e-1e4b-4175-91ef-e9e5556719a4" providerId="ADAL" clId="{F81E1472-8620-4D3D-BC37-D67EBD0BAEA8}" dt="2020-11-26T17:23:36.875" v="758" actId="20577"/>
        <pc:sldMkLst>
          <pc:docMk/>
          <pc:sldMk cId="2899448881" sldId="1961"/>
        </pc:sldMkLst>
        <pc:spChg chg="mod">
          <ac:chgData name="Nadia Wigh Tvermoes" userId="c97b943e-1e4b-4175-91ef-e9e5556719a4" providerId="ADAL" clId="{F81E1472-8620-4D3D-BC37-D67EBD0BAEA8}" dt="2020-11-26T17:23:18.896" v="713" actId="20577"/>
          <ac:spMkLst>
            <pc:docMk/>
            <pc:sldMk cId="2899448881" sldId="1961"/>
            <ac:spMk id="25" creationId="{12B53414-1167-4715-8B7F-0A45FC9D7B50}"/>
          </ac:spMkLst>
        </pc:spChg>
        <pc:spChg chg="mod">
          <ac:chgData name="Nadia Wigh Tvermoes" userId="c97b943e-1e4b-4175-91ef-e9e5556719a4" providerId="ADAL" clId="{F81E1472-8620-4D3D-BC37-D67EBD0BAEA8}" dt="2020-11-26T17:23:32.420" v="743" actId="20577"/>
          <ac:spMkLst>
            <pc:docMk/>
            <pc:sldMk cId="2899448881" sldId="1961"/>
            <ac:spMk id="32" creationId="{FC9C44D2-20D2-470C-A04F-FBAC70988559}"/>
          </ac:spMkLst>
        </pc:spChg>
        <pc:spChg chg="mod">
          <ac:chgData name="Nadia Wigh Tvermoes" userId="c97b943e-1e4b-4175-91ef-e9e5556719a4" providerId="ADAL" clId="{F81E1472-8620-4D3D-BC37-D67EBD0BAEA8}" dt="2020-11-26T17:23:36.875" v="758" actId="20577"/>
          <ac:spMkLst>
            <pc:docMk/>
            <pc:sldMk cId="2899448881" sldId="1961"/>
            <ac:spMk id="33" creationId="{B1DCF506-CD48-4D10-8882-E6C34F8A318B}"/>
          </ac:spMkLst>
        </pc:spChg>
      </pc:sldChg>
      <pc:sldChg chg="modSp mod">
        <pc:chgData name="Nadia Wigh Tvermoes" userId="c97b943e-1e4b-4175-91ef-e9e5556719a4" providerId="ADAL" clId="{F81E1472-8620-4D3D-BC37-D67EBD0BAEA8}" dt="2020-11-26T17:21:37.126" v="510" actId="20577"/>
        <pc:sldMkLst>
          <pc:docMk/>
          <pc:sldMk cId="1491524098" sldId="1962"/>
        </pc:sldMkLst>
        <pc:spChg chg="mod">
          <ac:chgData name="Nadia Wigh Tvermoes" userId="c97b943e-1e4b-4175-91ef-e9e5556719a4" providerId="ADAL" clId="{F81E1472-8620-4D3D-BC37-D67EBD0BAEA8}" dt="2020-11-26T17:21:20.823" v="465" actId="20577"/>
          <ac:spMkLst>
            <pc:docMk/>
            <pc:sldMk cId="1491524098" sldId="1962"/>
            <ac:spMk id="25" creationId="{12B53414-1167-4715-8B7F-0A45FC9D7B50}"/>
          </ac:spMkLst>
        </pc:spChg>
        <pc:spChg chg="mod">
          <ac:chgData name="Nadia Wigh Tvermoes" userId="c97b943e-1e4b-4175-91ef-e9e5556719a4" providerId="ADAL" clId="{F81E1472-8620-4D3D-BC37-D67EBD0BAEA8}" dt="2020-11-26T17:21:37.126" v="510" actId="20577"/>
          <ac:spMkLst>
            <pc:docMk/>
            <pc:sldMk cId="1491524098" sldId="1962"/>
            <ac:spMk id="32" creationId="{FC9C44D2-20D2-470C-A04F-FBAC70988559}"/>
          </ac:spMkLst>
        </pc:spChg>
        <pc:spChg chg="mod">
          <ac:chgData name="Nadia Wigh Tvermoes" userId="c97b943e-1e4b-4175-91ef-e9e5556719a4" providerId="ADAL" clId="{F81E1472-8620-4D3D-BC37-D67EBD0BAEA8}" dt="2020-11-26T17:21:26.704" v="480" actId="20577"/>
          <ac:spMkLst>
            <pc:docMk/>
            <pc:sldMk cId="1491524098" sldId="1962"/>
            <ac:spMk id="33" creationId="{B1DCF506-CD48-4D10-8882-E6C34F8A318B}"/>
          </ac:spMkLst>
        </pc:spChg>
      </pc:sldChg>
      <pc:sldChg chg="modSp mod">
        <pc:chgData name="Nadia Wigh Tvermoes" userId="c97b943e-1e4b-4175-91ef-e9e5556719a4" providerId="ADAL" clId="{F81E1472-8620-4D3D-BC37-D67EBD0BAEA8}" dt="2020-11-26T17:15:50.462" v="1" actId="20577"/>
        <pc:sldMkLst>
          <pc:docMk/>
          <pc:sldMk cId="1035841825" sldId="1963"/>
        </pc:sldMkLst>
        <pc:spChg chg="mod">
          <ac:chgData name="Nadia Wigh Tvermoes" userId="c97b943e-1e4b-4175-91ef-e9e5556719a4" providerId="ADAL" clId="{F81E1472-8620-4D3D-BC37-D67EBD0BAEA8}" dt="2020-11-26T17:15:50.462" v="1" actId="20577"/>
          <ac:spMkLst>
            <pc:docMk/>
            <pc:sldMk cId="1035841825" sldId="1963"/>
            <ac:spMk id="7" creationId="{CD970864-C3D5-4702-BA22-EB45B176FF69}"/>
          </ac:spMkLst>
        </pc:spChg>
      </pc:sldChg>
      <pc:sldChg chg="modSp mod">
        <pc:chgData name="Nadia Wigh Tvermoes" userId="c97b943e-1e4b-4175-91ef-e9e5556719a4" providerId="ADAL" clId="{F81E1472-8620-4D3D-BC37-D67EBD0BAEA8}" dt="2020-11-26T17:17:06.376" v="36" actId="20577"/>
        <pc:sldMkLst>
          <pc:docMk/>
          <pc:sldMk cId="628398491" sldId="1965"/>
        </pc:sldMkLst>
        <pc:spChg chg="mod">
          <ac:chgData name="Nadia Wigh Tvermoes" userId="c97b943e-1e4b-4175-91ef-e9e5556719a4" providerId="ADAL" clId="{F81E1472-8620-4D3D-BC37-D67EBD0BAEA8}" dt="2020-11-26T17:17:06.376" v="36" actId="20577"/>
          <ac:spMkLst>
            <pc:docMk/>
            <pc:sldMk cId="628398491" sldId="1965"/>
            <ac:spMk id="2" creationId="{B65F18FA-DE0F-4C90-A678-44C4808B5EB5}"/>
          </ac:spMkLst>
        </pc:spChg>
      </pc:sldChg>
      <pc:sldChg chg="modSp mod">
        <pc:chgData name="Nadia Wigh Tvermoes" userId="c97b943e-1e4b-4175-91ef-e9e5556719a4" providerId="ADAL" clId="{F81E1472-8620-4D3D-BC37-D67EBD0BAEA8}" dt="2020-11-26T17:20:01.156" v="298" actId="20577"/>
        <pc:sldMkLst>
          <pc:docMk/>
          <pc:sldMk cId="3523493045" sldId="1966"/>
        </pc:sldMkLst>
        <pc:spChg chg="mod">
          <ac:chgData name="Nadia Wigh Tvermoes" userId="c97b943e-1e4b-4175-91ef-e9e5556719a4" providerId="ADAL" clId="{F81E1472-8620-4D3D-BC37-D67EBD0BAEA8}" dt="2020-11-26T17:19:38.448" v="251" actId="20577"/>
          <ac:spMkLst>
            <pc:docMk/>
            <pc:sldMk cId="3523493045" sldId="1966"/>
            <ac:spMk id="24" creationId="{87EB457F-0E79-45DC-929B-A87C7AEC69D8}"/>
          </ac:spMkLst>
        </pc:spChg>
        <pc:spChg chg="mod">
          <ac:chgData name="Nadia Wigh Tvermoes" userId="c97b943e-1e4b-4175-91ef-e9e5556719a4" providerId="ADAL" clId="{F81E1472-8620-4D3D-BC37-D67EBD0BAEA8}" dt="2020-11-26T17:19:52.115" v="281" actId="20577"/>
          <ac:spMkLst>
            <pc:docMk/>
            <pc:sldMk cId="3523493045" sldId="1966"/>
            <ac:spMk id="32" creationId="{FC9C44D2-20D2-470C-A04F-FBAC70988559}"/>
          </ac:spMkLst>
        </pc:spChg>
        <pc:spChg chg="mod">
          <ac:chgData name="Nadia Wigh Tvermoes" userId="c97b943e-1e4b-4175-91ef-e9e5556719a4" providerId="ADAL" clId="{F81E1472-8620-4D3D-BC37-D67EBD0BAEA8}" dt="2020-11-26T17:20:01.156" v="298" actId="20577"/>
          <ac:spMkLst>
            <pc:docMk/>
            <pc:sldMk cId="3523493045" sldId="1966"/>
            <ac:spMk id="33" creationId="{B1DCF506-CD48-4D10-8882-E6C34F8A318B}"/>
          </ac:spMkLst>
        </pc:spChg>
      </pc:sldChg>
      <pc:sldChg chg="modSp mod">
        <pc:chgData name="Nadia Wigh Tvermoes" userId="c97b943e-1e4b-4175-91ef-e9e5556719a4" providerId="ADAL" clId="{F81E1472-8620-4D3D-BC37-D67EBD0BAEA8}" dt="2020-11-26T17:22:31.396" v="608" actId="20577"/>
        <pc:sldMkLst>
          <pc:docMk/>
          <pc:sldMk cId="1593249275" sldId="1967"/>
        </pc:sldMkLst>
        <pc:spChg chg="mod">
          <ac:chgData name="Nadia Wigh Tvermoes" userId="c97b943e-1e4b-4175-91ef-e9e5556719a4" providerId="ADAL" clId="{F81E1472-8620-4D3D-BC37-D67EBD0BAEA8}" dt="2020-11-26T17:22:13.487" v="563" actId="20577"/>
          <ac:spMkLst>
            <pc:docMk/>
            <pc:sldMk cId="1593249275" sldId="1967"/>
            <ac:spMk id="24" creationId="{87EB457F-0E79-45DC-929B-A87C7AEC69D8}"/>
          </ac:spMkLst>
        </pc:spChg>
        <pc:spChg chg="mod">
          <ac:chgData name="Nadia Wigh Tvermoes" userId="c97b943e-1e4b-4175-91ef-e9e5556719a4" providerId="ADAL" clId="{F81E1472-8620-4D3D-BC37-D67EBD0BAEA8}" dt="2020-11-26T17:22:26.235" v="593" actId="20577"/>
          <ac:spMkLst>
            <pc:docMk/>
            <pc:sldMk cId="1593249275" sldId="1967"/>
            <ac:spMk id="32" creationId="{FC9C44D2-20D2-470C-A04F-FBAC70988559}"/>
          </ac:spMkLst>
        </pc:spChg>
        <pc:spChg chg="mod">
          <ac:chgData name="Nadia Wigh Tvermoes" userId="c97b943e-1e4b-4175-91ef-e9e5556719a4" providerId="ADAL" clId="{F81E1472-8620-4D3D-BC37-D67EBD0BAEA8}" dt="2020-11-26T17:22:31.396" v="608" actId="20577"/>
          <ac:spMkLst>
            <pc:docMk/>
            <pc:sldMk cId="1593249275" sldId="1967"/>
            <ac:spMk id="33" creationId="{B1DCF506-CD48-4D10-8882-E6C34F8A318B}"/>
          </ac:spMkLst>
        </pc:spChg>
      </pc:sldChg>
      <pc:sldChg chg="modSp mod">
        <pc:chgData name="Nadia Wigh Tvermoes" userId="c97b943e-1e4b-4175-91ef-e9e5556719a4" providerId="ADAL" clId="{F81E1472-8620-4D3D-BC37-D67EBD0BAEA8}" dt="2020-11-26T17:24:05.987" v="833" actId="20577"/>
        <pc:sldMkLst>
          <pc:docMk/>
          <pc:sldMk cId="3034134227" sldId="1969"/>
        </pc:sldMkLst>
        <pc:spChg chg="mod">
          <ac:chgData name="Nadia Wigh Tvermoes" userId="c97b943e-1e4b-4175-91ef-e9e5556719a4" providerId="ADAL" clId="{F81E1472-8620-4D3D-BC37-D67EBD0BAEA8}" dt="2020-11-26T17:23:51.129" v="788" actId="20577"/>
          <ac:spMkLst>
            <pc:docMk/>
            <pc:sldMk cId="3034134227" sldId="1969"/>
            <ac:spMk id="25" creationId="{12B53414-1167-4715-8B7F-0A45FC9D7B50}"/>
          </ac:spMkLst>
        </pc:spChg>
        <pc:spChg chg="mod">
          <ac:chgData name="Nadia Wigh Tvermoes" userId="c97b943e-1e4b-4175-91ef-e9e5556719a4" providerId="ADAL" clId="{F81E1472-8620-4D3D-BC37-D67EBD0BAEA8}" dt="2020-11-26T17:24:05.987" v="833" actId="20577"/>
          <ac:spMkLst>
            <pc:docMk/>
            <pc:sldMk cId="3034134227" sldId="1969"/>
            <ac:spMk id="32" creationId="{FC9C44D2-20D2-470C-A04F-FBAC70988559}"/>
          </ac:spMkLst>
        </pc:spChg>
        <pc:spChg chg="mod">
          <ac:chgData name="Nadia Wigh Tvermoes" userId="c97b943e-1e4b-4175-91ef-e9e5556719a4" providerId="ADAL" clId="{F81E1472-8620-4D3D-BC37-D67EBD0BAEA8}" dt="2020-11-26T17:23:57.315" v="803" actId="20577"/>
          <ac:spMkLst>
            <pc:docMk/>
            <pc:sldMk cId="3034134227" sldId="1969"/>
            <ac:spMk id="33" creationId="{B1DCF506-CD48-4D10-8882-E6C34F8A318B}"/>
          </ac:spMkLst>
        </pc:spChg>
      </pc:sldChg>
      <pc:sldChg chg="modSp mod">
        <pc:chgData name="Nadia Wigh Tvermoes" userId="c97b943e-1e4b-4175-91ef-e9e5556719a4" providerId="ADAL" clId="{F81E1472-8620-4D3D-BC37-D67EBD0BAEA8}" dt="2020-11-26T17:20:25.706" v="343" actId="20577"/>
        <pc:sldMkLst>
          <pc:docMk/>
          <pc:sldMk cId="4084352666" sldId="1970"/>
        </pc:sldMkLst>
        <pc:spChg chg="mod">
          <ac:chgData name="Nadia Wigh Tvermoes" userId="c97b943e-1e4b-4175-91ef-e9e5556719a4" providerId="ADAL" clId="{F81E1472-8620-4D3D-BC37-D67EBD0BAEA8}" dt="2020-11-26T17:20:17.057" v="328" actId="20577"/>
          <ac:spMkLst>
            <pc:docMk/>
            <pc:sldMk cId="4084352666" sldId="1970"/>
            <ac:spMk id="32" creationId="{FC9C44D2-20D2-470C-A04F-FBAC70988559}"/>
          </ac:spMkLst>
        </pc:spChg>
        <pc:spChg chg="mod">
          <ac:chgData name="Nadia Wigh Tvermoes" userId="c97b943e-1e4b-4175-91ef-e9e5556719a4" providerId="ADAL" clId="{F81E1472-8620-4D3D-BC37-D67EBD0BAEA8}" dt="2020-11-26T17:20:25.706" v="343" actId="20577"/>
          <ac:spMkLst>
            <pc:docMk/>
            <pc:sldMk cId="4084352666" sldId="1970"/>
            <ac:spMk id="33" creationId="{B1DCF506-CD48-4D10-8882-E6C34F8A318B}"/>
          </ac:spMkLst>
        </pc:spChg>
      </pc:sldChg>
      <pc:sldChg chg="modSp mod">
        <pc:chgData name="Nadia Wigh Tvermoes" userId="c97b943e-1e4b-4175-91ef-e9e5556719a4" providerId="ADAL" clId="{F81E1472-8620-4D3D-BC37-D67EBD0BAEA8}" dt="2020-11-26T17:25:57.396" v="1049" actId="20577"/>
        <pc:sldMkLst>
          <pc:docMk/>
          <pc:sldMk cId="3531501827" sldId="1973"/>
        </pc:sldMkLst>
        <pc:spChg chg="mod">
          <ac:chgData name="Nadia Wigh Tvermoes" userId="c97b943e-1e4b-4175-91ef-e9e5556719a4" providerId="ADAL" clId="{F81E1472-8620-4D3D-BC37-D67EBD0BAEA8}" dt="2020-11-26T17:25:57.396" v="1049" actId="20577"/>
          <ac:spMkLst>
            <pc:docMk/>
            <pc:sldMk cId="3531501827" sldId="1973"/>
            <ac:spMk id="34" creationId="{B340AA39-10F5-4E53-95AE-D521A68CC399}"/>
          </ac:spMkLst>
        </pc:spChg>
      </pc:sldChg>
      <pc:sldChg chg="modSp mod">
        <pc:chgData name="Nadia Wigh Tvermoes" userId="c97b943e-1e4b-4175-91ef-e9e5556719a4" providerId="ADAL" clId="{F81E1472-8620-4D3D-BC37-D67EBD0BAEA8}" dt="2020-11-26T17:18:33.180" v="146" actId="20577"/>
        <pc:sldMkLst>
          <pc:docMk/>
          <pc:sldMk cId="4131203292" sldId="1977"/>
        </pc:sldMkLst>
        <pc:spChg chg="mod">
          <ac:chgData name="Nadia Wigh Tvermoes" userId="c97b943e-1e4b-4175-91ef-e9e5556719a4" providerId="ADAL" clId="{F81E1472-8620-4D3D-BC37-D67EBD0BAEA8}" dt="2020-11-26T17:18:21.784" v="131" actId="20577"/>
          <ac:spMkLst>
            <pc:docMk/>
            <pc:sldMk cId="4131203292" sldId="1977"/>
            <ac:spMk id="33" creationId="{A3A13BB0-C2AC-4927-ABE9-D9352AF10F90}"/>
          </ac:spMkLst>
        </pc:spChg>
        <pc:spChg chg="mod">
          <ac:chgData name="Nadia Wigh Tvermoes" userId="c97b943e-1e4b-4175-91ef-e9e5556719a4" providerId="ADAL" clId="{F81E1472-8620-4D3D-BC37-D67EBD0BAEA8}" dt="2020-11-26T17:18:09.672" v="116" actId="20577"/>
          <ac:spMkLst>
            <pc:docMk/>
            <pc:sldMk cId="4131203292" sldId="1977"/>
            <ac:spMk id="34" creationId="{B340AA39-10F5-4E53-95AE-D521A68CC399}"/>
          </ac:spMkLst>
        </pc:spChg>
        <pc:spChg chg="mod">
          <ac:chgData name="Nadia Wigh Tvermoes" userId="c97b943e-1e4b-4175-91ef-e9e5556719a4" providerId="ADAL" clId="{F81E1472-8620-4D3D-BC37-D67EBD0BAEA8}" dt="2020-11-26T17:18:33.180" v="146" actId="20577"/>
          <ac:spMkLst>
            <pc:docMk/>
            <pc:sldMk cId="4131203292" sldId="1977"/>
            <ac:spMk id="35" creationId="{14DAB527-5FF5-4A57-84C6-D340608F1595}"/>
          </ac:spMkLst>
        </pc:spChg>
      </pc:sldChg>
      <pc:sldChg chg="modSp mod">
        <pc:chgData name="Nadia Wigh Tvermoes" userId="c97b943e-1e4b-4175-91ef-e9e5556719a4" providerId="ADAL" clId="{F81E1472-8620-4D3D-BC37-D67EBD0BAEA8}" dt="2020-11-26T17:20:41.171" v="373" actId="20577"/>
        <pc:sldMkLst>
          <pc:docMk/>
          <pc:sldMk cId="1190708301" sldId="1983"/>
        </pc:sldMkLst>
        <pc:spChg chg="mod">
          <ac:chgData name="Nadia Wigh Tvermoes" userId="c97b943e-1e4b-4175-91ef-e9e5556719a4" providerId="ADAL" clId="{F81E1472-8620-4D3D-BC37-D67EBD0BAEA8}" dt="2020-11-26T17:20:41.171" v="373" actId="20577"/>
          <ac:spMkLst>
            <pc:docMk/>
            <pc:sldMk cId="1190708301" sldId="1983"/>
            <ac:spMk id="34" creationId="{B340AA39-10F5-4E53-95AE-D521A68CC399}"/>
          </ac:spMkLst>
        </pc:spChg>
      </pc:sldChg>
      <pc:sldChg chg="modSp mod">
        <pc:chgData name="Nadia Wigh Tvermoes" userId="c97b943e-1e4b-4175-91ef-e9e5556719a4" providerId="ADAL" clId="{F81E1472-8620-4D3D-BC37-D67EBD0BAEA8}" dt="2020-11-26T17:20:55.563" v="403" actId="20577"/>
        <pc:sldMkLst>
          <pc:docMk/>
          <pc:sldMk cId="3500387927" sldId="1984"/>
        </pc:sldMkLst>
        <pc:spChg chg="mod">
          <ac:chgData name="Nadia Wigh Tvermoes" userId="c97b943e-1e4b-4175-91ef-e9e5556719a4" providerId="ADAL" clId="{F81E1472-8620-4D3D-BC37-D67EBD0BAEA8}" dt="2020-11-26T17:20:55.563" v="403" actId="20577"/>
          <ac:spMkLst>
            <pc:docMk/>
            <pc:sldMk cId="3500387927" sldId="1984"/>
            <ac:spMk id="34" creationId="{B340AA39-10F5-4E53-95AE-D521A68CC399}"/>
          </ac:spMkLst>
        </pc:spChg>
      </pc:sldChg>
      <pc:sldChg chg="modSp mod">
        <pc:chgData name="Nadia Wigh Tvermoes" userId="c97b943e-1e4b-4175-91ef-e9e5556719a4" providerId="ADAL" clId="{F81E1472-8620-4D3D-BC37-D67EBD0BAEA8}" dt="2020-11-26T17:21:07.410" v="433" actId="20577"/>
        <pc:sldMkLst>
          <pc:docMk/>
          <pc:sldMk cId="603392863" sldId="1985"/>
        </pc:sldMkLst>
        <pc:spChg chg="mod">
          <ac:chgData name="Nadia Wigh Tvermoes" userId="c97b943e-1e4b-4175-91ef-e9e5556719a4" providerId="ADAL" clId="{F81E1472-8620-4D3D-BC37-D67EBD0BAEA8}" dt="2020-11-26T17:21:07.410" v="433" actId="20577"/>
          <ac:spMkLst>
            <pc:docMk/>
            <pc:sldMk cId="603392863" sldId="1985"/>
            <ac:spMk id="34" creationId="{B340AA39-10F5-4E53-95AE-D521A68CC399}"/>
          </ac:spMkLst>
        </pc:spChg>
      </pc:sldChg>
      <pc:sldChg chg="modSp mod">
        <pc:chgData name="Nadia Wigh Tvermoes" userId="c97b943e-1e4b-4175-91ef-e9e5556719a4" providerId="ADAL" clId="{F81E1472-8620-4D3D-BC37-D67EBD0BAEA8}" dt="2020-11-26T17:19:29.554" v="236" actId="20577"/>
        <pc:sldMkLst>
          <pc:docMk/>
          <pc:sldMk cId="3041178538" sldId="1986"/>
        </pc:sldMkLst>
        <pc:spChg chg="mod">
          <ac:chgData name="Nadia Wigh Tvermoes" userId="c97b943e-1e4b-4175-91ef-e9e5556719a4" providerId="ADAL" clId="{F81E1472-8620-4D3D-BC37-D67EBD0BAEA8}" dt="2020-11-26T17:19:24.335" v="221" actId="20577"/>
          <ac:spMkLst>
            <pc:docMk/>
            <pc:sldMk cId="3041178538" sldId="1986"/>
            <ac:spMk id="33" creationId="{A3A13BB0-C2AC-4927-ABE9-D9352AF10F90}"/>
          </ac:spMkLst>
        </pc:spChg>
        <pc:spChg chg="mod">
          <ac:chgData name="Nadia Wigh Tvermoes" userId="c97b943e-1e4b-4175-91ef-e9e5556719a4" providerId="ADAL" clId="{F81E1472-8620-4D3D-BC37-D67EBD0BAEA8}" dt="2020-11-26T17:19:14.016" v="206" actId="20577"/>
          <ac:spMkLst>
            <pc:docMk/>
            <pc:sldMk cId="3041178538" sldId="1986"/>
            <ac:spMk id="34" creationId="{B340AA39-10F5-4E53-95AE-D521A68CC399}"/>
          </ac:spMkLst>
        </pc:spChg>
        <pc:spChg chg="mod">
          <ac:chgData name="Nadia Wigh Tvermoes" userId="c97b943e-1e4b-4175-91ef-e9e5556719a4" providerId="ADAL" clId="{F81E1472-8620-4D3D-BC37-D67EBD0BAEA8}" dt="2020-11-26T17:19:29.554" v="236" actId="20577"/>
          <ac:spMkLst>
            <pc:docMk/>
            <pc:sldMk cId="3041178538" sldId="1986"/>
            <ac:spMk id="35" creationId="{14DAB527-5FF5-4A57-84C6-D340608F1595}"/>
          </ac:spMkLst>
        </pc:spChg>
      </pc:sldChg>
    </pc:docChg>
  </pc:docChgLst>
  <pc:docChgLst>
    <pc:chgData name="Julie Overgaard Sørensen" userId="797445a9-70d5-47d7-9cb8-a12d105d29c2" providerId="ADAL" clId="{973D4D0A-5082-4DBE-9E42-E8D765B16F9A}"/>
    <pc:docChg chg="undo custSel modSld sldOrd">
      <pc:chgData name="Julie Overgaard Sørensen" userId="797445a9-70d5-47d7-9cb8-a12d105d29c2" providerId="ADAL" clId="{973D4D0A-5082-4DBE-9E42-E8D765B16F9A}" dt="2020-11-27T06:44:48.750" v="1388" actId="1592"/>
      <pc:docMkLst>
        <pc:docMk/>
      </pc:docMkLst>
      <pc:sldChg chg="delSp modSp mod delCm">
        <pc:chgData name="Julie Overgaard Sørensen" userId="797445a9-70d5-47d7-9cb8-a12d105d29c2" providerId="ADAL" clId="{973D4D0A-5082-4DBE-9E42-E8D765B16F9A}" dt="2020-11-27T06:44:48.750" v="1388" actId="1592"/>
        <pc:sldMkLst>
          <pc:docMk/>
          <pc:sldMk cId="33689870" sldId="1918"/>
        </pc:sldMkLst>
        <pc:spChg chg="mod">
          <ac:chgData name="Julie Overgaard Sørensen" userId="797445a9-70d5-47d7-9cb8-a12d105d29c2" providerId="ADAL" clId="{973D4D0A-5082-4DBE-9E42-E8D765B16F9A}" dt="2020-11-26T11:36:22.880" v="884" actId="1076"/>
          <ac:spMkLst>
            <pc:docMk/>
            <pc:sldMk cId="33689870" sldId="1918"/>
            <ac:spMk id="15" creationId="{79C5895C-8781-4955-84A1-0EE21607C25D}"/>
          </ac:spMkLst>
        </pc:spChg>
        <pc:spChg chg="del">
          <ac:chgData name="Julie Overgaard Sørensen" userId="797445a9-70d5-47d7-9cb8-a12d105d29c2" providerId="ADAL" clId="{973D4D0A-5082-4DBE-9E42-E8D765B16F9A}" dt="2020-11-26T11:36:25.687" v="885" actId="478"/>
          <ac:spMkLst>
            <pc:docMk/>
            <pc:sldMk cId="33689870" sldId="1918"/>
            <ac:spMk id="17" creationId="{5F55E2E3-44DF-4060-8921-504614380BE4}"/>
          </ac:spMkLst>
        </pc:spChg>
      </pc:sldChg>
      <pc:sldChg chg="modSp mod addCm modCm">
        <pc:chgData name="Julie Overgaard Sørensen" userId="797445a9-70d5-47d7-9cb8-a12d105d29c2" providerId="ADAL" clId="{973D4D0A-5082-4DBE-9E42-E8D765B16F9A}" dt="2020-11-26T11:33:32.705" v="841" actId="20577"/>
        <pc:sldMkLst>
          <pc:docMk/>
          <pc:sldMk cId="4038479589" sldId="1927"/>
        </pc:sldMkLst>
        <pc:spChg chg="mod">
          <ac:chgData name="Julie Overgaard Sørensen" userId="797445a9-70d5-47d7-9cb8-a12d105d29c2" providerId="ADAL" clId="{973D4D0A-5082-4DBE-9E42-E8D765B16F9A}" dt="2020-11-26T11:30:54.762" v="675" actId="790"/>
          <ac:spMkLst>
            <pc:docMk/>
            <pc:sldMk cId="4038479589" sldId="1927"/>
            <ac:spMk id="3" creationId="{6E16D012-7470-40B8-AF84-286477DFF546}"/>
          </ac:spMkLst>
        </pc:spChg>
        <pc:spChg chg="mod">
          <ac:chgData name="Julie Overgaard Sørensen" userId="797445a9-70d5-47d7-9cb8-a12d105d29c2" providerId="ADAL" clId="{973D4D0A-5082-4DBE-9E42-E8D765B16F9A}" dt="2020-11-26T11:33:32.705" v="841" actId="20577"/>
          <ac:spMkLst>
            <pc:docMk/>
            <pc:sldMk cId="4038479589" sldId="1927"/>
            <ac:spMk id="34" creationId="{B340AA39-10F5-4E53-95AE-D521A68CC399}"/>
          </ac:spMkLst>
        </pc:spChg>
      </pc:sldChg>
      <pc:sldChg chg="modSp mod addCm delCm modCm">
        <pc:chgData name="Julie Overgaard Sørensen" userId="797445a9-70d5-47d7-9cb8-a12d105d29c2" providerId="ADAL" clId="{973D4D0A-5082-4DBE-9E42-E8D765B16F9A}" dt="2020-11-27T06:44:20.856" v="1387" actId="1592"/>
        <pc:sldMkLst>
          <pc:docMk/>
          <pc:sldMk cId="3402969701" sldId="1933"/>
        </pc:sldMkLst>
        <pc:spChg chg="mod">
          <ac:chgData name="Julie Overgaard Sørensen" userId="797445a9-70d5-47d7-9cb8-a12d105d29c2" providerId="ADAL" clId="{973D4D0A-5082-4DBE-9E42-E8D765B16F9A}" dt="2020-11-26T11:41:01.869" v="963" actId="20577"/>
          <ac:spMkLst>
            <pc:docMk/>
            <pc:sldMk cId="3402969701" sldId="1933"/>
            <ac:spMk id="3" creationId="{568CA3FC-9CB1-40A5-A540-67EFBC887466}"/>
          </ac:spMkLst>
        </pc:spChg>
      </pc:sldChg>
      <pc:sldChg chg="modSp mod">
        <pc:chgData name="Julie Overgaard Sørensen" userId="797445a9-70d5-47d7-9cb8-a12d105d29c2" providerId="ADAL" clId="{973D4D0A-5082-4DBE-9E42-E8D765B16F9A}" dt="2020-11-26T11:41:30.253" v="992" actId="20577"/>
        <pc:sldMkLst>
          <pc:docMk/>
          <pc:sldMk cId="2474233386" sldId="1939"/>
        </pc:sldMkLst>
        <pc:spChg chg="mod">
          <ac:chgData name="Julie Overgaard Sørensen" userId="797445a9-70d5-47d7-9cb8-a12d105d29c2" providerId="ADAL" clId="{973D4D0A-5082-4DBE-9E42-E8D765B16F9A}" dt="2020-11-26T11:41:30.253" v="992" actId="20577"/>
          <ac:spMkLst>
            <pc:docMk/>
            <pc:sldMk cId="2474233386" sldId="1939"/>
            <ac:spMk id="3" creationId="{568CA3FC-9CB1-40A5-A540-67EFBC887466}"/>
          </ac:spMkLst>
        </pc:spChg>
      </pc:sldChg>
      <pc:sldChg chg="modSp mod">
        <pc:chgData name="Julie Overgaard Sørensen" userId="797445a9-70d5-47d7-9cb8-a12d105d29c2" providerId="ADAL" clId="{973D4D0A-5082-4DBE-9E42-E8D765B16F9A}" dt="2020-11-26T11:43:41.340" v="1271" actId="20577"/>
        <pc:sldMkLst>
          <pc:docMk/>
          <pc:sldMk cId="4089161100" sldId="1944"/>
        </pc:sldMkLst>
        <pc:spChg chg="mod">
          <ac:chgData name="Julie Overgaard Sørensen" userId="797445a9-70d5-47d7-9cb8-a12d105d29c2" providerId="ADAL" clId="{973D4D0A-5082-4DBE-9E42-E8D765B16F9A}" dt="2020-11-26T11:43:41.340" v="1271" actId="20577"/>
          <ac:spMkLst>
            <pc:docMk/>
            <pc:sldMk cId="4089161100" sldId="1944"/>
            <ac:spMk id="3" creationId="{568CA3FC-9CB1-40A5-A540-67EFBC887466}"/>
          </ac:spMkLst>
        </pc:spChg>
        <pc:picChg chg="mod">
          <ac:chgData name="Julie Overgaard Sørensen" userId="797445a9-70d5-47d7-9cb8-a12d105d29c2" providerId="ADAL" clId="{973D4D0A-5082-4DBE-9E42-E8D765B16F9A}" dt="2020-11-26T11:43:26.562" v="1266" actId="1076"/>
          <ac:picMkLst>
            <pc:docMk/>
            <pc:sldMk cId="4089161100" sldId="1944"/>
            <ac:picMk id="13" creationId="{0BDDC56B-47AA-448F-929C-36338C0429E9}"/>
          </ac:picMkLst>
        </pc:picChg>
      </pc:sldChg>
      <pc:sldChg chg="modSp mod">
        <pc:chgData name="Julie Overgaard Sørensen" userId="797445a9-70d5-47d7-9cb8-a12d105d29c2" providerId="ADAL" clId="{973D4D0A-5082-4DBE-9E42-E8D765B16F9A}" dt="2020-11-26T11:45:45.204" v="1315" actId="20577"/>
        <pc:sldMkLst>
          <pc:docMk/>
          <pc:sldMk cId="3812173927" sldId="1949"/>
        </pc:sldMkLst>
        <pc:spChg chg="mod">
          <ac:chgData name="Julie Overgaard Sørensen" userId="797445a9-70d5-47d7-9cb8-a12d105d29c2" providerId="ADAL" clId="{973D4D0A-5082-4DBE-9E42-E8D765B16F9A}" dt="2020-11-26T11:45:45.204" v="1315" actId="20577"/>
          <ac:spMkLst>
            <pc:docMk/>
            <pc:sldMk cId="3812173927" sldId="1949"/>
            <ac:spMk id="3" creationId="{568CA3FC-9CB1-40A5-A540-67EFBC887466}"/>
          </ac:spMkLst>
        </pc:spChg>
      </pc:sldChg>
      <pc:sldChg chg="ord">
        <pc:chgData name="Julie Overgaard Sørensen" userId="797445a9-70d5-47d7-9cb8-a12d105d29c2" providerId="ADAL" clId="{973D4D0A-5082-4DBE-9E42-E8D765B16F9A}" dt="2020-11-26T14:57:46.598" v="1343"/>
        <pc:sldMkLst>
          <pc:docMk/>
          <pc:sldMk cId="958473299" sldId="1950"/>
        </pc:sldMkLst>
      </pc:sldChg>
      <pc:sldChg chg="addSp delSp modSp mod delCm">
        <pc:chgData name="Julie Overgaard Sørensen" userId="797445a9-70d5-47d7-9cb8-a12d105d29c2" providerId="ADAL" clId="{973D4D0A-5082-4DBE-9E42-E8D765B16F9A}" dt="2020-11-27T06:12:26.652" v="1381" actId="1592"/>
        <pc:sldMkLst>
          <pc:docMk/>
          <pc:sldMk cId="114815720" sldId="1954"/>
        </pc:sldMkLst>
        <pc:picChg chg="add mod">
          <ac:chgData name="Julie Overgaard Sørensen" userId="797445a9-70d5-47d7-9cb8-a12d105d29c2" providerId="ADAL" clId="{973D4D0A-5082-4DBE-9E42-E8D765B16F9A}" dt="2020-11-27T06:12:23.945" v="1380" actId="1076"/>
          <ac:picMkLst>
            <pc:docMk/>
            <pc:sldMk cId="114815720" sldId="1954"/>
            <ac:picMk id="3" creationId="{B3BF3F97-50AD-42F5-9C18-D854BDE9ED1B}"/>
          </ac:picMkLst>
        </pc:picChg>
        <pc:picChg chg="del">
          <ac:chgData name="Julie Overgaard Sørensen" userId="797445a9-70d5-47d7-9cb8-a12d105d29c2" providerId="ADAL" clId="{973D4D0A-5082-4DBE-9E42-E8D765B16F9A}" dt="2020-11-27T06:12:14.603" v="1379" actId="478"/>
          <ac:picMkLst>
            <pc:docMk/>
            <pc:sldMk cId="114815720" sldId="1954"/>
            <ac:picMk id="21" creationId="{905BFE82-2967-4CD9-9FB5-684C7A2C8626}"/>
          </ac:picMkLst>
        </pc:picChg>
      </pc:sldChg>
      <pc:sldChg chg="modSp mod addCm modCm">
        <pc:chgData name="Julie Overgaard Sørensen" userId="797445a9-70d5-47d7-9cb8-a12d105d29c2" providerId="ADAL" clId="{973D4D0A-5082-4DBE-9E42-E8D765B16F9A}" dt="2020-11-26T11:53:07.684" v="1341"/>
        <pc:sldMkLst>
          <pc:docMk/>
          <pc:sldMk cId="2235293359" sldId="1960"/>
        </pc:sldMkLst>
        <pc:spChg chg="mod">
          <ac:chgData name="Julie Overgaard Sørensen" userId="797445a9-70d5-47d7-9cb8-a12d105d29c2" providerId="ADAL" clId="{973D4D0A-5082-4DBE-9E42-E8D765B16F9A}" dt="2020-11-26T11:48:31.408" v="1334" actId="790"/>
          <ac:spMkLst>
            <pc:docMk/>
            <pc:sldMk cId="2235293359" sldId="1960"/>
            <ac:spMk id="3" creationId="{6E16D012-7470-40B8-AF84-286477DFF546}"/>
          </ac:spMkLst>
        </pc:spChg>
        <pc:spChg chg="mod">
          <ac:chgData name="Julie Overgaard Sørensen" userId="797445a9-70d5-47d7-9cb8-a12d105d29c2" providerId="ADAL" clId="{973D4D0A-5082-4DBE-9E42-E8D765B16F9A}" dt="2020-11-26T11:48:40.177" v="1335" actId="1076"/>
          <ac:spMkLst>
            <pc:docMk/>
            <pc:sldMk cId="2235293359" sldId="1960"/>
            <ac:spMk id="24" creationId="{87EB457F-0E79-45DC-929B-A87C7AEC69D8}"/>
          </ac:spMkLst>
        </pc:spChg>
      </pc:sldChg>
      <pc:sldChg chg="modSp mod addCm modCm">
        <pc:chgData name="Julie Overgaard Sørensen" userId="797445a9-70d5-47d7-9cb8-a12d105d29c2" providerId="ADAL" clId="{973D4D0A-5082-4DBE-9E42-E8D765B16F9A}" dt="2020-11-26T11:46:48.649" v="1319" actId="1589"/>
        <pc:sldMkLst>
          <pc:docMk/>
          <pc:sldMk cId="1491524098" sldId="1962"/>
        </pc:sldMkLst>
        <pc:spChg chg="mod">
          <ac:chgData name="Julie Overgaard Sørensen" userId="797445a9-70d5-47d7-9cb8-a12d105d29c2" providerId="ADAL" clId="{973D4D0A-5082-4DBE-9E42-E8D765B16F9A}" dt="2020-11-26T11:46:26.127" v="1316" actId="1076"/>
          <ac:spMkLst>
            <pc:docMk/>
            <pc:sldMk cId="1491524098" sldId="1962"/>
            <ac:spMk id="24" creationId="{87EB457F-0E79-45DC-929B-A87C7AEC69D8}"/>
          </ac:spMkLst>
        </pc:spChg>
      </pc:sldChg>
      <pc:sldChg chg="modSp mod addCm delCm modCm">
        <pc:chgData name="Julie Overgaard Sørensen" userId="797445a9-70d5-47d7-9cb8-a12d105d29c2" providerId="ADAL" clId="{973D4D0A-5082-4DBE-9E42-E8D765B16F9A}" dt="2020-11-27T06:07:18.941" v="1371" actId="790"/>
        <pc:sldMkLst>
          <pc:docMk/>
          <pc:sldMk cId="1035841825" sldId="1963"/>
        </pc:sldMkLst>
        <pc:spChg chg="mod">
          <ac:chgData name="Julie Overgaard Sørensen" userId="797445a9-70d5-47d7-9cb8-a12d105d29c2" providerId="ADAL" clId="{973D4D0A-5082-4DBE-9E42-E8D765B16F9A}" dt="2020-11-27T06:01:21.507" v="1350" actId="20577"/>
          <ac:spMkLst>
            <pc:docMk/>
            <pc:sldMk cId="1035841825" sldId="1963"/>
            <ac:spMk id="2" creationId="{8E5517CD-5AEB-46CE-AE61-CEC8125479B6}"/>
          </ac:spMkLst>
        </pc:spChg>
        <pc:spChg chg="mod">
          <ac:chgData name="Julie Overgaard Sørensen" userId="797445a9-70d5-47d7-9cb8-a12d105d29c2" providerId="ADAL" clId="{973D4D0A-5082-4DBE-9E42-E8D765B16F9A}" dt="2020-11-27T06:07:18.941" v="1371" actId="790"/>
          <ac:spMkLst>
            <pc:docMk/>
            <pc:sldMk cId="1035841825" sldId="1963"/>
            <ac:spMk id="3" creationId="{6E16D012-7470-40B8-AF84-286477DFF546}"/>
          </ac:spMkLst>
        </pc:spChg>
        <pc:spChg chg="mod">
          <ac:chgData name="Julie Overgaard Sørensen" userId="797445a9-70d5-47d7-9cb8-a12d105d29c2" providerId="ADAL" clId="{973D4D0A-5082-4DBE-9E42-E8D765B16F9A}" dt="2020-11-26T11:20:58.011" v="168" actId="20577"/>
          <ac:spMkLst>
            <pc:docMk/>
            <pc:sldMk cId="1035841825" sldId="1963"/>
            <ac:spMk id="7" creationId="{CD970864-C3D5-4702-BA22-EB45B176FF69}"/>
          </ac:spMkLst>
        </pc:spChg>
      </pc:sldChg>
      <pc:sldChg chg="delSp modSp mod addCm delCm modCm">
        <pc:chgData name="Julie Overgaard Sørensen" userId="797445a9-70d5-47d7-9cb8-a12d105d29c2" providerId="ADAL" clId="{973D4D0A-5082-4DBE-9E42-E8D765B16F9A}" dt="2020-11-27T06:07:27.446" v="1372" actId="1592"/>
        <pc:sldMkLst>
          <pc:docMk/>
          <pc:sldMk cId="628398491" sldId="1965"/>
        </pc:sldMkLst>
        <pc:spChg chg="mod">
          <ac:chgData name="Julie Overgaard Sørensen" userId="797445a9-70d5-47d7-9cb8-a12d105d29c2" providerId="ADAL" clId="{973D4D0A-5082-4DBE-9E42-E8D765B16F9A}" dt="2020-11-26T11:30:33.636" v="674" actId="1076"/>
          <ac:spMkLst>
            <pc:docMk/>
            <pc:sldMk cId="628398491" sldId="1965"/>
            <ac:spMk id="15" creationId="{79C5895C-8781-4955-84A1-0EE21607C25D}"/>
          </ac:spMkLst>
        </pc:spChg>
        <pc:spChg chg="del">
          <ac:chgData name="Julie Overgaard Sørensen" userId="797445a9-70d5-47d7-9cb8-a12d105d29c2" providerId="ADAL" clId="{973D4D0A-5082-4DBE-9E42-E8D765B16F9A}" dt="2020-11-26T11:30:27.676" v="673" actId="478"/>
          <ac:spMkLst>
            <pc:docMk/>
            <pc:sldMk cId="628398491" sldId="1965"/>
            <ac:spMk id="17" creationId="{5F55E2E3-44DF-4060-8921-504614380BE4}"/>
          </ac:spMkLst>
        </pc:spChg>
      </pc:sldChg>
      <pc:sldChg chg="modSp mod addCm modCm">
        <pc:chgData name="Julie Overgaard Sørensen" userId="797445a9-70d5-47d7-9cb8-a12d105d29c2" providerId="ADAL" clId="{973D4D0A-5082-4DBE-9E42-E8D765B16F9A}" dt="2020-11-26T11:49:13.673" v="1337"/>
        <pc:sldMkLst>
          <pc:docMk/>
          <pc:sldMk cId="1593249275" sldId="1967"/>
        </pc:sldMkLst>
        <pc:spChg chg="mod">
          <ac:chgData name="Julie Overgaard Sørensen" userId="797445a9-70d5-47d7-9cb8-a12d105d29c2" providerId="ADAL" clId="{973D4D0A-5082-4DBE-9E42-E8D765B16F9A}" dt="2020-11-26T11:47:40.215" v="1333" actId="20577"/>
          <ac:spMkLst>
            <pc:docMk/>
            <pc:sldMk cId="1593249275" sldId="1967"/>
            <ac:spMk id="3" creationId="{6E16D012-7470-40B8-AF84-286477DFF546}"/>
          </ac:spMkLst>
        </pc:spChg>
        <pc:spChg chg="mod">
          <ac:chgData name="Julie Overgaard Sørensen" userId="797445a9-70d5-47d7-9cb8-a12d105d29c2" providerId="ADAL" clId="{973D4D0A-5082-4DBE-9E42-E8D765B16F9A}" dt="2020-11-26T11:47:29.520" v="1322" actId="20577"/>
          <ac:spMkLst>
            <pc:docMk/>
            <pc:sldMk cId="1593249275" sldId="1967"/>
            <ac:spMk id="24" creationId="{87EB457F-0E79-45DC-929B-A87C7AEC69D8}"/>
          </ac:spMkLst>
        </pc:spChg>
      </pc:sldChg>
      <pc:sldChg chg="modSp mod addCm modCm">
        <pc:chgData name="Julie Overgaard Sørensen" userId="797445a9-70d5-47d7-9cb8-a12d105d29c2" providerId="ADAL" clId="{973D4D0A-5082-4DBE-9E42-E8D765B16F9A}" dt="2020-11-26T11:30:11.366" v="672" actId="1589"/>
        <pc:sldMkLst>
          <pc:docMk/>
          <pc:sldMk cId="2301608735" sldId="1968"/>
        </pc:sldMkLst>
        <pc:spChg chg="mod">
          <ac:chgData name="Julie Overgaard Sørensen" userId="797445a9-70d5-47d7-9cb8-a12d105d29c2" providerId="ADAL" clId="{973D4D0A-5082-4DBE-9E42-E8D765B16F9A}" dt="2020-11-26T11:16:35.077" v="86" actId="790"/>
          <ac:spMkLst>
            <pc:docMk/>
            <pc:sldMk cId="2301608735" sldId="1968"/>
            <ac:spMk id="3" creationId="{6E16D012-7470-40B8-AF84-286477DFF546}"/>
          </ac:spMkLst>
        </pc:spChg>
        <pc:spChg chg="mod">
          <ac:chgData name="Julie Overgaard Sørensen" userId="797445a9-70d5-47d7-9cb8-a12d105d29c2" providerId="ADAL" clId="{973D4D0A-5082-4DBE-9E42-E8D765B16F9A}" dt="2020-11-26T11:29:51.476" v="671" actId="20577"/>
          <ac:spMkLst>
            <pc:docMk/>
            <pc:sldMk cId="2301608735" sldId="1968"/>
            <ac:spMk id="24" creationId="{87EB457F-0E79-45DC-929B-A87C7AEC69D8}"/>
          </ac:spMkLst>
        </pc:spChg>
        <pc:cxnChg chg="mod">
          <ac:chgData name="Julie Overgaard Sørensen" userId="797445a9-70d5-47d7-9cb8-a12d105d29c2" providerId="ADAL" clId="{973D4D0A-5082-4DBE-9E42-E8D765B16F9A}" dt="2020-11-26T11:26:41.009" v="433" actId="14100"/>
          <ac:cxnSpMkLst>
            <pc:docMk/>
            <pc:sldMk cId="2301608735" sldId="1968"/>
            <ac:cxnSpMk id="15" creationId="{A16B889F-94E4-4990-A4B2-623DE2F8F528}"/>
          </ac:cxnSpMkLst>
        </pc:cxnChg>
        <pc:cxnChg chg="mod">
          <ac:chgData name="Julie Overgaard Sørensen" userId="797445a9-70d5-47d7-9cb8-a12d105d29c2" providerId="ADAL" clId="{973D4D0A-5082-4DBE-9E42-E8D765B16F9A}" dt="2020-11-26T11:25:43.198" v="426" actId="1076"/>
          <ac:cxnSpMkLst>
            <pc:docMk/>
            <pc:sldMk cId="2301608735" sldId="1968"/>
            <ac:cxnSpMk id="16" creationId="{3DFEC7EA-B956-4A7A-8FE3-206970AD3249}"/>
          </ac:cxnSpMkLst>
        </pc:cxnChg>
        <pc:cxnChg chg="mod">
          <ac:chgData name="Julie Overgaard Sørensen" userId="797445a9-70d5-47d7-9cb8-a12d105d29c2" providerId="ADAL" clId="{973D4D0A-5082-4DBE-9E42-E8D765B16F9A}" dt="2020-11-26T11:26:03.806" v="430" actId="14100"/>
          <ac:cxnSpMkLst>
            <pc:docMk/>
            <pc:sldMk cId="2301608735" sldId="1968"/>
            <ac:cxnSpMk id="43" creationId="{28D4E0C5-EBFC-44F0-B134-5F065DDDCCFC}"/>
          </ac:cxnSpMkLst>
        </pc:cxnChg>
      </pc:sldChg>
      <pc:sldChg chg="modSp mod addCm modCm">
        <pc:chgData name="Julie Overgaard Sørensen" userId="797445a9-70d5-47d7-9cb8-a12d105d29c2" providerId="ADAL" clId="{973D4D0A-5082-4DBE-9E42-E8D765B16F9A}" dt="2020-11-26T11:35:03.572" v="876"/>
        <pc:sldMkLst>
          <pc:docMk/>
          <pc:sldMk cId="2055022189" sldId="1972"/>
        </pc:sldMkLst>
        <pc:spChg chg="mod">
          <ac:chgData name="Julie Overgaard Sørensen" userId="797445a9-70d5-47d7-9cb8-a12d105d29c2" providerId="ADAL" clId="{973D4D0A-5082-4DBE-9E42-E8D765B16F9A}" dt="2020-11-26T11:34:30.606" v="873" actId="1076"/>
          <ac:spMkLst>
            <pc:docMk/>
            <pc:sldMk cId="2055022189" sldId="1972"/>
            <ac:spMk id="2" creationId="{A723A7F5-1088-4253-80A8-74F23722A605}"/>
          </ac:spMkLst>
        </pc:spChg>
        <pc:spChg chg="mod">
          <ac:chgData name="Julie Overgaard Sørensen" userId="797445a9-70d5-47d7-9cb8-a12d105d29c2" providerId="ADAL" clId="{973D4D0A-5082-4DBE-9E42-E8D765B16F9A}" dt="2020-11-26T11:34:23.558" v="872" actId="20577"/>
          <ac:spMkLst>
            <pc:docMk/>
            <pc:sldMk cId="2055022189" sldId="1972"/>
            <ac:spMk id="72" creationId="{A0D21A93-9AF8-437D-A4D2-6A3379E72A2B}"/>
          </ac:spMkLst>
        </pc:spChg>
        <pc:picChg chg="mod">
          <ac:chgData name="Julie Overgaard Sørensen" userId="797445a9-70d5-47d7-9cb8-a12d105d29c2" providerId="ADAL" clId="{973D4D0A-5082-4DBE-9E42-E8D765B16F9A}" dt="2020-11-26T11:34:44.949" v="874" actId="1076"/>
          <ac:picMkLst>
            <pc:docMk/>
            <pc:sldMk cId="2055022189" sldId="1972"/>
            <ac:picMk id="3" creationId="{B70B458E-B571-4C78-8541-2E418CFB10F0}"/>
          </ac:picMkLst>
        </pc:picChg>
      </pc:sldChg>
      <pc:sldChg chg="modSp mod">
        <pc:chgData name="Julie Overgaard Sørensen" userId="797445a9-70d5-47d7-9cb8-a12d105d29c2" providerId="ADAL" clId="{973D4D0A-5082-4DBE-9E42-E8D765B16F9A}" dt="2020-11-26T11:33:45.946" v="852" actId="20577"/>
        <pc:sldMkLst>
          <pc:docMk/>
          <pc:sldMk cId="4123301092" sldId="1974"/>
        </pc:sldMkLst>
        <pc:spChg chg="mod">
          <ac:chgData name="Julie Overgaard Sørensen" userId="797445a9-70d5-47d7-9cb8-a12d105d29c2" providerId="ADAL" clId="{973D4D0A-5082-4DBE-9E42-E8D765B16F9A}" dt="2020-11-26T11:33:45.946" v="852" actId="20577"/>
          <ac:spMkLst>
            <pc:docMk/>
            <pc:sldMk cId="4123301092" sldId="1974"/>
            <ac:spMk id="2" creationId="{B65F18FA-DE0F-4C90-A678-44C4808B5EB5}"/>
          </ac:spMkLst>
        </pc:spChg>
      </pc:sldChg>
      <pc:sldChg chg="modSp mod addCm modCm">
        <pc:chgData name="Julie Overgaard Sørensen" userId="797445a9-70d5-47d7-9cb8-a12d105d29c2" providerId="ADAL" clId="{973D4D0A-5082-4DBE-9E42-E8D765B16F9A}" dt="2020-11-26T11:38:25.701" v="889"/>
        <pc:sldMkLst>
          <pc:docMk/>
          <pc:sldMk cId="4131203292" sldId="1977"/>
        </pc:sldMkLst>
        <pc:spChg chg="mod">
          <ac:chgData name="Julie Overgaard Sørensen" userId="797445a9-70d5-47d7-9cb8-a12d105d29c2" providerId="ADAL" clId="{973D4D0A-5082-4DBE-9E42-E8D765B16F9A}" dt="2020-11-26T11:35:32.694" v="882" actId="6549"/>
          <ac:spMkLst>
            <pc:docMk/>
            <pc:sldMk cId="4131203292" sldId="1977"/>
            <ac:spMk id="34" creationId="{B340AA39-10F5-4E53-95AE-D521A68CC399}"/>
          </ac:spMkLst>
        </pc:spChg>
      </pc:sldChg>
      <pc:sldChg chg="addSp delSp modSp mod delCm">
        <pc:chgData name="Julie Overgaard Sørensen" userId="797445a9-70d5-47d7-9cb8-a12d105d29c2" providerId="ADAL" clId="{973D4D0A-5082-4DBE-9E42-E8D765B16F9A}" dt="2020-11-27T06:12:46.618" v="1386" actId="1592"/>
        <pc:sldMkLst>
          <pc:docMk/>
          <pc:sldMk cId="3041178538" sldId="1986"/>
        </pc:sldMkLst>
        <pc:picChg chg="add mod">
          <ac:chgData name="Julie Overgaard Sørensen" userId="797445a9-70d5-47d7-9cb8-a12d105d29c2" providerId="ADAL" clId="{973D4D0A-5082-4DBE-9E42-E8D765B16F9A}" dt="2020-11-27T06:12:44.784" v="1385" actId="1076"/>
          <ac:picMkLst>
            <pc:docMk/>
            <pc:sldMk cId="3041178538" sldId="1986"/>
            <ac:picMk id="39" creationId="{789E9A46-735B-4BE8-BE4E-176B5399396E}"/>
          </ac:picMkLst>
        </pc:picChg>
        <pc:picChg chg="del">
          <ac:chgData name="Julie Overgaard Sørensen" userId="797445a9-70d5-47d7-9cb8-a12d105d29c2" providerId="ADAL" clId="{973D4D0A-5082-4DBE-9E42-E8D765B16F9A}" dt="2020-11-27T06:12:36.329" v="1382" actId="478"/>
          <ac:picMkLst>
            <pc:docMk/>
            <pc:sldMk cId="3041178538" sldId="1986"/>
            <ac:picMk id="68" creationId="{05D3B553-097D-41AB-83A2-8F897C657426}"/>
          </ac:picMkLst>
        </pc:picChg>
      </pc:sldChg>
      <pc:sldChg chg="modSp mod delCm">
        <pc:chgData name="Julie Overgaard Sørensen" userId="797445a9-70d5-47d7-9cb8-a12d105d29c2" providerId="ADAL" clId="{973D4D0A-5082-4DBE-9E42-E8D765B16F9A}" dt="2020-11-27T06:06:41.675" v="1370" actId="1592"/>
        <pc:sldMkLst>
          <pc:docMk/>
          <pc:sldMk cId="1025307132" sldId="1988"/>
        </pc:sldMkLst>
        <pc:spChg chg="mod">
          <ac:chgData name="Julie Overgaard Sørensen" userId="797445a9-70d5-47d7-9cb8-a12d105d29c2" providerId="ADAL" clId="{973D4D0A-5082-4DBE-9E42-E8D765B16F9A}" dt="2020-11-27T06:02:38.903" v="1365" actId="6549"/>
          <ac:spMkLst>
            <pc:docMk/>
            <pc:sldMk cId="1025307132" sldId="1988"/>
            <ac:spMk id="24" creationId="{87EB457F-0E79-45DC-929B-A87C7AEC69D8}"/>
          </ac:spMkLst>
        </pc:spChg>
      </pc:sldChg>
    </pc:docChg>
  </pc:docChgLst>
  <pc:docChgLst>
    <pc:chgData name="Nadia Wigh Tvermoes" userId="S::nwt@epinionglobal.com::c97b943e-1e4b-4175-91ef-e9e5556719a4" providerId="AD" clId="Web-{6F2F45EA-FDAC-D20A-3F0A-F663F472DC0A}"/>
    <pc:docChg chg="modSld">
      <pc:chgData name="Nadia Wigh Tvermoes" userId="S::nwt@epinionglobal.com::c97b943e-1e4b-4175-91ef-e9e5556719a4" providerId="AD" clId="Web-{6F2F45EA-FDAC-D20A-3F0A-F663F472DC0A}" dt="2020-11-27T07:32:56.652" v="17"/>
      <pc:docMkLst>
        <pc:docMk/>
      </pc:docMkLst>
      <pc:sldChg chg="modSp delCm">
        <pc:chgData name="Nadia Wigh Tvermoes" userId="S::nwt@epinionglobal.com::c97b943e-1e4b-4175-91ef-e9e5556719a4" providerId="AD" clId="Web-{6F2F45EA-FDAC-D20A-3F0A-F663F472DC0A}" dt="2020-11-27T07:32:56.652" v="17"/>
        <pc:sldMkLst>
          <pc:docMk/>
          <pc:sldMk cId="4038479589" sldId="1927"/>
        </pc:sldMkLst>
        <pc:spChg chg="mod">
          <ac:chgData name="Nadia Wigh Tvermoes" userId="S::nwt@epinionglobal.com::c97b943e-1e4b-4175-91ef-e9e5556719a4" providerId="AD" clId="Web-{6F2F45EA-FDAC-D20A-3F0A-F663F472DC0A}" dt="2020-11-27T07:29:03.928" v="9" actId="20577"/>
          <ac:spMkLst>
            <pc:docMk/>
            <pc:sldMk cId="4038479589" sldId="1927"/>
            <ac:spMk id="34" creationId="{B340AA39-10F5-4E53-95AE-D521A68CC399}"/>
          </ac:spMkLst>
        </pc:spChg>
      </pc:sldChg>
      <pc:sldChg chg="modSp">
        <pc:chgData name="Nadia Wigh Tvermoes" userId="S::nwt@epinionglobal.com::c97b943e-1e4b-4175-91ef-e9e5556719a4" providerId="AD" clId="Web-{6F2F45EA-FDAC-D20A-3F0A-F663F472DC0A}" dt="2020-11-27T07:30:56.931" v="11" actId="20577"/>
        <pc:sldMkLst>
          <pc:docMk/>
          <pc:sldMk cId="4089161100" sldId="1944"/>
        </pc:sldMkLst>
        <pc:spChg chg="mod">
          <ac:chgData name="Nadia Wigh Tvermoes" userId="S::nwt@epinionglobal.com::c97b943e-1e4b-4175-91ef-e9e5556719a4" providerId="AD" clId="Web-{6F2F45EA-FDAC-D20A-3F0A-F663F472DC0A}" dt="2020-11-27T07:30:56.931" v="11" actId="20577"/>
          <ac:spMkLst>
            <pc:docMk/>
            <pc:sldMk cId="4089161100" sldId="1944"/>
            <ac:spMk id="3" creationId="{568CA3FC-9CB1-40A5-A540-67EFBC887466}"/>
          </ac:spMkLst>
        </pc:spChg>
      </pc:sldChg>
      <pc:sldChg chg="modSp">
        <pc:chgData name="Nadia Wigh Tvermoes" userId="S::nwt@epinionglobal.com::c97b943e-1e4b-4175-91ef-e9e5556719a4" providerId="AD" clId="Web-{6F2F45EA-FDAC-D20A-3F0A-F663F472DC0A}" dt="2020-11-27T07:27:54.285" v="5" actId="20577"/>
        <pc:sldMkLst>
          <pc:docMk/>
          <pc:sldMk cId="1025307132" sldId="1988"/>
        </pc:sldMkLst>
        <pc:spChg chg="mod">
          <ac:chgData name="Nadia Wigh Tvermoes" userId="S::nwt@epinionglobal.com::c97b943e-1e4b-4175-91ef-e9e5556719a4" providerId="AD" clId="Web-{6F2F45EA-FDAC-D20A-3F0A-F663F472DC0A}" dt="2020-11-27T07:27:43.254" v="3" actId="20577"/>
          <ac:spMkLst>
            <pc:docMk/>
            <pc:sldMk cId="1025307132" sldId="1988"/>
            <ac:spMk id="24" creationId="{87EB457F-0E79-45DC-929B-A87C7AEC69D8}"/>
          </ac:spMkLst>
        </pc:spChg>
        <pc:spChg chg="mod">
          <ac:chgData name="Nadia Wigh Tvermoes" userId="S::nwt@epinionglobal.com::c97b943e-1e4b-4175-91ef-e9e5556719a4" providerId="AD" clId="Web-{6F2F45EA-FDAC-D20A-3F0A-F663F472DC0A}" dt="2020-11-27T07:27:54.285" v="5" actId="20577"/>
          <ac:spMkLst>
            <pc:docMk/>
            <pc:sldMk cId="1025307132" sldId="1988"/>
            <ac:spMk id="37" creationId="{E4B74055-8A24-41CB-A3D8-944D16275620}"/>
          </ac:spMkLst>
        </pc:spChg>
      </pc:sldChg>
      <pc:sldChg chg="modSp">
        <pc:chgData name="Nadia Wigh Tvermoes" userId="S::nwt@epinionglobal.com::c97b943e-1e4b-4175-91ef-e9e5556719a4" providerId="AD" clId="Web-{6F2F45EA-FDAC-D20A-3F0A-F663F472DC0A}" dt="2020-11-27T07:31:07.384" v="14" actId="20577"/>
        <pc:sldMkLst>
          <pc:docMk/>
          <pc:sldMk cId="3838953441" sldId="1992"/>
        </pc:sldMkLst>
        <pc:spChg chg="mod">
          <ac:chgData name="Nadia Wigh Tvermoes" userId="S::nwt@epinionglobal.com::c97b943e-1e4b-4175-91ef-e9e5556719a4" providerId="AD" clId="Web-{6F2F45EA-FDAC-D20A-3F0A-F663F472DC0A}" dt="2020-11-27T07:31:07.384" v="14" actId="20577"/>
          <ac:spMkLst>
            <pc:docMk/>
            <pc:sldMk cId="3838953441" sldId="1992"/>
            <ac:spMk id="3" creationId="{6E16D012-7470-40B8-AF84-286477DFF546}"/>
          </ac:spMkLst>
        </pc:spChg>
      </pc:sldChg>
      <pc:sldChg chg="modSp">
        <pc:chgData name="Nadia Wigh Tvermoes" userId="S::nwt@epinionglobal.com::c97b943e-1e4b-4175-91ef-e9e5556719a4" providerId="AD" clId="Web-{6F2F45EA-FDAC-D20A-3F0A-F663F472DC0A}" dt="2020-11-27T07:31:41.635" v="16" actId="20577"/>
        <pc:sldMkLst>
          <pc:docMk/>
          <pc:sldMk cId="803823559" sldId="1993"/>
        </pc:sldMkLst>
        <pc:spChg chg="mod">
          <ac:chgData name="Nadia Wigh Tvermoes" userId="S::nwt@epinionglobal.com::c97b943e-1e4b-4175-91ef-e9e5556719a4" providerId="AD" clId="Web-{6F2F45EA-FDAC-D20A-3F0A-F663F472DC0A}" dt="2020-11-27T07:31:41.635" v="16" actId="20577"/>
          <ac:spMkLst>
            <pc:docMk/>
            <pc:sldMk cId="803823559" sldId="1993"/>
            <ac:spMk id="3" creationId="{6E16D012-7470-40B8-AF84-286477DFF546}"/>
          </ac:spMkLst>
        </pc:spChg>
      </pc:sldChg>
    </pc:docChg>
  </pc:docChgLst>
  <pc:docChgLst>
    <pc:chgData name="Maria Schwarz Lausten" userId="5c119ad2-5082-408f-96b5-767a70fa244d" providerId="ADAL" clId="{827847D2-7097-4746-9A84-6A79FA456DA5}"/>
    <pc:docChg chg="undo custSel addSld delSld modSld sldOrd addSection delSection modSection">
      <pc:chgData name="Maria Schwarz Lausten" userId="5c119ad2-5082-408f-96b5-767a70fa244d" providerId="ADAL" clId="{827847D2-7097-4746-9A84-6A79FA456DA5}" dt="2020-11-26T21:23:41.575" v="6150" actId="478"/>
      <pc:docMkLst>
        <pc:docMk/>
      </pc:docMkLst>
      <pc:sldChg chg="add del">
        <pc:chgData name="Maria Schwarz Lausten" userId="5c119ad2-5082-408f-96b5-767a70fa244d" providerId="ADAL" clId="{827847D2-7097-4746-9A84-6A79FA456DA5}" dt="2020-11-26T20:53:23.461" v="5988" actId="2696"/>
        <pc:sldMkLst>
          <pc:docMk/>
          <pc:sldMk cId="3408151304" sldId="1919"/>
        </pc:sldMkLst>
      </pc:sldChg>
      <pc:sldChg chg="modSp del mod ord">
        <pc:chgData name="Maria Schwarz Lausten" userId="5c119ad2-5082-408f-96b5-767a70fa244d" providerId="ADAL" clId="{827847D2-7097-4746-9A84-6A79FA456DA5}" dt="2020-11-25T20:17:31.348" v="2149" actId="47"/>
        <pc:sldMkLst>
          <pc:docMk/>
          <pc:sldMk cId="704204575" sldId="1920"/>
        </pc:sldMkLst>
        <pc:spChg chg="mod">
          <ac:chgData name="Maria Schwarz Lausten" userId="5c119ad2-5082-408f-96b5-767a70fa244d" providerId="ADAL" clId="{827847D2-7097-4746-9A84-6A79FA456DA5}" dt="2020-11-25T20:17:26.994" v="2148" actId="20577"/>
          <ac:spMkLst>
            <pc:docMk/>
            <pc:sldMk cId="704204575" sldId="1920"/>
            <ac:spMk id="2" creationId="{8E5517CD-5AEB-46CE-AE61-CEC8125479B6}"/>
          </ac:spMkLst>
        </pc:spChg>
        <pc:spChg chg="mod">
          <ac:chgData name="Maria Schwarz Lausten" userId="5c119ad2-5082-408f-96b5-767a70fa244d" providerId="ADAL" clId="{827847D2-7097-4746-9A84-6A79FA456DA5}" dt="2020-11-25T20:15:18.564" v="2028" actId="20577"/>
          <ac:spMkLst>
            <pc:docMk/>
            <pc:sldMk cId="704204575" sldId="1920"/>
            <ac:spMk id="3" creationId="{6E16D012-7470-40B8-AF84-286477DFF546}"/>
          </ac:spMkLst>
        </pc:spChg>
      </pc:sldChg>
      <pc:sldChg chg="add del">
        <pc:chgData name="Maria Schwarz Lausten" userId="5c119ad2-5082-408f-96b5-767a70fa244d" providerId="ADAL" clId="{827847D2-7097-4746-9A84-6A79FA456DA5}" dt="2020-11-26T20:53:23.461" v="5988" actId="2696"/>
        <pc:sldMkLst>
          <pc:docMk/>
          <pc:sldMk cId="3065165690" sldId="1921"/>
        </pc:sldMkLst>
      </pc:sldChg>
      <pc:sldChg chg="add del">
        <pc:chgData name="Maria Schwarz Lausten" userId="5c119ad2-5082-408f-96b5-767a70fa244d" providerId="ADAL" clId="{827847D2-7097-4746-9A84-6A79FA456DA5}" dt="2020-11-26T20:53:23.461" v="5988" actId="2696"/>
        <pc:sldMkLst>
          <pc:docMk/>
          <pc:sldMk cId="1894042522" sldId="1922"/>
        </pc:sldMkLst>
      </pc:sldChg>
      <pc:sldChg chg="add del">
        <pc:chgData name="Maria Schwarz Lausten" userId="5c119ad2-5082-408f-96b5-767a70fa244d" providerId="ADAL" clId="{827847D2-7097-4746-9A84-6A79FA456DA5}" dt="2020-11-26T20:53:23.461" v="5988" actId="2696"/>
        <pc:sldMkLst>
          <pc:docMk/>
          <pc:sldMk cId="3751462127" sldId="1923"/>
        </pc:sldMkLst>
      </pc:sldChg>
      <pc:sldChg chg="add del">
        <pc:chgData name="Maria Schwarz Lausten" userId="5c119ad2-5082-408f-96b5-767a70fa244d" providerId="ADAL" clId="{827847D2-7097-4746-9A84-6A79FA456DA5}" dt="2020-11-26T20:53:23.461" v="5988" actId="2696"/>
        <pc:sldMkLst>
          <pc:docMk/>
          <pc:sldMk cId="1666015347" sldId="1925"/>
        </pc:sldMkLst>
      </pc:sldChg>
      <pc:sldChg chg="addSp delSp modSp mod">
        <pc:chgData name="Maria Schwarz Lausten" userId="5c119ad2-5082-408f-96b5-767a70fa244d" providerId="ADAL" clId="{827847D2-7097-4746-9A84-6A79FA456DA5}" dt="2020-11-26T19:30:43.684" v="5172" actId="20577"/>
        <pc:sldMkLst>
          <pc:docMk/>
          <pc:sldMk cId="2491833977" sldId="1926"/>
        </pc:sldMkLst>
        <pc:spChg chg="mod">
          <ac:chgData name="Maria Schwarz Lausten" userId="5c119ad2-5082-408f-96b5-767a70fa244d" providerId="ADAL" clId="{827847D2-7097-4746-9A84-6A79FA456DA5}" dt="2020-11-25T18:46:46.730" v="772" actId="20577"/>
          <ac:spMkLst>
            <pc:docMk/>
            <pc:sldMk cId="2491833977" sldId="1926"/>
            <ac:spMk id="2" creationId="{B65F18FA-DE0F-4C90-A678-44C4808B5EB5}"/>
          </ac:spMkLst>
        </pc:spChg>
        <pc:spChg chg="add del">
          <ac:chgData name="Maria Schwarz Lausten" userId="5c119ad2-5082-408f-96b5-767a70fa244d" providerId="ADAL" clId="{827847D2-7097-4746-9A84-6A79FA456DA5}" dt="2020-11-25T19:09:54.447" v="785"/>
          <ac:spMkLst>
            <pc:docMk/>
            <pc:sldMk cId="2491833977" sldId="1926"/>
            <ac:spMk id="3" creationId="{E670B812-C4E8-42D7-AADC-65833A9F299F}"/>
          </ac:spMkLst>
        </pc:spChg>
        <pc:spChg chg="mod">
          <ac:chgData name="Maria Schwarz Lausten" userId="5c119ad2-5082-408f-96b5-767a70fa244d" providerId="ADAL" clId="{827847D2-7097-4746-9A84-6A79FA456DA5}" dt="2020-11-26T19:30:43.684" v="5172" actId="20577"/>
          <ac:spMkLst>
            <pc:docMk/>
            <pc:sldMk cId="2491833977" sldId="1926"/>
            <ac:spMk id="16" creationId="{E75677E8-15E4-484C-9EDE-11869CA0E306}"/>
          </ac:spMkLst>
        </pc:spChg>
      </pc:sldChg>
      <pc:sldChg chg="addSp delSp modSp mod addCm modCm">
        <pc:chgData name="Maria Schwarz Lausten" userId="5c119ad2-5082-408f-96b5-767a70fa244d" providerId="ADAL" clId="{827847D2-7097-4746-9A84-6A79FA456DA5}" dt="2020-11-26T21:22:18.790" v="6121" actId="1076"/>
        <pc:sldMkLst>
          <pc:docMk/>
          <pc:sldMk cId="4038479589" sldId="1927"/>
        </pc:sldMkLst>
        <pc:spChg chg="del mod">
          <ac:chgData name="Maria Schwarz Lausten" userId="5c119ad2-5082-408f-96b5-767a70fa244d" providerId="ADAL" clId="{827847D2-7097-4746-9A84-6A79FA456DA5}" dt="2020-11-26T20:32:36.783" v="5795" actId="478"/>
          <ac:spMkLst>
            <pc:docMk/>
            <pc:sldMk cId="4038479589" sldId="1927"/>
            <ac:spMk id="2" creationId="{9B2F7E3E-48F7-4AD6-AACE-BB2F8C55FE36}"/>
          </ac:spMkLst>
        </pc:spChg>
        <pc:spChg chg="mod">
          <ac:chgData name="Maria Schwarz Lausten" userId="5c119ad2-5082-408f-96b5-767a70fa244d" providerId="ADAL" clId="{827847D2-7097-4746-9A84-6A79FA456DA5}" dt="2020-11-25T19:10:04.442" v="788" actId="20577"/>
          <ac:spMkLst>
            <pc:docMk/>
            <pc:sldMk cId="4038479589" sldId="1927"/>
            <ac:spMk id="3" creationId="{6E16D012-7470-40B8-AF84-286477DFF546}"/>
          </ac:spMkLst>
        </pc:spChg>
        <pc:spChg chg="add mod">
          <ac:chgData name="Maria Schwarz Lausten" userId="5c119ad2-5082-408f-96b5-767a70fa244d" providerId="ADAL" clId="{827847D2-7097-4746-9A84-6A79FA456DA5}" dt="2020-11-26T21:22:18.790" v="6121" actId="1076"/>
          <ac:spMkLst>
            <pc:docMk/>
            <pc:sldMk cId="4038479589" sldId="1927"/>
            <ac:spMk id="13" creationId="{B3CCD78F-04E2-46B6-A820-2A336B93826A}"/>
          </ac:spMkLst>
        </pc:spChg>
        <pc:spChg chg="add mod">
          <ac:chgData name="Maria Schwarz Lausten" userId="5c119ad2-5082-408f-96b5-767a70fa244d" providerId="ADAL" clId="{827847D2-7097-4746-9A84-6A79FA456DA5}" dt="2020-11-26T21:22:14.917" v="6120" actId="1076"/>
          <ac:spMkLst>
            <pc:docMk/>
            <pc:sldMk cId="4038479589" sldId="1927"/>
            <ac:spMk id="14" creationId="{22677845-08D6-4FBE-BE93-C5584D7B1B26}"/>
          </ac:spMkLst>
        </pc:spChg>
        <pc:spChg chg="mod">
          <ac:chgData name="Maria Schwarz Lausten" userId="5c119ad2-5082-408f-96b5-767a70fa244d" providerId="ADAL" clId="{827847D2-7097-4746-9A84-6A79FA456DA5}" dt="2020-11-26T14:21:04.623" v="3397" actId="20577"/>
          <ac:spMkLst>
            <pc:docMk/>
            <pc:sldMk cId="4038479589" sldId="1927"/>
            <ac:spMk id="34" creationId="{B340AA39-10F5-4E53-95AE-D521A68CC399}"/>
          </ac:spMkLst>
        </pc:spChg>
        <pc:picChg chg="del mod">
          <ac:chgData name="Maria Schwarz Lausten" userId="5c119ad2-5082-408f-96b5-767a70fa244d" providerId="ADAL" clId="{827847D2-7097-4746-9A84-6A79FA456DA5}" dt="2020-11-26T19:52:12.794" v="5249" actId="478"/>
          <ac:picMkLst>
            <pc:docMk/>
            <pc:sldMk cId="4038479589" sldId="1927"/>
            <ac:picMk id="9" creationId="{B4E1ECFF-A02E-4BD5-8A2C-6074B5E24CA0}"/>
          </ac:picMkLst>
        </pc:picChg>
        <pc:picChg chg="del mod">
          <ac:chgData name="Maria Schwarz Lausten" userId="5c119ad2-5082-408f-96b5-767a70fa244d" providerId="ADAL" clId="{827847D2-7097-4746-9A84-6A79FA456DA5}" dt="2020-11-26T19:52:11.244" v="5248" actId="478"/>
          <ac:picMkLst>
            <pc:docMk/>
            <pc:sldMk cId="4038479589" sldId="1927"/>
            <ac:picMk id="10" creationId="{2277E3D3-964F-478C-8D33-EA269057CFF5}"/>
          </ac:picMkLst>
        </pc:picChg>
        <pc:picChg chg="del mod">
          <ac:chgData name="Maria Schwarz Lausten" userId="5c119ad2-5082-408f-96b5-767a70fa244d" providerId="ADAL" clId="{827847D2-7097-4746-9A84-6A79FA456DA5}" dt="2020-11-26T19:52:09.626" v="5247" actId="478"/>
          <ac:picMkLst>
            <pc:docMk/>
            <pc:sldMk cId="4038479589" sldId="1927"/>
            <ac:picMk id="11" creationId="{7433589E-28B0-4522-8C74-88764904F8D0}"/>
          </ac:picMkLst>
        </pc:picChg>
        <pc:picChg chg="del mod">
          <ac:chgData name="Maria Schwarz Lausten" userId="5c119ad2-5082-408f-96b5-767a70fa244d" providerId="ADAL" clId="{827847D2-7097-4746-9A84-6A79FA456DA5}" dt="2020-11-26T20:32:38.713" v="5796" actId="478"/>
          <ac:picMkLst>
            <pc:docMk/>
            <pc:sldMk cId="4038479589" sldId="1927"/>
            <ac:picMk id="12" creationId="{CAB7C76E-D18C-487F-8DE3-88AADF56D7BA}"/>
          </ac:picMkLst>
        </pc:picChg>
        <pc:picChg chg="add mod ord">
          <ac:chgData name="Maria Schwarz Lausten" userId="5c119ad2-5082-408f-96b5-767a70fa244d" providerId="ADAL" clId="{827847D2-7097-4746-9A84-6A79FA456DA5}" dt="2020-11-26T19:52:43.562" v="5260" actId="14100"/>
          <ac:picMkLst>
            <pc:docMk/>
            <pc:sldMk cId="4038479589" sldId="1927"/>
            <ac:picMk id="15" creationId="{FDF009FA-D56E-404A-97F8-CD5AA7FCE77C}"/>
          </ac:picMkLst>
        </pc:picChg>
        <pc:picChg chg="add mod">
          <ac:chgData name="Maria Schwarz Lausten" userId="5c119ad2-5082-408f-96b5-767a70fa244d" providerId="ADAL" clId="{827847D2-7097-4746-9A84-6A79FA456DA5}" dt="2020-11-26T19:52:19.296" v="5251" actId="14100"/>
          <ac:picMkLst>
            <pc:docMk/>
            <pc:sldMk cId="4038479589" sldId="1927"/>
            <ac:picMk id="16" creationId="{790B6625-10AF-428E-AE8F-F59C1D6E903A}"/>
          </ac:picMkLst>
        </pc:picChg>
        <pc:picChg chg="add mod">
          <ac:chgData name="Maria Schwarz Lausten" userId="5c119ad2-5082-408f-96b5-767a70fa244d" providerId="ADAL" clId="{827847D2-7097-4746-9A84-6A79FA456DA5}" dt="2020-11-26T19:52:26.876" v="5254" actId="1076"/>
          <ac:picMkLst>
            <pc:docMk/>
            <pc:sldMk cId="4038479589" sldId="1927"/>
            <ac:picMk id="17" creationId="{7787AFAF-B96A-43BE-A1F5-38F799BC3B12}"/>
          </ac:picMkLst>
        </pc:picChg>
        <pc:picChg chg="add mod">
          <ac:chgData name="Maria Schwarz Lausten" userId="5c119ad2-5082-408f-96b5-767a70fa244d" providerId="ADAL" clId="{827847D2-7097-4746-9A84-6A79FA456DA5}" dt="2020-11-26T20:32:34.959" v="5794" actId="14100"/>
          <ac:picMkLst>
            <pc:docMk/>
            <pc:sldMk cId="4038479589" sldId="1927"/>
            <ac:picMk id="18" creationId="{518E5064-10C6-489E-8AFE-124CD8F44AEA}"/>
          </ac:picMkLst>
        </pc:picChg>
      </pc:sldChg>
      <pc:sldChg chg="del">
        <pc:chgData name="Maria Schwarz Lausten" userId="5c119ad2-5082-408f-96b5-767a70fa244d" providerId="ADAL" clId="{827847D2-7097-4746-9A84-6A79FA456DA5}" dt="2020-11-25T19:52:56.902" v="1999" actId="47"/>
        <pc:sldMkLst>
          <pc:docMk/>
          <pc:sldMk cId="1203045159" sldId="1929"/>
        </pc:sldMkLst>
      </pc:sldChg>
      <pc:sldChg chg="del">
        <pc:chgData name="Maria Schwarz Lausten" userId="5c119ad2-5082-408f-96b5-767a70fa244d" providerId="ADAL" clId="{827847D2-7097-4746-9A84-6A79FA456DA5}" dt="2020-11-25T19:53:08.640" v="2001" actId="47"/>
        <pc:sldMkLst>
          <pc:docMk/>
          <pc:sldMk cId="2780939534" sldId="1930"/>
        </pc:sldMkLst>
      </pc:sldChg>
      <pc:sldChg chg="del">
        <pc:chgData name="Maria Schwarz Lausten" userId="5c119ad2-5082-408f-96b5-767a70fa244d" providerId="ADAL" clId="{827847D2-7097-4746-9A84-6A79FA456DA5}" dt="2020-11-25T19:53:25.680" v="2005" actId="47"/>
        <pc:sldMkLst>
          <pc:docMk/>
          <pc:sldMk cId="2235017287" sldId="1931"/>
        </pc:sldMkLst>
      </pc:sldChg>
      <pc:sldChg chg="del">
        <pc:chgData name="Maria Schwarz Lausten" userId="5c119ad2-5082-408f-96b5-767a70fa244d" providerId="ADAL" clId="{827847D2-7097-4746-9A84-6A79FA456DA5}" dt="2020-11-25T19:53:34.636" v="2007" actId="47"/>
        <pc:sldMkLst>
          <pc:docMk/>
          <pc:sldMk cId="2213908909" sldId="1932"/>
        </pc:sldMkLst>
      </pc:sldChg>
      <pc:sldChg chg="addSp delSp modSp mod addCm delCm">
        <pc:chgData name="Maria Schwarz Lausten" userId="5c119ad2-5082-408f-96b5-767a70fa244d" providerId="ADAL" clId="{827847D2-7097-4746-9A84-6A79FA456DA5}" dt="2020-11-26T14:45:53.498" v="3767" actId="20577"/>
        <pc:sldMkLst>
          <pc:docMk/>
          <pc:sldMk cId="3402969701" sldId="1933"/>
        </pc:sldMkLst>
        <pc:spChg chg="mod">
          <ac:chgData name="Maria Schwarz Lausten" userId="5c119ad2-5082-408f-96b5-767a70fa244d" providerId="ADAL" clId="{827847D2-7097-4746-9A84-6A79FA456DA5}" dt="2020-11-26T14:45:53.498" v="3767" actId="20577"/>
          <ac:spMkLst>
            <pc:docMk/>
            <pc:sldMk cId="3402969701" sldId="1933"/>
            <ac:spMk id="3" creationId="{568CA3FC-9CB1-40A5-A540-67EFBC887466}"/>
          </ac:spMkLst>
        </pc:spChg>
        <pc:spChg chg="add del">
          <ac:chgData name="Maria Schwarz Lausten" userId="5c119ad2-5082-408f-96b5-767a70fa244d" providerId="ADAL" clId="{827847D2-7097-4746-9A84-6A79FA456DA5}" dt="2020-11-26T14:23:09.992" v="3402" actId="478"/>
          <ac:spMkLst>
            <pc:docMk/>
            <pc:sldMk cId="3402969701" sldId="1933"/>
            <ac:spMk id="26" creationId="{466C8000-8473-46E0-B8C2-F6E444016375}"/>
          </ac:spMkLst>
        </pc:spChg>
        <pc:spChg chg="add del mod">
          <ac:chgData name="Maria Schwarz Lausten" userId="5c119ad2-5082-408f-96b5-767a70fa244d" providerId="ADAL" clId="{827847D2-7097-4746-9A84-6A79FA456DA5}" dt="2020-11-26T14:45:03.809" v="3719" actId="478"/>
          <ac:spMkLst>
            <pc:docMk/>
            <pc:sldMk cId="3402969701" sldId="1933"/>
            <ac:spMk id="29" creationId="{1DEAAD5B-DDBD-4991-BB8C-B895776E0D8B}"/>
          </ac:spMkLst>
        </pc:spChg>
        <pc:picChg chg="add del mod">
          <ac:chgData name="Maria Schwarz Lausten" userId="5c119ad2-5082-408f-96b5-767a70fa244d" providerId="ADAL" clId="{827847D2-7097-4746-9A84-6A79FA456DA5}" dt="2020-11-26T14:45:03.809" v="3719" actId="478"/>
          <ac:picMkLst>
            <pc:docMk/>
            <pc:sldMk cId="3402969701" sldId="1933"/>
            <ac:picMk id="27" creationId="{E015CBBB-3CA0-47B8-ADF1-9D69C5075771}"/>
          </ac:picMkLst>
        </pc:picChg>
      </pc:sldChg>
      <pc:sldChg chg="del ord">
        <pc:chgData name="Maria Schwarz Lausten" userId="5c119ad2-5082-408f-96b5-767a70fa244d" providerId="ADAL" clId="{827847D2-7097-4746-9A84-6A79FA456DA5}" dt="2020-11-25T19:09:48.942" v="783" actId="47"/>
        <pc:sldMkLst>
          <pc:docMk/>
          <pc:sldMk cId="1201182048" sldId="1934"/>
        </pc:sldMkLst>
      </pc:sldChg>
      <pc:sldChg chg="add del">
        <pc:chgData name="Maria Schwarz Lausten" userId="5c119ad2-5082-408f-96b5-767a70fa244d" providerId="ADAL" clId="{827847D2-7097-4746-9A84-6A79FA456DA5}" dt="2020-11-26T20:53:23.461" v="5988" actId="2696"/>
        <pc:sldMkLst>
          <pc:docMk/>
          <pc:sldMk cId="3266330165" sldId="1936"/>
        </pc:sldMkLst>
      </pc:sldChg>
      <pc:sldChg chg="add del">
        <pc:chgData name="Maria Schwarz Lausten" userId="5c119ad2-5082-408f-96b5-767a70fa244d" providerId="ADAL" clId="{827847D2-7097-4746-9A84-6A79FA456DA5}" dt="2020-11-26T20:53:23.461" v="5988" actId="2696"/>
        <pc:sldMkLst>
          <pc:docMk/>
          <pc:sldMk cId="2294432414" sldId="1937"/>
        </pc:sldMkLst>
      </pc:sldChg>
      <pc:sldChg chg="add del">
        <pc:chgData name="Maria Schwarz Lausten" userId="5c119ad2-5082-408f-96b5-767a70fa244d" providerId="ADAL" clId="{827847D2-7097-4746-9A84-6A79FA456DA5}" dt="2020-11-26T20:53:23.461" v="5988" actId="2696"/>
        <pc:sldMkLst>
          <pc:docMk/>
          <pc:sldMk cId="3910956618" sldId="1938"/>
        </pc:sldMkLst>
      </pc:sldChg>
      <pc:sldChg chg="addSp delSp modSp mod">
        <pc:chgData name="Maria Schwarz Lausten" userId="5c119ad2-5082-408f-96b5-767a70fa244d" providerId="ADAL" clId="{827847D2-7097-4746-9A84-6A79FA456DA5}" dt="2020-11-26T14:32:41.613" v="3416" actId="1076"/>
        <pc:sldMkLst>
          <pc:docMk/>
          <pc:sldMk cId="2474233386" sldId="1939"/>
        </pc:sldMkLst>
        <pc:spChg chg="mod">
          <ac:chgData name="Maria Schwarz Lausten" userId="5c119ad2-5082-408f-96b5-767a70fa244d" providerId="ADAL" clId="{827847D2-7097-4746-9A84-6A79FA456DA5}" dt="2020-11-26T14:31:53.978" v="3412" actId="14100"/>
          <ac:spMkLst>
            <pc:docMk/>
            <pc:sldMk cId="2474233386" sldId="1939"/>
            <ac:spMk id="3" creationId="{568CA3FC-9CB1-40A5-A540-67EFBC887466}"/>
          </ac:spMkLst>
        </pc:spChg>
        <pc:spChg chg="add del mod">
          <ac:chgData name="Maria Schwarz Lausten" userId="5c119ad2-5082-408f-96b5-767a70fa244d" providerId="ADAL" clId="{827847D2-7097-4746-9A84-6A79FA456DA5}" dt="2020-11-26T14:29:32.182" v="3406" actId="478"/>
          <ac:spMkLst>
            <pc:docMk/>
            <pc:sldMk cId="2474233386" sldId="1939"/>
            <ac:spMk id="27" creationId="{BECD9F7A-FE07-49A9-878D-0A574D956849}"/>
          </ac:spMkLst>
        </pc:spChg>
        <pc:picChg chg="mod">
          <ac:chgData name="Maria Schwarz Lausten" userId="5c119ad2-5082-408f-96b5-767a70fa244d" providerId="ADAL" clId="{827847D2-7097-4746-9A84-6A79FA456DA5}" dt="2020-11-26T14:32:41.613" v="3416" actId="1076"/>
          <ac:picMkLst>
            <pc:docMk/>
            <pc:sldMk cId="2474233386" sldId="1939"/>
            <ac:picMk id="10" creationId="{D6A3C6A4-32A0-4DEA-AC06-B936169CAA78}"/>
          </ac:picMkLst>
        </pc:picChg>
      </pc:sldChg>
      <pc:sldChg chg="add del">
        <pc:chgData name="Maria Schwarz Lausten" userId="5c119ad2-5082-408f-96b5-767a70fa244d" providerId="ADAL" clId="{827847D2-7097-4746-9A84-6A79FA456DA5}" dt="2020-11-26T20:53:23.461" v="5988" actId="2696"/>
        <pc:sldMkLst>
          <pc:docMk/>
          <pc:sldMk cId="3984853725" sldId="1940"/>
        </pc:sldMkLst>
      </pc:sldChg>
      <pc:sldChg chg="add del">
        <pc:chgData name="Maria Schwarz Lausten" userId="5c119ad2-5082-408f-96b5-767a70fa244d" providerId="ADAL" clId="{827847D2-7097-4746-9A84-6A79FA456DA5}" dt="2020-11-26T20:53:23.461" v="5988" actId="2696"/>
        <pc:sldMkLst>
          <pc:docMk/>
          <pc:sldMk cId="132047978" sldId="1941"/>
        </pc:sldMkLst>
      </pc:sldChg>
      <pc:sldChg chg="add del">
        <pc:chgData name="Maria Schwarz Lausten" userId="5c119ad2-5082-408f-96b5-767a70fa244d" providerId="ADAL" clId="{827847D2-7097-4746-9A84-6A79FA456DA5}" dt="2020-11-26T20:53:23.461" v="5988" actId="2696"/>
        <pc:sldMkLst>
          <pc:docMk/>
          <pc:sldMk cId="2488354991" sldId="1942"/>
        </pc:sldMkLst>
      </pc:sldChg>
      <pc:sldChg chg="add del">
        <pc:chgData name="Maria Schwarz Lausten" userId="5c119ad2-5082-408f-96b5-767a70fa244d" providerId="ADAL" clId="{827847D2-7097-4746-9A84-6A79FA456DA5}" dt="2020-11-26T20:53:23.461" v="5988" actId="2696"/>
        <pc:sldMkLst>
          <pc:docMk/>
          <pc:sldMk cId="748063155" sldId="1943"/>
        </pc:sldMkLst>
      </pc:sldChg>
      <pc:sldChg chg="addSp delSp modSp mod">
        <pc:chgData name="Maria Schwarz Lausten" userId="5c119ad2-5082-408f-96b5-767a70fa244d" providerId="ADAL" clId="{827847D2-7097-4746-9A84-6A79FA456DA5}" dt="2020-11-26T14:30:34.729" v="3409" actId="478"/>
        <pc:sldMkLst>
          <pc:docMk/>
          <pc:sldMk cId="4089161100" sldId="1944"/>
        </pc:sldMkLst>
        <pc:spChg chg="add del mod">
          <ac:chgData name="Maria Schwarz Lausten" userId="5c119ad2-5082-408f-96b5-767a70fa244d" providerId="ADAL" clId="{827847D2-7097-4746-9A84-6A79FA456DA5}" dt="2020-11-26T14:30:34.729" v="3409" actId="478"/>
          <ac:spMkLst>
            <pc:docMk/>
            <pc:sldMk cId="4089161100" sldId="1944"/>
            <ac:spMk id="27" creationId="{0CBDDD33-5C62-48DD-A08B-50595AE7BD32}"/>
          </ac:spMkLst>
        </pc:spChg>
      </pc:sldChg>
      <pc:sldChg chg="add del">
        <pc:chgData name="Maria Schwarz Lausten" userId="5c119ad2-5082-408f-96b5-767a70fa244d" providerId="ADAL" clId="{827847D2-7097-4746-9A84-6A79FA456DA5}" dt="2020-11-26T20:53:23.461" v="5988" actId="2696"/>
        <pc:sldMkLst>
          <pc:docMk/>
          <pc:sldMk cId="521613362" sldId="1945"/>
        </pc:sldMkLst>
      </pc:sldChg>
      <pc:sldChg chg="add del">
        <pc:chgData name="Maria Schwarz Lausten" userId="5c119ad2-5082-408f-96b5-767a70fa244d" providerId="ADAL" clId="{827847D2-7097-4746-9A84-6A79FA456DA5}" dt="2020-11-26T20:53:23.461" v="5988" actId="2696"/>
        <pc:sldMkLst>
          <pc:docMk/>
          <pc:sldMk cId="1695553932" sldId="1946"/>
        </pc:sldMkLst>
      </pc:sldChg>
      <pc:sldChg chg="add del">
        <pc:chgData name="Maria Schwarz Lausten" userId="5c119ad2-5082-408f-96b5-767a70fa244d" providerId="ADAL" clId="{827847D2-7097-4746-9A84-6A79FA456DA5}" dt="2020-11-26T20:53:23.461" v="5988" actId="2696"/>
        <pc:sldMkLst>
          <pc:docMk/>
          <pc:sldMk cId="3869218603" sldId="1947"/>
        </pc:sldMkLst>
      </pc:sldChg>
      <pc:sldChg chg="add del">
        <pc:chgData name="Maria Schwarz Lausten" userId="5c119ad2-5082-408f-96b5-767a70fa244d" providerId="ADAL" clId="{827847D2-7097-4746-9A84-6A79FA456DA5}" dt="2020-11-26T20:53:23.461" v="5988" actId="2696"/>
        <pc:sldMkLst>
          <pc:docMk/>
          <pc:sldMk cId="247289793" sldId="1948"/>
        </pc:sldMkLst>
      </pc:sldChg>
      <pc:sldChg chg="addSp delSp modSp mod">
        <pc:chgData name="Maria Schwarz Lausten" userId="5c119ad2-5082-408f-96b5-767a70fa244d" providerId="ADAL" clId="{827847D2-7097-4746-9A84-6A79FA456DA5}" dt="2020-11-26T14:33:10.363" v="3417" actId="478"/>
        <pc:sldMkLst>
          <pc:docMk/>
          <pc:sldMk cId="3812173927" sldId="1949"/>
        </pc:sldMkLst>
        <pc:spChg chg="add del mod">
          <ac:chgData name="Maria Schwarz Lausten" userId="5c119ad2-5082-408f-96b5-767a70fa244d" providerId="ADAL" clId="{827847D2-7097-4746-9A84-6A79FA456DA5}" dt="2020-11-26T14:33:10.363" v="3417" actId="478"/>
          <ac:spMkLst>
            <pc:docMk/>
            <pc:sldMk cId="3812173927" sldId="1949"/>
            <ac:spMk id="2" creationId="{A91B85E8-C2C2-4208-AD84-6D34E936AD7C}"/>
          </ac:spMkLst>
        </pc:spChg>
      </pc:sldChg>
      <pc:sldChg chg="add del">
        <pc:chgData name="Maria Schwarz Lausten" userId="5c119ad2-5082-408f-96b5-767a70fa244d" providerId="ADAL" clId="{827847D2-7097-4746-9A84-6A79FA456DA5}" dt="2020-11-26T20:53:23.461" v="5988" actId="2696"/>
        <pc:sldMkLst>
          <pc:docMk/>
          <pc:sldMk cId="958473299" sldId="1950"/>
        </pc:sldMkLst>
      </pc:sldChg>
      <pc:sldChg chg="add del">
        <pc:chgData name="Maria Schwarz Lausten" userId="5c119ad2-5082-408f-96b5-767a70fa244d" providerId="ADAL" clId="{827847D2-7097-4746-9A84-6A79FA456DA5}" dt="2020-11-26T20:53:23.461" v="5988" actId="2696"/>
        <pc:sldMkLst>
          <pc:docMk/>
          <pc:sldMk cId="285371176" sldId="1951"/>
        </pc:sldMkLst>
      </pc:sldChg>
      <pc:sldChg chg="add del">
        <pc:chgData name="Maria Schwarz Lausten" userId="5c119ad2-5082-408f-96b5-767a70fa244d" providerId="ADAL" clId="{827847D2-7097-4746-9A84-6A79FA456DA5}" dt="2020-11-26T20:53:23.461" v="5988" actId="2696"/>
        <pc:sldMkLst>
          <pc:docMk/>
          <pc:sldMk cId="3099185531" sldId="1952"/>
        </pc:sldMkLst>
      </pc:sldChg>
      <pc:sldChg chg="add del">
        <pc:chgData name="Maria Schwarz Lausten" userId="5c119ad2-5082-408f-96b5-767a70fa244d" providerId="ADAL" clId="{827847D2-7097-4746-9A84-6A79FA456DA5}" dt="2020-11-26T20:53:23.461" v="5988" actId="2696"/>
        <pc:sldMkLst>
          <pc:docMk/>
          <pc:sldMk cId="1266228774" sldId="1953"/>
        </pc:sldMkLst>
      </pc:sldChg>
      <pc:sldChg chg="addSp delSp modSp mod">
        <pc:chgData name="Maria Schwarz Lausten" userId="5c119ad2-5082-408f-96b5-767a70fa244d" providerId="ADAL" clId="{827847D2-7097-4746-9A84-6A79FA456DA5}" dt="2020-11-26T21:23:41.575" v="6150" actId="478"/>
        <pc:sldMkLst>
          <pc:docMk/>
          <pc:sldMk cId="114815720" sldId="1954"/>
        </pc:sldMkLst>
        <pc:spChg chg="add mod">
          <ac:chgData name="Maria Schwarz Lausten" userId="5c119ad2-5082-408f-96b5-767a70fa244d" providerId="ADAL" clId="{827847D2-7097-4746-9A84-6A79FA456DA5}" dt="2020-11-26T21:12:05.930" v="5995" actId="164"/>
          <ac:spMkLst>
            <pc:docMk/>
            <pc:sldMk cId="114815720" sldId="1954"/>
            <ac:spMk id="2" creationId="{9F63CB95-1F29-4691-90CD-795787315B17}"/>
          </ac:spMkLst>
        </pc:spChg>
        <pc:spChg chg="del">
          <ac:chgData name="Maria Schwarz Lausten" userId="5c119ad2-5082-408f-96b5-767a70fa244d" providerId="ADAL" clId="{827847D2-7097-4746-9A84-6A79FA456DA5}" dt="2020-11-25T19:54:07.277" v="2008" actId="478"/>
          <ac:spMkLst>
            <pc:docMk/>
            <pc:sldMk cId="114815720" sldId="1954"/>
            <ac:spMk id="2" creationId="{E7F4611E-61CB-4E5F-8078-CACB251D60C5}"/>
          </ac:spMkLst>
        </pc:spChg>
        <pc:spChg chg="del mod">
          <ac:chgData name="Maria Schwarz Lausten" userId="5c119ad2-5082-408f-96b5-767a70fa244d" providerId="ADAL" clId="{827847D2-7097-4746-9A84-6A79FA456DA5}" dt="2020-11-26T21:12:08.834" v="5996" actId="478"/>
          <ac:spMkLst>
            <pc:docMk/>
            <pc:sldMk cId="114815720" sldId="1954"/>
            <ac:spMk id="3" creationId="{E38615C5-BB7E-40E5-B465-7F0982A95E3C}"/>
          </ac:spMkLst>
        </pc:spChg>
        <pc:spChg chg="add mod">
          <ac:chgData name="Maria Schwarz Lausten" userId="5c119ad2-5082-408f-96b5-767a70fa244d" providerId="ADAL" clId="{827847D2-7097-4746-9A84-6A79FA456DA5}" dt="2020-11-25T19:54:20.022" v="2011" actId="14100"/>
          <ac:spMkLst>
            <pc:docMk/>
            <pc:sldMk cId="114815720" sldId="1954"/>
            <ac:spMk id="6" creationId="{A77131E0-FF4E-42AB-977B-A5C27FB1AD61}"/>
          </ac:spMkLst>
        </pc:spChg>
        <pc:spChg chg="add mod">
          <ac:chgData name="Maria Schwarz Lausten" userId="5c119ad2-5082-408f-96b5-767a70fa244d" providerId="ADAL" clId="{827847D2-7097-4746-9A84-6A79FA456DA5}" dt="2020-11-25T19:54:25.925" v="2013" actId="1076"/>
          <ac:spMkLst>
            <pc:docMk/>
            <pc:sldMk cId="114815720" sldId="1954"/>
            <ac:spMk id="13" creationId="{E5AE397F-75C3-44C8-AA90-AD0964439E6E}"/>
          </ac:spMkLst>
        </pc:spChg>
        <pc:spChg chg="add del mod">
          <ac:chgData name="Maria Schwarz Lausten" userId="5c119ad2-5082-408f-96b5-767a70fa244d" providerId="ADAL" clId="{827847D2-7097-4746-9A84-6A79FA456DA5}" dt="2020-11-26T21:23:41.575" v="6150" actId="478"/>
          <ac:spMkLst>
            <pc:docMk/>
            <pc:sldMk cId="114815720" sldId="1954"/>
            <ac:spMk id="15" creationId="{363BA0A0-5ACD-4FCD-8900-F570567EE2E8}"/>
          </ac:spMkLst>
        </pc:spChg>
        <pc:grpChg chg="add mod">
          <ac:chgData name="Maria Schwarz Lausten" userId="5c119ad2-5082-408f-96b5-767a70fa244d" providerId="ADAL" clId="{827847D2-7097-4746-9A84-6A79FA456DA5}" dt="2020-11-26T21:12:05.930" v="5995" actId="164"/>
          <ac:grpSpMkLst>
            <pc:docMk/>
            <pc:sldMk cId="114815720" sldId="1954"/>
            <ac:grpSpMk id="7" creationId="{7F7C8EE0-C7BE-4724-84D3-DE89AC28B7CC}"/>
          </ac:grpSpMkLst>
        </pc:grpChg>
        <pc:grpChg chg="add del mod">
          <ac:chgData name="Maria Schwarz Lausten" userId="5c119ad2-5082-408f-96b5-767a70fa244d" providerId="ADAL" clId="{827847D2-7097-4746-9A84-6A79FA456DA5}" dt="2020-11-25T20:24:44.145" v="2409"/>
          <ac:grpSpMkLst>
            <pc:docMk/>
            <pc:sldMk cId="114815720" sldId="1954"/>
            <ac:grpSpMk id="14" creationId="{74474757-A551-4A84-80CD-685E50F03133}"/>
          </ac:grpSpMkLst>
        </pc:grpChg>
        <pc:picChg chg="del">
          <ac:chgData name="Maria Schwarz Lausten" userId="5c119ad2-5082-408f-96b5-767a70fa244d" providerId="ADAL" clId="{827847D2-7097-4746-9A84-6A79FA456DA5}" dt="2020-11-25T20:24:37.930" v="2405" actId="478"/>
          <ac:picMkLst>
            <pc:docMk/>
            <pc:sldMk cId="114815720" sldId="1954"/>
            <ac:picMk id="11" creationId="{97F86269-037E-42AA-815A-F224CB02CFB6}"/>
          </ac:picMkLst>
        </pc:picChg>
        <pc:picChg chg="mod">
          <ac:chgData name="Maria Schwarz Lausten" userId="5c119ad2-5082-408f-96b5-767a70fa244d" providerId="ADAL" clId="{827847D2-7097-4746-9A84-6A79FA456DA5}" dt="2020-11-26T21:12:05.930" v="5995" actId="164"/>
          <ac:picMkLst>
            <pc:docMk/>
            <pc:sldMk cId="114815720" sldId="1954"/>
            <ac:picMk id="23" creationId="{457A372D-F82B-4123-B67D-A19EBFF2D027}"/>
          </ac:picMkLst>
        </pc:picChg>
        <pc:picChg chg="add del mod">
          <ac:chgData name="Maria Schwarz Lausten" userId="5c119ad2-5082-408f-96b5-767a70fa244d" providerId="ADAL" clId="{827847D2-7097-4746-9A84-6A79FA456DA5}" dt="2020-11-26T21:23:41.575" v="6150" actId="478"/>
          <ac:picMkLst>
            <pc:docMk/>
            <pc:sldMk cId="114815720" sldId="1954"/>
            <ac:picMk id="82" creationId="{3BE87392-9A52-477C-ACFE-31AC7329FBC3}"/>
          </ac:picMkLst>
        </pc:picChg>
      </pc:sldChg>
      <pc:sldChg chg="add del">
        <pc:chgData name="Maria Schwarz Lausten" userId="5c119ad2-5082-408f-96b5-767a70fa244d" providerId="ADAL" clId="{827847D2-7097-4746-9A84-6A79FA456DA5}" dt="2020-11-26T20:53:23.461" v="5988" actId="2696"/>
        <pc:sldMkLst>
          <pc:docMk/>
          <pc:sldMk cId="1530975381" sldId="1956"/>
        </pc:sldMkLst>
      </pc:sldChg>
      <pc:sldChg chg="add del">
        <pc:chgData name="Maria Schwarz Lausten" userId="5c119ad2-5082-408f-96b5-767a70fa244d" providerId="ADAL" clId="{827847D2-7097-4746-9A84-6A79FA456DA5}" dt="2020-11-26T20:53:23.461" v="5988" actId="2696"/>
        <pc:sldMkLst>
          <pc:docMk/>
          <pc:sldMk cId="1686677962" sldId="1957"/>
        </pc:sldMkLst>
      </pc:sldChg>
      <pc:sldChg chg="add del">
        <pc:chgData name="Maria Schwarz Lausten" userId="5c119ad2-5082-408f-96b5-767a70fa244d" providerId="ADAL" clId="{827847D2-7097-4746-9A84-6A79FA456DA5}" dt="2020-11-26T20:53:23.461" v="5988" actId="2696"/>
        <pc:sldMkLst>
          <pc:docMk/>
          <pc:sldMk cId="1279647517" sldId="1958"/>
        </pc:sldMkLst>
      </pc:sldChg>
      <pc:sldChg chg="add del">
        <pc:chgData name="Maria Schwarz Lausten" userId="5c119ad2-5082-408f-96b5-767a70fa244d" providerId="ADAL" clId="{827847D2-7097-4746-9A84-6A79FA456DA5}" dt="2020-11-26T20:53:23.461" v="5988" actId="2696"/>
        <pc:sldMkLst>
          <pc:docMk/>
          <pc:sldMk cId="2235293359" sldId="1960"/>
        </pc:sldMkLst>
      </pc:sldChg>
      <pc:sldChg chg="add del">
        <pc:chgData name="Maria Schwarz Lausten" userId="5c119ad2-5082-408f-96b5-767a70fa244d" providerId="ADAL" clId="{827847D2-7097-4746-9A84-6A79FA456DA5}" dt="2020-11-26T20:53:23.461" v="5988" actId="2696"/>
        <pc:sldMkLst>
          <pc:docMk/>
          <pc:sldMk cId="2899448881" sldId="1961"/>
        </pc:sldMkLst>
      </pc:sldChg>
      <pc:sldChg chg="add del">
        <pc:chgData name="Maria Schwarz Lausten" userId="5c119ad2-5082-408f-96b5-767a70fa244d" providerId="ADAL" clId="{827847D2-7097-4746-9A84-6A79FA456DA5}" dt="2020-11-26T20:53:23.461" v="5988" actId="2696"/>
        <pc:sldMkLst>
          <pc:docMk/>
          <pc:sldMk cId="1491524098" sldId="1962"/>
        </pc:sldMkLst>
      </pc:sldChg>
      <pc:sldChg chg="addSp delSp modSp mod addCm modCm">
        <pc:chgData name="Maria Schwarz Lausten" userId="5c119ad2-5082-408f-96b5-767a70fa244d" providerId="ADAL" clId="{827847D2-7097-4746-9A84-6A79FA456DA5}" dt="2020-11-26T14:53:32.536" v="3784" actId="14100"/>
        <pc:sldMkLst>
          <pc:docMk/>
          <pc:sldMk cId="1035841825" sldId="1963"/>
        </pc:sldMkLst>
        <pc:spChg chg="mod">
          <ac:chgData name="Maria Schwarz Lausten" userId="5c119ad2-5082-408f-96b5-767a70fa244d" providerId="ADAL" clId="{827847D2-7097-4746-9A84-6A79FA456DA5}" dt="2020-11-26T14:06:34.353" v="2908" actId="6549"/>
          <ac:spMkLst>
            <pc:docMk/>
            <pc:sldMk cId="1035841825" sldId="1963"/>
            <ac:spMk id="2" creationId="{8E5517CD-5AEB-46CE-AE61-CEC8125479B6}"/>
          </ac:spMkLst>
        </pc:spChg>
        <pc:spChg chg="mod">
          <ac:chgData name="Maria Schwarz Lausten" userId="5c119ad2-5082-408f-96b5-767a70fa244d" providerId="ADAL" clId="{827847D2-7097-4746-9A84-6A79FA456DA5}" dt="2020-11-25T19:44:14.448" v="1874" actId="255"/>
          <ac:spMkLst>
            <pc:docMk/>
            <pc:sldMk cId="1035841825" sldId="1963"/>
            <ac:spMk id="7" creationId="{CD970864-C3D5-4702-BA22-EB45B176FF69}"/>
          </ac:spMkLst>
        </pc:spChg>
        <pc:spChg chg="add mod">
          <ac:chgData name="Maria Schwarz Lausten" userId="5c119ad2-5082-408f-96b5-767a70fa244d" providerId="ADAL" clId="{827847D2-7097-4746-9A84-6A79FA456DA5}" dt="2020-11-26T14:53:32.536" v="3784" actId="14100"/>
          <ac:spMkLst>
            <pc:docMk/>
            <pc:sldMk cId="1035841825" sldId="1963"/>
            <ac:spMk id="81" creationId="{98B8A669-CC77-411F-9C24-F713CE6DA459}"/>
          </ac:spMkLst>
        </pc:spChg>
        <pc:grpChg chg="mod">
          <ac:chgData name="Maria Schwarz Lausten" userId="5c119ad2-5082-408f-96b5-767a70fa244d" providerId="ADAL" clId="{827847D2-7097-4746-9A84-6A79FA456DA5}" dt="2020-11-25T20:24:54.091" v="2411" actId="14100"/>
          <ac:grpSpMkLst>
            <pc:docMk/>
            <pc:sldMk cId="1035841825" sldId="1963"/>
            <ac:grpSpMk id="13" creationId="{3FFDC711-5BB2-49E9-8E8A-B371BF23485D}"/>
          </ac:grpSpMkLst>
        </pc:grpChg>
        <pc:grpChg chg="del">
          <ac:chgData name="Maria Schwarz Lausten" userId="5c119ad2-5082-408f-96b5-767a70fa244d" providerId="ADAL" clId="{827847D2-7097-4746-9A84-6A79FA456DA5}" dt="2020-11-25T20:22:59.793" v="2373" actId="478"/>
          <ac:grpSpMkLst>
            <pc:docMk/>
            <pc:sldMk cId="1035841825" sldId="1963"/>
            <ac:grpSpMk id="20" creationId="{C1D24B43-1897-47C7-99CD-4F6636BBBEBB}"/>
          </ac:grpSpMkLst>
        </pc:grpChg>
        <pc:picChg chg="del">
          <ac:chgData name="Maria Schwarz Lausten" userId="5c119ad2-5082-408f-96b5-767a70fa244d" providerId="ADAL" clId="{827847D2-7097-4746-9A84-6A79FA456DA5}" dt="2020-11-25T20:22:55.304" v="2372" actId="478"/>
          <ac:picMkLst>
            <pc:docMk/>
            <pc:sldMk cId="1035841825" sldId="1963"/>
            <ac:picMk id="12" creationId="{22B63CBD-6641-4D53-BCDC-FBFE2127AB42}"/>
          </ac:picMkLst>
        </pc:picChg>
      </pc:sldChg>
      <pc:sldChg chg="modSp del mod">
        <pc:chgData name="Maria Schwarz Lausten" userId="5c119ad2-5082-408f-96b5-767a70fa244d" providerId="ADAL" clId="{827847D2-7097-4746-9A84-6A79FA456DA5}" dt="2020-11-25T19:32:41.430" v="1559" actId="47"/>
        <pc:sldMkLst>
          <pc:docMk/>
          <pc:sldMk cId="1089765950" sldId="1964"/>
        </pc:sldMkLst>
        <pc:picChg chg="mod">
          <ac:chgData name="Maria Schwarz Lausten" userId="5c119ad2-5082-408f-96b5-767a70fa244d" providerId="ADAL" clId="{827847D2-7097-4746-9A84-6A79FA456DA5}" dt="2020-11-25T18:48:33.906" v="779" actId="14100"/>
          <ac:picMkLst>
            <pc:docMk/>
            <pc:sldMk cId="1089765950" sldId="1964"/>
            <ac:picMk id="3" creationId="{B70B458E-B571-4C78-8541-2E418CFB10F0}"/>
          </ac:picMkLst>
        </pc:picChg>
      </pc:sldChg>
      <pc:sldChg chg="modSp mod addCm">
        <pc:chgData name="Maria Schwarz Lausten" userId="5c119ad2-5082-408f-96b5-767a70fa244d" providerId="ADAL" clId="{827847D2-7097-4746-9A84-6A79FA456DA5}" dt="2020-11-26T19:30:34.867" v="5155" actId="20577"/>
        <pc:sldMkLst>
          <pc:docMk/>
          <pc:sldMk cId="628398491" sldId="1965"/>
        </pc:sldMkLst>
        <pc:spChg chg="mod">
          <ac:chgData name="Maria Schwarz Lausten" userId="5c119ad2-5082-408f-96b5-767a70fa244d" providerId="ADAL" clId="{827847D2-7097-4746-9A84-6A79FA456DA5}" dt="2020-11-26T19:30:34.867" v="5155" actId="20577"/>
          <ac:spMkLst>
            <pc:docMk/>
            <pc:sldMk cId="628398491" sldId="1965"/>
            <ac:spMk id="16" creationId="{E75677E8-15E4-484C-9EDE-11869CA0E306}"/>
          </ac:spMkLst>
        </pc:spChg>
      </pc:sldChg>
      <pc:sldChg chg="addSp delSp modSp add del mod ord">
        <pc:chgData name="Maria Schwarz Lausten" userId="5c119ad2-5082-408f-96b5-767a70fa244d" providerId="ADAL" clId="{827847D2-7097-4746-9A84-6A79FA456DA5}" dt="2020-11-26T20:45:52.443" v="5928" actId="21"/>
        <pc:sldMkLst>
          <pc:docMk/>
          <pc:sldMk cId="3523493045" sldId="1966"/>
        </pc:sldMkLst>
        <pc:spChg chg="mod">
          <ac:chgData name="Maria Schwarz Lausten" userId="5c119ad2-5082-408f-96b5-767a70fa244d" providerId="ADAL" clId="{827847D2-7097-4746-9A84-6A79FA456DA5}" dt="2020-11-26T19:18:10.142" v="5065" actId="113"/>
          <ac:spMkLst>
            <pc:docMk/>
            <pc:sldMk cId="3523493045" sldId="1966"/>
            <ac:spMk id="3" creationId="{6E16D012-7470-40B8-AF84-286477DFF546}"/>
          </ac:spMkLst>
        </pc:spChg>
        <pc:spChg chg="mod">
          <ac:chgData name="Maria Schwarz Lausten" userId="5c119ad2-5082-408f-96b5-767a70fa244d" providerId="ADAL" clId="{827847D2-7097-4746-9A84-6A79FA456DA5}" dt="2020-11-26T20:27:32.529" v="5740" actId="20577"/>
          <ac:spMkLst>
            <pc:docMk/>
            <pc:sldMk cId="3523493045" sldId="1966"/>
            <ac:spMk id="24" creationId="{87EB457F-0E79-45DC-929B-A87C7AEC69D8}"/>
          </ac:spMkLst>
        </pc:spChg>
        <pc:spChg chg="del">
          <ac:chgData name="Maria Schwarz Lausten" userId="5c119ad2-5082-408f-96b5-767a70fa244d" providerId="ADAL" clId="{827847D2-7097-4746-9A84-6A79FA456DA5}" dt="2020-11-26T19:16:53.618" v="5060" actId="478"/>
          <ac:spMkLst>
            <pc:docMk/>
            <pc:sldMk cId="3523493045" sldId="1966"/>
            <ac:spMk id="32" creationId="{FC9C44D2-20D2-470C-A04F-FBAC70988559}"/>
          </ac:spMkLst>
        </pc:spChg>
        <pc:spChg chg="del">
          <ac:chgData name="Maria Schwarz Lausten" userId="5c119ad2-5082-408f-96b5-767a70fa244d" providerId="ADAL" clId="{827847D2-7097-4746-9A84-6A79FA456DA5}" dt="2020-11-26T19:16:53.618" v="5060" actId="478"/>
          <ac:spMkLst>
            <pc:docMk/>
            <pc:sldMk cId="3523493045" sldId="1966"/>
            <ac:spMk id="33" creationId="{B1DCF506-CD48-4D10-8882-E6C34F8A318B}"/>
          </ac:spMkLst>
        </pc:spChg>
        <pc:spChg chg="add del mod">
          <ac:chgData name="Maria Schwarz Lausten" userId="5c119ad2-5082-408f-96b5-767a70fa244d" providerId="ADAL" clId="{827847D2-7097-4746-9A84-6A79FA456DA5}" dt="2020-11-26T20:19:17.756" v="5300" actId="478"/>
          <ac:spMkLst>
            <pc:docMk/>
            <pc:sldMk cId="3523493045" sldId="1966"/>
            <ac:spMk id="34" creationId="{5A92D947-0126-4674-BDE8-D1B3F23CBC8B}"/>
          </ac:spMkLst>
        </pc:spChg>
        <pc:spChg chg="add del mod">
          <ac:chgData name="Maria Schwarz Lausten" userId="5c119ad2-5082-408f-96b5-767a70fa244d" providerId="ADAL" clId="{827847D2-7097-4746-9A84-6A79FA456DA5}" dt="2020-11-26T20:19:23.359" v="5303" actId="478"/>
          <ac:spMkLst>
            <pc:docMk/>
            <pc:sldMk cId="3523493045" sldId="1966"/>
            <ac:spMk id="35" creationId="{2456DB33-6235-469F-A597-F9C570990164}"/>
          </ac:spMkLst>
        </pc:spChg>
        <pc:grpChg chg="add mod ord">
          <ac:chgData name="Maria Schwarz Lausten" userId="5c119ad2-5082-408f-96b5-767a70fa244d" providerId="ADAL" clId="{827847D2-7097-4746-9A84-6A79FA456DA5}" dt="2020-11-26T20:20:14.855" v="5308" actId="171"/>
          <ac:grpSpMkLst>
            <pc:docMk/>
            <pc:sldMk cId="3523493045" sldId="1966"/>
            <ac:grpSpMk id="2" creationId="{F7C992A8-70A4-4BFA-8414-D8C23BAF5641}"/>
          </ac:grpSpMkLst>
        </pc:grpChg>
        <pc:grpChg chg="del">
          <ac:chgData name="Maria Schwarz Lausten" userId="5c119ad2-5082-408f-96b5-767a70fa244d" providerId="ADAL" clId="{827847D2-7097-4746-9A84-6A79FA456DA5}" dt="2020-11-26T19:18:46.208" v="5073" actId="478"/>
          <ac:grpSpMkLst>
            <pc:docMk/>
            <pc:sldMk cId="3523493045" sldId="1966"/>
            <ac:grpSpMk id="9" creationId="{F147F029-94CC-41B8-9698-2CB04FD3A5AA}"/>
          </ac:grpSpMkLst>
        </pc:grpChg>
        <pc:grpChg chg="del">
          <ac:chgData name="Maria Schwarz Lausten" userId="5c119ad2-5082-408f-96b5-767a70fa244d" providerId="ADAL" clId="{827847D2-7097-4746-9A84-6A79FA456DA5}" dt="2020-11-26T19:16:53.618" v="5060" actId="478"/>
          <ac:grpSpMkLst>
            <pc:docMk/>
            <pc:sldMk cId="3523493045" sldId="1966"/>
            <ac:grpSpMk id="13" creationId="{0CFF8A66-823C-4467-B741-9DB650E97F28}"/>
          </ac:grpSpMkLst>
        </pc:grpChg>
        <pc:grpChg chg="add del mod">
          <ac:chgData name="Maria Schwarz Lausten" userId="5c119ad2-5082-408f-96b5-767a70fa244d" providerId="ADAL" clId="{827847D2-7097-4746-9A84-6A79FA456DA5}" dt="2020-11-26T20:19:16.146" v="5299" actId="478"/>
          <ac:grpSpMkLst>
            <pc:docMk/>
            <pc:sldMk cId="3523493045" sldId="1966"/>
            <ac:grpSpMk id="27" creationId="{FE3E6D02-D2C5-484D-88A9-4CC9475B6CF1}"/>
          </ac:grpSpMkLst>
        </pc:grpChg>
        <pc:grpChg chg="add del mod">
          <ac:chgData name="Maria Schwarz Lausten" userId="5c119ad2-5082-408f-96b5-767a70fa244d" providerId="ADAL" clId="{827847D2-7097-4746-9A84-6A79FA456DA5}" dt="2020-11-26T19:18:56.739" v="5074" actId="478"/>
          <ac:grpSpMkLst>
            <pc:docMk/>
            <pc:sldMk cId="3523493045" sldId="1966"/>
            <ac:grpSpMk id="36" creationId="{B2716979-4586-4287-83DA-2CAFD70B9036}"/>
          </ac:grpSpMkLst>
        </pc:grpChg>
        <pc:grpChg chg="add del mod">
          <ac:chgData name="Maria Schwarz Lausten" userId="5c119ad2-5082-408f-96b5-767a70fa244d" providerId="ADAL" clId="{827847D2-7097-4746-9A84-6A79FA456DA5}" dt="2020-11-26T19:18:57.422" v="5075" actId="478"/>
          <ac:grpSpMkLst>
            <pc:docMk/>
            <pc:sldMk cId="3523493045" sldId="1966"/>
            <ac:grpSpMk id="39" creationId="{94AF3C94-FBE2-41CA-BD3F-9578B41D6532}"/>
          </ac:grpSpMkLst>
        </pc:grpChg>
        <pc:grpChg chg="add del mod">
          <ac:chgData name="Maria Schwarz Lausten" userId="5c119ad2-5082-408f-96b5-767a70fa244d" providerId="ADAL" clId="{827847D2-7097-4746-9A84-6A79FA456DA5}" dt="2020-11-26T19:19:16.747" v="5079" actId="165"/>
          <ac:grpSpMkLst>
            <pc:docMk/>
            <pc:sldMk cId="3523493045" sldId="1966"/>
            <ac:grpSpMk id="42" creationId="{D0943A9B-C7E0-4B8E-8D27-0A3E4795DC03}"/>
          </ac:grpSpMkLst>
        </pc:grpChg>
        <pc:grpChg chg="add mod ord">
          <ac:chgData name="Maria Schwarz Lausten" userId="5c119ad2-5082-408f-96b5-767a70fa244d" providerId="ADAL" clId="{827847D2-7097-4746-9A84-6A79FA456DA5}" dt="2020-11-26T20:45:45.937" v="5926" actId="1076"/>
          <ac:grpSpMkLst>
            <pc:docMk/>
            <pc:sldMk cId="3523493045" sldId="1966"/>
            <ac:grpSpMk id="45" creationId="{80A41134-7EB6-40A7-8F56-A2F90FF96672}"/>
          </ac:grpSpMkLst>
        </pc:grpChg>
        <pc:grpChg chg="add del mod">
          <ac:chgData name="Maria Schwarz Lausten" userId="5c119ad2-5082-408f-96b5-767a70fa244d" providerId="ADAL" clId="{827847D2-7097-4746-9A84-6A79FA456DA5}" dt="2020-11-26T19:20:06.146" v="5091" actId="478"/>
          <ac:grpSpMkLst>
            <pc:docMk/>
            <pc:sldMk cId="3523493045" sldId="1966"/>
            <ac:grpSpMk id="48" creationId="{79961C0D-0D4F-444F-B008-B3EABC9AE6D6}"/>
          </ac:grpSpMkLst>
        </pc:grpChg>
        <pc:grpChg chg="add mod ord">
          <ac:chgData name="Maria Schwarz Lausten" userId="5c119ad2-5082-408f-96b5-767a70fa244d" providerId="ADAL" clId="{827847D2-7097-4746-9A84-6A79FA456DA5}" dt="2020-11-26T20:45:45.937" v="5926" actId="1076"/>
          <ac:grpSpMkLst>
            <pc:docMk/>
            <pc:sldMk cId="3523493045" sldId="1966"/>
            <ac:grpSpMk id="51" creationId="{46D744F6-8286-42E6-8440-CB1B063AC6D1}"/>
          </ac:grpSpMkLst>
        </pc:grpChg>
        <pc:grpChg chg="add del mod">
          <ac:chgData name="Maria Schwarz Lausten" userId="5c119ad2-5082-408f-96b5-767a70fa244d" providerId="ADAL" clId="{827847D2-7097-4746-9A84-6A79FA456DA5}" dt="2020-11-26T19:20:04.460" v="5090" actId="478"/>
          <ac:grpSpMkLst>
            <pc:docMk/>
            <pc:sldMk cId="3523493045" sldId="1966"/>
            <ac:grpSpMk id="54" creationId="{E1A3FD8A-2FAB-42D5-B179-A70FC757E160}"/>
          </ac:grpSpMkLst>
        </pc:grpChg>
        <pc:grpChg chg="add mod">
          <ac:chgData name="Maria Schwarz Lausten" userId="5c119ad2-5082-408f-96b5-767a70fa244d" providerId="ADAL" clId="{827847D2-7097-4746-9A84-6A79FA456DA5}" dt="2020-11-26T20:19:59.032" v="5305" actId="164"/>
          <ac:grpSpMkLst>
            <pc:docMk/>
            <pc:sldMk cId="3523493045" sldId="1966"/>
            <ac:grpSpMk id="57" creationId="{99ABD062-50BB-488F-9ADA-56EAE38A95B0}"/>
          </ac:grpSpMkLst>
        </pc:grpChg>
        <pc:grpChg chg="add mod">
          <ac:chgData name="Maria Schwarz Lausten" userId="5c119ad2-5082-408f-96b5-767a70fa244d" providerId="ADAL" clId="{827847D2-7097-4746-9A84-6A79FA456DA5}" dt="2020-11-26T20:19:59.032" v="5305" actId="164"/>
          <ac:grpSpMkLst>
            <pc:docMk/>
            <pc:sldMk cId="3523493045" sldId="1966"/>
            <ac:grpSpMk id="60" creationId="{FDD8B1F6-6C9A-4A4A-820A-832654FFD6AB}"/>
          </ac:grpSpMkLst>
        </pc:grpChg>
        <pc:grpChg chg="add del mod">
          <ac:chgData name="Maria Schwarz Lausten" userId="5c119ad2-5082-408f-96b5-767a70fa244d" providerId="ADAL" clId="{827847D2-7097-4746-9A84-6A79FA456DA5}" dt="2020-11-26T20:45:09.644" v="5919" actId="165"/>
          <ac:grpSpMkLst>
            <pc:docMk/>
            <pc:sldMk cId="3523493045" sldId="1966"/>
            <ac:grpSpMk id="64" creationId="{6EF281EE-A81C-43DD-9D7F-84E95175F06B}"/>
          </ac:grpSpMkLst>
        </pc:grpChg>
        <pc:picChg chg="del">
          <ac:chgData name="Maria Schwarz Lausten" userId="5c119ad2-5082-408f-96b5-767a70fa244d" providerId="ADAL" clId="{827847D2-7097-4746-9A84-6A79FA456DA5}" dt="2020-11-26T19:16:53.618" v="5060" actId="478"/>
          <ac:picMkLst>
            <pc:docMk/>
            <pc:sldMk cId="3523493045" sldId="1966"/>
            <ac:picMk id="10" creationId="{92F5A882-A4D7-44D8-BBB3-234DA4FA50B9}"/>
          </ac:picMkLst>
        </pc:picChg>
        <pc:picChg chg="add del mod">
          <ac:chgData name="Maria Schwarz Lausten" userId="5c119ad2-5082-408f-96b5-767a70fa244d" providerId="ADAL" clId="{827847D2-7097-4746-9A84-6A79FA456DA5}" dt="2020-11-26T20:19:19.308" v="5301" actId="478"/>
          <ac:picMkLst>
            <pc:docMk/>
            <pc:sldMk cId="3523493045" sldId="1966"/>
            <ac:picMk id="25" creationId="{CC80594D-EE75-478A-8B70-C3B4958C1E8B}"/>
          </ac:picMkLst>
        </pc:picChg>
        <pc:picChg chg="del mod topLvl">
          <ac:chgData name="Maria Schwarz Lausten" userId="5c119ad2-5082-408f-96b5-767a70fa244d" providerId="ADAL" clId="{827847D2-7097-4746-9A84-6A79FA456DA5}" dt="2020-11-26T20:18:19.294" v="5292" actId="478"/>
          <ac:picMkLst>
            <pc:docMk/>
            <pc:sldMk cId="3523493045" sldId="1966"/>
            <ac:picMk id="43" creationId="{A45665C0-0992-4B39-9550-97AB05D8F53C}"/>
          </ac:picMkLst>
        </pc:picChg>
        <pc:picChg chg="del mod topLvl">
          <ac:chgData name="Maria Schwarz Lausten" userId="5c119ad2-5082-408f-96b5-767a70fa244d" providerId="ADAL" clId="{827847D2-7097-4746-9A84-6A79FA456DA5}" dt="2020-11-26T20:45:37.009" v="5925" actId="478"/>
          <ac:picMkLst>
            <pc:docMk/>
            <pc:sldMk cId="3523493045" sldId="1966"/>
            <ac:picMk id="44" creationId="{AB86DBB8-22AC-4DA7-9630-03A456E75059}"/>
          </ac:picMkLst>
        </pc:picChg>
        <pc:picChg chg="add mod ord">
          <ac:chgData name="Maria Schwarz Lausten" userId="5c119ad2-5082-408f-96b5-767a70fa244d" providerId="ADAL" clId="{827847D2-7097-4746-9A84-6A79FA456DA5}" dt="2020-11-26T20:19:59.032" v="5305" actId="164"/>
          <ac:picMkLst>
            <pc:docMk/>
            <pc:sldMk cId="3523493045" sldId="1966"/>
            <ac:picMk id="63" creationId="{24E7839C-3787-4E1C-A999-6A10E05C76DD}"/>
          </ac:picMkLst>
        </pc:picChg>
        <pc:picChg chg="del mod topLvl">
          <ac:chgData name="Maria Schwarz Lausten" userId="5c119ad2-5082-408f-96b5-767a70fa244d" providerId="ADAL" clId="{827847D2-7097-4746-9A84-6A79FA456DA5}" dt="2020-11-26T20:45:52.443" v="5928" actId="21"/>
          <ac:picMkLst>
            <pc:docMk/>
            <pc:sldMk cId="3523493045" sldId="1966"/>
            <ac:picMk id="65" creationId="{334E1269-CE1E-4883-9B00-7D917B973B3A}"/>
          </ac:picMkLst>
        </pc:picChg>
        <pc:picChg chg="mod topLvl">
          <ac:chgData name="Maria Schwarz Lausten" userId="5c119ad2-5082-408f-96b5-767a70fa244d" providerId="ADAL" clId="{827847D2-7097-4746-9A84-6A79FA456DA5}" dt="2020-11-26T20:45:45.937" v="5926" actId="1076"/>
          <ac:picMkLst>
            <pc:docMk/>
            <pc:sldMk cId="3523493045" sldId="1966"/>
            <ac:picMk id="66" creationId="{05BA87E6-11FD-45ED-9978-A803CA781629}"/>
          </ac:picMkLst>
        </pc:picChg>
        <pc:picChg chg="del mod topLvl">
          <ac:chgData name="Maria Schwarz Lausten" userId="5c119ad2-5082-408f-96b5-767a70fa244d" providerId="ADAL" clId="{827847D2-7097-4746-9A84-6A79FA456DA5}" dt="2020-11-26T20:45:52.443" v="5928" actId="21"/>
          <ac:picMkLst>
            <pc:docMk/>
            <pc:sldMk cId="3523493045" sldId="1966"/>
            <ac:picMk id="67" creationId="{E1ADDD91-9D69-4E04-BF4C-97B7B48BFDB0}"/>
          </ac:picMkLst>
        </pc:picChg>
        <pc:picChg chg="del mod topLvl">
          <ac:chgData name="Maria Schwarz Lausten" userId="5c119ad2-5082-408f-96b5-767a70fa244d" providerId="ADAL" clId="{827847D2-7097-4746-9A84-6A79FA456DA5}" dt="2020-11-26T20:45:52.443" v="5928" actId="21"/>
          <ac:picMkLst>
            <pc:docMk/>
            <pc:sldMk cId="3523493045" sldId="1966"/>
            <ac:picMk id="68" creationId="{A3840D31-369C-44CB-B091-056F4DE9C968}"/>
          </ac:picMkLst>
        </pc:picChg>
        <pc:cxnChg chg="del">
          <ac:chgData name="Maria Schwarz Lausten" userId="5c119ad2-5082-408f-96b5-767a70fa244d" providerId="ADAL" clId="{827847D2-7097-4746-9A84-6A79FA456DA5}" dt="2020-11-26T19:18:25.479" v="5069" actId="478"/>
          <ac:cxnSpMkLst>
            <pc:docMk/>
            <pc:sldMk cId="3523493045" sldId="1966"/>
            <ac:cxnSpMk id="15" creationId="{A16B889F-94E4-4990-A4B2-623DE2F8F528}"/>
          </ac:cxnSpMkLst>
        </pc:cxnChg>
      </pc:sldChg>
      <pc:sldChg chg="add del">
        <pc:chgData name="Maria Schwarz Lausten" userId="5c119ad2-5082-408f-96b5-767a70fa244d" providerId="ADAL" clId="{827847D2-7097-4746-9A84-6A79FA456DA5}" dt="2020-11-26T20:53:23.461" v="5988" actId="2696"/>
        <pc:sldMkLst>
          <pc:docMk/>
          <pc:sldMk cId="1593249275" sldId="1967"/>
        </pc:sldMkLst>
      </pc:sldChg>
      <pc:sldChg chg="addSp delSp modSp del mod ord addCm modCm">
        <pc:chgData name="Maria Schwarz Lausten" userId="5c119ad2-5082-408f-96b5-767a70fa244d" providerId="ADAL" clId="{827847D2-7097-4746-9A84-6A79FA456DA5}" dt="2020-11-26T20:53:23.461" v="5988" actId="2696"/>
        <pc:sldMkLst>
          <pc:docMk/>
          <pc:sldMk cId="2301608735" sldId="1968"/>
        </pc:sldMkLst>
        <pc:spChg chg="mod">
          <ac:chgData name="Maria Schwarz Lausten" userId="5c119ad2-5082-408f-96b5-767a70fa244d" providerId="ADAL" clId="{827847D2-7097-4746-9A84-6A79FA456DA5}" dt="2020-11-25T19:44:23.708" v="1884" actId="20577"/>
          <ac:spMkLst>
            <pc:docMk/>
            <pc:sldMk cId="2301608735" sldId="1968"/>
            <ac:spMk id="3" creationId="{6E16D012-7470-40B8-AF84-286477DFF546}"/>
          </ac:spMkLst>
        </pc:spChg>
        <pc:spChg chg="mod">
          <ac:chgData name="Maria Schwarz Lausten" userId="5c119ad2-5082-408f-96b5-767a70fa244d" providerId="ADAL" clId="{827847D2-7097-4746-9A84-6A79FA456DA5}" dt="2020-11-26T18:51:50.510" v="4306" actId="5793"/>
          <ac:spMkLst>
            <pc:docMk/>
            <pc:sldMk cId="2301608735" sldId="1968"/>
            <ac:spMk id="24" creationId="{87EB457F-0E79-45DC-929B-A87C7AEC69D8}"/>
          </ac:spMkLst>
        </pc:spChg>
        <pc:spChg chg="mod">
          <ac:chgData name="Maria Schwarz Lausten" userId="5c119ad2-5082-408f-96b5-767a70fa244d" providerId="ADAL" clId="{827847D2-7097-4746-9A84-6A79FA456DA5}" dt="2020-11-26T14:15:31.340" v="3056" actId="1076"/>
          <ac:spMkLst>
            <pc:docMk/>
            <pc:sldMk cId="2301608735" sldId="1968"/>
            <ac:spMk id="30" creationId="{CD3BBF95-E4CB-43EE-89F1-3847B802EDE1}"/>
          </ac:spMkLst>
        </pc:spChg>
        <pc:spChg chg="mod">
          <ac:chgData name="Maria Schwarz Lausten" userId="5c119ad2-5082-408f-96b5-767a70fa244d" providerId="ADAL" clId="{827847D2-7097-4746-9A84-6A79FA456DA5}" dt="2020-11-26T14:40:20.375" v="3616" actId="20577"/>
          <ac:spMkLst>
            <pc:docMk/>
            <pc:sldMk cId="2301608735" sldId="1968"/>
            <ac:spMk id="31" creationId="{F3A0A277-7338-4538-A5CE-0B0B130945E4}"/>
          </ac:spMkLst>
        </pc:spChg>
        <pc:spChg chg="mod">
          <ac:chgData name="Maria Schwarz Lausten" userId="5c119ad2-5082-408f-96b5-767a70fa244d" providerId="ADAL" clId="{827847D2-7097-4746-9A84-6A79FA456DA5}" dt="2020-11-26T14:40:14.138" v="3599" actId="20577"/>
          <ac:spMkLst>
            <pc:docMk/>
            <pc:sldMk cId="2301608735" sldId="1968"/>
            <ac:spMk id="32" creationId="{F4C79649-7BB9-4DFE-95C2-C455A3CCF53F}"/>
          </ac:spMkLst>
        </pc:spChg>
        <pc:spChg chg="add del mod">
          <ac:chgData name="Maria Schwarz Lausten" userId="5c119ad2-5082-408f-96b5-767a70fa244d" providerId="ADAL" clId="{827847D2-7097-4746-9A84-6A79FA456DA5}" dt="2020-11-25T20:22:38.611" v="2370" actId="478"/>
          <ac:spMkLst>
            <pc:docMk/>
            <pc:sldMk cId="2301608735" sldId="1968"/>
            <ac:spMk id="34" creationId="{D71EC014-6A5C-4CAB-9B84-1D95D17216C4}"/>
          </ac:spMkLst>
        </pc:spChg>
        <pc:spChg chg="add">
          <ac:chgData name="Maria Schwarz Lausten" userId="5c119ad2-5082-408f-96b5-767a70fa244d" providerId="ADAL" clId="{827847D2-7097-4746-9A84-6A79FA456DA5}" dt="2020-11-26T14:53:35.644" v="3785"/>
          <ac:spMkLst>
            <pc:docMk/>
            <pc:sldMk cId="2301608735" sldId="1968"/>
            <ac:spMk id="34" creationId="{DDC9306E-431B-4838-80EE-B1472FFC903C}"/>
          </ac:spMkLst>
        </pc:spChg>
        <pc:spChg chg="add del mod">
          <ac:chgData name="Maria Schwarz Lausten" userId="5c119ad2-5082-408f-96b5-767a70fa244d" providerId="ADAL" clId="{827847D2-7097-4746-9A84-6A79FA456DA5}" dt="2020-11-25T20:22:42.140" v="2371" actId="478"/>
          <ac:spMkLst>
            <pc:docMk/>
            <pc:sldMk cId="2301608735" sldId="1968"/>
            <ac:spMk id="35" creationId="{DA9C8914-BC9A-43CC-B1FD-15FC62875EB8}"/>
          </ac:spMkLst>
        </pc:spChg>
        <pc:spChg chg="mod">
          <ac:chgData name="Maria Schwarz Lausten" userId="5c119ad2-5082-408f-96b5-767a70fa244d" providerId="ADAL" clId="{827847D2-7097-4746-9A84-6A79FA456DA5}" dt="2020-11-26T14:40:00.784" v="3570" actId="6549"/>
          <ac:spMkLst>
            <pc:docMk/>
            <pc:sldMk cId="2301608735" sldId="1968"/>
            <ac:spMk id="36" creationId="{A72BFF49-A4D4-4452-84F1-C9FC2A6BCD5C}"/>
          </ac:spMkLst>
        </pc:spChg>
        <pc:spChg chg="mod">
          <ac:chgData name="Maria Schwarz Lausten" userId="5c119ad2-5082-408f-96b5-767a70fa244d" providerId="ADAL" clId="{827847D2-7097-4746-9A84-6A79FA456DA5}" dt="2020-11-26T14:39:44.316" v="3549" actId="20577"/>
          <ac:spMkLst>
            <pc:docMk/>
            <pc:sldMk cId="2301608735" sldId="1968"/>
            <ac:spMk id="37" creationId="{E4B74055-8A24-41CB-A3D8-944D16275620}"/>
          </ac:spMkLst>
        </pc:spChg>
        <pc:spChg chg="mod">
          <ac:chgData name="Maria Schwarz Lausten" userId="5c119ad2-5082-408f-96b5-767a70fa244d" providerId="ADAL" clId="{827847D2-7097-4746-9A84-6A79FA456DA5}" dt="2020-11-26T14:15:36.813" v="3057" actId="1076"/>
          <ac:spMkLst>
            <pc:docMk/>
            <pc:sldMk cId="2301608735" sldId="1968"/>
            <ac:spMk id="49" creationId="{AE9C5AE0-8C5D-400B-B068-6A6106C98990}"/>
          </ac:spMkLst>
        </pc:spChg>
        <pc:spChg chg="del mod">
          <ac:chgData name="Maria Schwarz Lausten" userId="5c119ad2-5082-408f-96b5-767a70fa244d" providerId="ADAL" clId="{827847D2-7097-4746-9A84-6A79FA456DA5}" dt="2020-11-25T20:23:41.279" v="2398" actId="478"/>
          <ac:spMkLst>
            <pc:docMk/>
            <pc:sldMk cId="2301608735" sldId="1968"/>
            <ac:spMk id="50" creationId="{0BE92497-8B1B-493B-9A8B-98A0357A6BDF}"/>
          </ac:spMkLst>
        </pc:spChg>
        <pc:spChg chg="del mod">
          <ac:chgData name="Maria Schwarz Lausten" userId="5c119ad2-5082-408f-96b5-767a70fa244d" providerId="ADAL" clId="{827847D2-7097-4746-9A84-6A79FA456DA5}" dt="2020-11-25T20:23:26.508" v="2377" actId="478"/>
          <ac:spMkLst>
            <pc:docMk/>
            <pc:sldMk cId="2301608735" sldId="1968"/>
            <ac:spMk id="51" creationId="{D6A99A15-E4DC-41E5-88FD-9F3003838214}"/>
          </ac:spMkLst>
        </pc:spChg>
        <pc:picChg chg="mod">
          <ac:chgData name="Maria Schwarz Lausten" userId="5c119ad2-5082-408f-96b5-767a70fa244d" providerId="ADAL" clId="{827847D2-7097-4746-9A84-6A79FA456DA5}" dt="2020-11-25T19:48:35.997" v="1969" actId="1076"/>
          <ac:picMkLst>
            <pc:docMk/>
            <pc:sldMk cId="2301608735" sldId="1968"/>
            <ac:picMk id="12" creationId="{7DE0FDD3-DF10-4AFD-8712-2344DAF80A77}"/>
          </ac:picMkLst>
        </pc:picChg>
        <pc:picChg chg="mod">
          <ac:chgData name="Maria Schwarz Lausten" userId="5c119ad2-5082-408f-96b5-767a70fa244d" providerId="ADAL" clId="{827847D2-7097-4746-9A84-6A79FA456DA5}" dt="2020-11-25T20:37:52.040" v="2779" actId="1036"/>
          <ac:picMkLst>
            <pc:docMk/>
            <pc:sldMk cId="2301608735" sldId="1968"/>
            <ac:picMk id="27" creationId="{943FAB2F-C399-4314-9604-1A74BED15CC7}"/>
          </ac:picMkLst>
        </pc:picChg>
        <pc:picChg chg="mod">
          <ac:chgData name="Maria Schwarz Lausten" userId="5c119ad2-5082-408f-96b5-767a70fa244d" providerId="ADAL" clId="{827847D2-7097-4746-9A84-6A79FA456DA5}" dt="2020-11-25T20:37:52.040" v="2779" actId="1036"/>
          <ac:picMkLst>
            <pc:docMk/>
            <pc:sldMk cId="2301608735" sldId="1968"/>
            <ac:picMk id="28" creationId="{6A351F94-3642-4509-84F3-0363A66DE53B}"/>
          </ac:picMkLst>
        </pc:picChg>
        <pc:picChg chg="mod">
          <ac:chgData name="Maria Schwarz Lausten" userId="5c119ad2-5082-408f-96b5-767a70fa244d" providerId="ADAL" clId="{827847D2-7097-4746-9A84-6A79FA456DA5}" dt="2020-11-25T20:37:52.040" v="2779" actId="1036"/>
          <ac:picMkLst>
            <pc:docMk/>
            <pc:sldMk cId="2301608735" sldId="1968"/>
            <ac:picMk id="29" creationId="{3BBB39A2-718B-480E-AE8D-DDD8A2DF7F6C}"/>
          </ac:picMkLst>
        </pc:picChg>
        <pc:cxnChg chg="mod">
          <ac:chgData name="Maria Schwarz Lausten" userId="5c119ad2-5082-408f-96b5-767a70fa244d" providerId="ADAL" clId="{827847D2-7097-4746-9A84-6A79FA456DA5}" dt="2020-11-26T14:13:39.475" v="3052" actId="1036"/>
          <ac:cxnSpMkLst>
            <pc:docMk/>
            <pc:sldMk cId="2301608735" sldId="1968"/>
            <ac:cxnSpMk id="15" creationId="{A16B889F-94E4-4990-A4B2-623DE2F8F528}"/>
          </ac:cxnSpMkLst>
        </pc:cxnChg>
      </pc:sldChg>
      <pc:sldChg chg="add del">
        <pc:chgData name="Maria Schwarz Lausten" userId="5c119ad2-5082-408f-96b5-767a70fa244d" providerId="ADAL" clId="{827847D2-7097-4746-9A84-6A79FA456DA5}" dt="2020-11-26T20:53:23.461" v="5988" actId="2696"/>
        <pc:sldMkLst>
          <pc:docMk/>
          <pc:sldMk cId="3034134227" sldId="1969"/>
        </pc:sldMkLst>
      </pc:sldChg>
      <pc:sldChg chg="add del ord">
        <pc:chgData name="Maria Schwarz Lausten" userId="5c119ad2-5082-408f-96b5-767a70fa244d" providerId="ADAL" clId="{827847D2-7097-4746-9A84-6A79FA456DA5}" dt="2020-11-26T20:53:23.461" v="5988" actId="2696"/>
        <pc:sldMkLst>
          <pc:docMk/>
          <pc:sldMk cId="4084352666" sldId="1970"/>
        </pc:sldMkLst>
      </pc:sldChg>
      <pc:sldChg chg="add del">
        <pc:chgData name="Maria Schwarz Lausten" userId="5c119ad2-5082-408f-96b5-767a70fa244d" providerId="ADAL" clId="{827847D2-7097-4746-9A84-6A79FA456DA5}" dt="2020-11-25T18:47:18.198" v="774" actId="47"/>
        <pc:sldMkLst>
          <pc:docMk/>
          <pc:sldMk cId="123172964" sldId="1971"/>
        </pc:sldMkLst>
      </pc:sldChg>
      <pc:sldChg chg="add del setBg">
        <pc:chgData name="Maria Schwarz Lausten" userId="5c119ad2-5082-408f-96b5-767a70fa244d" providerId="ADAL" clId="{827847D2-7097-4746-9A84-6A79FA456DA5}" dt="2020-11-25T19:30:27.025" v="1555" actId="47"/>
        <pc:sldMkLst>
          <pc:docMk/>
          <pc:sldMk cId="2149069219" sldId="1971"/>
        </pc:sldMkLst>
      </pc:sldChg>
      <pc:sldChg chg="addSp delSp add mod delCm">
        <pc:chgData name="Maria Schwarz Lausten" userId="5c119ad2-5082-408f-96b5-767a70fa244d" providerId="ADAL" clId="{827847D2-7097-4746-9A84-6A79FA456DA5}" dt="2020-11-26T21:06:46.624" v="5991" actId="478"/>
        <pc:sldMkLst>
          <pc:docMk/>
          <pc:sldMk cId="2055022189" sldId="1972"/>
        </pc:sldMkLst>
        <pc:spChg chg="add del">
          <ac:chgData name="Maria Schwarz Lausten" userId="5c119ad2-5082-408f-96b5-767a70fa244d" providerId="ADAL" clId="{827847D2-7097-4746-9A84-6A79FA456DA5}" dt="2020-11-26T21:06:46.624" v="5991" actId="478"/>
          <ac:spMkLst>
            <pc:docMk/>
            <pc:sldMk cId="2055022189" sldId="1972"/>
            <ac:spMk id="4" creationId="{6EDC6167-5EC0-4424-A8A1-77E73AD4502E}"/>
          </ac:spMkLst>
        </pc:spChg>
        <pc:grpChg chg="del">
          <ac:chgData name="Maria Schwarz Lausten" userId="5c119ad2-5082-408f-96b5-767a70fa244d" providerId="ADAL" clId="{827847D2-7097-4746-9A84-6A79FA456DA5}" dt="2020-11-26T14:22:04.258" v="3399" actId="478"/>
          <ac:grpSpMkLst>
            <pc:docMk/>
            <pc:sldMk cId="2055022189" sldId="1972"/>
            <ac:grpSpMk id="120" creationId="{810D22FA-6720-4FFE-8A4B-AB4238D0CB7A}"/>
          </ac:grpSpMkLst>
        </pc:grpChg>
      </pc:sldChg>
      <pc:sldChg chg="add del ord">
        <pc:chgData name="Maria Schwarz Lausten" userId="5c119ad2-5082-408f-96b5-767a70fa244d" providerId="ADAL" clId="{827847D2-7097-4746-9A84-6A79FA456DA5}" dt="2020-11-26T19:23:49.702" v="5103" actId="47"/>
        <pc:sldMkLst>
          <pc:docMk/>
          <pc:sldMk cId="3531501827" sldId="1973"/>
        </pc:sldMkLst>
      </pc:sldChg>
      <pc:sldChg chg="modSp add mod ord">
        <pc:chgData name="Maria Schwarz Lausten" userId="5c119ad2-5082-408f-96b5-767a70fa244d" providerId="ADAL" clId="{827847D2-7097-4746-9A84-6A79FA456DA5}" dt="2020-11-26T19:30:54.051" v="5189" actId="20577"/>
        <pc:sldMkLst>
          <pc:docMk/>
          <pc:sldMk cId="4123301092" sldId="1974"/>
        </pc:sldMkLst>
        <pc:spChg chg="mod">
          <ac:chgData name="Maria Schwarz Lausten" userId="5c119ad2-5082-408f-96b5-767a70fa244d" providerId="ADAL" clId="{827847D2-7097-4746-9A84-6A79FA456DA5}" dt="2020-11-25T19:30:22.951" v="1554" actId="14100"/>
          <ac:spMkLst>
            <pc:docMk/>
            <pc:sldMk cId="4123301092" sldId="1974"/>
            <ac:spMk id="2" creationId="{B65F18FA-DE0F-4C90-A678-44C4808B5EB5}"/>
          </ac:spMkLst>
        </pc:spChg>
        <pc:spChg chg="mod">
          <ac:chgData name="Maria Schwarz Lausten" userId="5c119ad2-5082-408f-96b5-767a70fa244d" providerId="ADAL" clId="{827847D2-7097-4746-9A84-6A79FA456DA5}" dt="2020-11-26T19:30:54.051" v="5189" actId="20577"/>
          <ac:spMkLst>
            <pc:docMk/>
            <pc:sldMk cId="4123301092" sldId="1974"/>
            <ac:spMk id="16" creationId="{E75677E8-15E4-484C-9EDE-11869CA0E306}"/>
          </ac:spMkLst>
        </pc:spChg>
      </pc:sldChg>
      <pc:sldChg chg="add del setBg">
        <pc:chgData name="Maria Schwarz Lausten" userId="5c119ad2-5082-408f-96b5-767a70fa244d" providerId="ADAL" clId="{827847D2-7097-4746-9A84-6A79FA456DA5}" dt="2020-11-25T19:31:22.791" v="1558" actId="47"/>
        <pc:sldMkLst>
          <pc:docMk/>
          <pc:sldMk cId="2874386548" sldId="1975"/>
        </pc:sldMkLst>
      </pc:sldChg>
      <pc:sldChg chg="add del setBg">
        <pc:chgData name="Maria Schwarz Lausten" userId="5c119ad2-5082-408f-96b5-767a70fa244d" providerId="ADAL" clId="{827847D2-7097-4746-9A84-6A79FA456DA5}" dt="2020-11-25T19:52:30.122" v="1997" actId="47"/>
        <pc:sldMkLst>
          <pc:docMk/>
          <pc:sldMk cId="2124503291" sldId="1976"/>
        </pc:sldMkLst>
      </pc:sldChg>
      <pc:sldChg chg="addSp delSp modSp add mod ord addCm delCm">
        <pc:chgData name="Maria Schwarz Lausten" userId="5c119ad2-5082-408f-96b5-767a70fa244d" providerId="ADAL" clId="{827847D2-7097-4746-9A84-6A79FA456DA5}" dt="2020-11-26T21:22:55.402" v="6147" actId="20577"/>
        <pc:sldMkLst>
          <pc:docMk/>
          <pc:sldMk cId="4131203292" sldId="1977"/>
        </pc:sldMkLst>
        <pc:spChg chg="add del mod">
          <ac:chgData name="Maria Schwarz Lausten" userId="5c119ad2-5082-408f-96b5-767a70fa244d" providerId="ADAL" clId="{827847D2-7097-4746-9A84-6A79FA456DA5}" dt="2020-11-25T20:24:11.687" v="2402" actId="478"/>
          <ac:spMkLst>
            <pc:docMk/>
            <pc:sldMk cId="4131203292" sldId="1977"/>
            <ac:spMk id="2" creationId="{9B2F7E3E-48F7-4AD6-AACE-BB2F8C55FE36}"/>
          </ac:spMkLst>
        </pc:spChg>
        <pc:spChg chg="mod">
          <ac:chgData name="Maria Schwarz Lausten" userId="5c119ad2-5082-408f-96b5-767a70fa244d" providerId="ADAL" clId="{827847D2-7097-4746-9A84-6A79FA456DA5}" dt="2020-11-25T19:33:36.144" v="1566" actId="20577"/>
          <ac:spMkLst>
            <pc:docMk/>
            <pc:sldMk cId="4131203292" sldId="1977"/>
            <ac:spMk id="3" creationId="{6E16D012-7470-40B8-AF84-286477DFF546}"/>
          </ac:spMkLst>
        </pc:spChg>
        <pc:spChg chg="add del">
          <ac:chgData name="Maria Schwarz Lausten" userId="5c119ad2-5082-408f-96b5-767a70fa244d" providerId="ADAL" clId="{827847D2-7097-4746-9A84-6A79FA456DA5}" dt="2020-11-25T19:48:21.525" v="1967"/>
          <ac:spMkLst>
            <pc:docMk/>
            <pc:sldMk cId="4131203292" sldId="1977"/>
            <ac:spMk id="16" creationId="{35401D01-059B-44A5-BBB3-32C4815C3AF3}"/>
          </ac:spMkLst>
        </pc:spChg>
        <pc:spChg chg="add del">
          <ac:chgData name="Maria Schwarz Lausten" userId="5c119ad2-5082-408f-96b5-767a70fa244d" providerId="ADAL" clId="{827847D2-7097-4746-9A84-6A79FA456DA5}" dt="2020-11-25T19:48:21.525" v="1967"/>
          <ac:spMkLst>
            <pc:docMk/>
            <pc:sldMk cId="4131203292" sldId="1977"/>
            <ac:spMk id="23" creationId="{DB03CC2D-BB8E-4688-A457-0F6443CAD325}"/>
          </ac:spMkLst>
        </pc:spChg>
        <pc:spChg chg="add del">
          <ac:chgData name="Maria Schwarz Lausten" userId="5c119ad2-5082-408f-96b5-767a70fa244d" providerId="ADAL" clId="{827847D2-7097-4746-9A84-6A79FA456DA5}" dt="2020-11-25T19:48:21.525" v="1967"/>
          <ac:spMkLst>
            <pc:docMk/>
            <pc:sldMk cId="4131203292" sldId="1977"/>
            <ac:spMk id="25" creationId="{4B11FB31-45CE-4AE0-B624-D5593D1BDED5}"/>
          </ac:spMkLst>
        </pc:spChg>
        <pc:spChg chg="add del">
          <ac:chgData name="Maria Schwarz Lausten" userId="5c119ad2-5082-408f-96b5-767a70fa244d" providerId="ADAL" clId="{827847D2-7097-4746-9A84-6A79FA456DA5}" dt="2020-11-25T19:48:21.525" v="1967"/>
          <ac:spMkLst>
            <pc:docMk/>
            <pc:sldMk cId="4131203292" sldId="1977"/>
            <ac:spMk id="26" creationId="{B24E18D9-CB33-4682-A96C-16B167CD539A}"/>
          </ac:spMkLst>
        </pc:spChg>
        <pc:spChg chg="add mod">
          <ac:chgData name="Maria Schwarz Lausten" userId="5c119ad2-5082-408f-96b5-767a70fa244d" providerId="ADAL" clId="{827847D2-7097-4746-9A84-6A79FA456DA5}" dt="2020-11-26T21:22:55.402" v="6147" actId="20577"/>
          <ac:spMkLst>
            <pc:docMk/>
            <pc:sldMk cId="4131203292" sldId="1977"/>
            <ac:spMk id="33" creationId="{A3A13BB0-C2AC-4927-ABE9-D9352AF10F90}"/>
          </ac:spMkLst>
        </pc:spChg>
        <pc:spChg chg="mod">
          <ac:chgData name="Maria Schwarz Lausten" userId="5c119ad2-5082-408f-96b5-767a70fa244d" providerId="ADAL" clId="{827847D2-7097-4746-9A84-6A79FA456DA5}" dt="2020-11-26T19:07:59.502" v="4952" actId="6549"/>
          <ac:spMkLst>
            <pc:docMk/>
            <pc:sldMk cId="4131203292" sldId="1977"/>
            <ac:spMk id="34" creationId="{B340AA39-10F5-4E53-95AE-D521A68CC399}"/>
          </ac:spMkLst>
        </pc:spChg>
        <pc:spChg chg="add mod">
          <ac:chgData name="Maria Schwarz Lausten" userId="5c119ad2-5082-408f-96b5-767a70fa244d" providerId="ADAL" clId="{827847D2-7097-4746-9A84-6A79FA456DA5}" dt="2020-11-26T21:22:49.088" v="6140" actId="20577"/>
          <ac:spMkLst>
            <pc:docMk/>
            <pc:sldMk cId="4131203292" sldId="1977"/>
            <ac:spMk id="35" creationId="{14DAB527-5FF5-4A57-84C6-D340608F1595}"/>
          </ac:spMkLst>
        </pc:spChg>
        <pc:spChg chg="add del mod">
          <ac:chgData name="Maria Schwarz Lausten" userId="5c119ad2-5082-408f-96b5-767a70fa244d" providerId="ADAL" clId="{827847D2-7097-4746-9A84-6A79FA456DA5}" dt="2020-11-26T19:08:12.409" v="4953" actId="478"/>
          <ac:spMkLst>
            <pc:docMk/>
            <pc:sldMk cId="4131203292" sldId="1977"/>
            <ac:spMk id="37" creationId="{33C56E51-8034-4BF9-998F-069C80885486}"/>
          </ac:spMkLst>
        </pc:spChg>
        <pc:spChg chg="add del mod">
          <ac:chgData name="Maria Schwarz Lausten" userId="5c119ad2-5082-408f-96b5-767a70fa244d" providerId="ADAL" clId="{827847D2-7097-4746-9A84-6A79FA456DA5}" dt="2020-11-25T19:50:55.427" v="1988" actId="478"/>
          <ac:spMkLst>
            <pc:docMk/>
            <pc:sldMk cId="4131203292" sldId="1977"/>
            <ac:spMk id="38" creationId="{276E942D-40AA-4CAB-BFC7-41B4FA248F85}"/>
          </ac:spMkLst>
        </pc:spChg>
        <pc:spChg chg="add del mod">
          <ac:chgData name="Maria Schwarz Lausten" userId="5c119ad2-5082-408f-96b5-767a70fa244d" providerId="ADAL" clId="{827847D2-7097-4746-9A84-6A79FA456DA5}" dt="2020-11-25T19:50:55.427" v="1988" actId="478"/>
          <ac:spMkLst>
            <pc:docMk/>
            <pc:sldMk cId="4131203292" sldId="1977"/>
            <ac:spMk id="39" creationId="{7BE085F3-8D88-4FF0-BFBE-239596246CBD}"/>
          </ac:spMkLst>
        </pc:spChg>
        <pc:spChg chg="add del mod">
          <ac:chgData name="Maria Schwarz Lausten" userId="5c119ad2-5082-408f-96b5-767a70fa244d" providerId="ADAL" clId="{827847D2-7097-4746-9A84-6A79FA456DA5}" dt="2020-11-26T20:17:24.994" v="5287" actId="478"/>
          <ac:spMkLst>
            <pc:docMk/>
            <pc:sldMk cId="4131203292" sldId="1977"/>
            <ac:spMk id="40" creationId="{26E27841-653C-4A1A-A933-19B41F18A676}"/>
          </ac:spMkLst>
        </pc:spChg>
        <pc:spChg chg="add del mod">
          <ac:chgData name="Maria Schwarz Lausten" userId="5c119ad2-5082-408f-96b5-767a70fa244d" providerId="ADAL" clId="{827847D2-7097-4746-9A84-6A79FA456DA5}" dt="2020-11-26T20:41:59.762" v="5885" actId="478"/>
          <ac:spMkLst>
            <pc:docMk/>
            <pc:sldMk cId="4131203292" sldId="1977"/>
            <ac:spMk id="41" creationId="{1612C92C-E374-4890-92DC-AFD7621C7635}"/>
          </ac:spMkLst>
        </pc:spChg>
        <pc:spChg chg="add mod">
          <ac:chgData name="Maria Schwarz Lausten" userId="5c119ad2-5082-408f-96b5-767a70fa244d" providerId="ADAL" clId="{827847D2-7097-4746-9A84-6A79FA456DA5}" dt="2020-11-26T21:22:42.710" v="6133" actId="20577"/>
          <ac:spMkLst>
            <pc:docMk/>
            <pc:sldMk cId="4131203292" sldId="1977"/>
            <ac:spMk id="42" creationId="{E0C8C8B6-C073-4F45-A202-937140155568}"/>
          </ac:spMkLst>
        </pc:spChg>
        <pc:grpChg chg="add del mod">
          <ac:chgData name="Maria Schwarz Lausten" userId="5c119ad2-5082-408f-96b5-767a70fa244d" providerId="ADAL" clId="{827847D2-7097-4746-9A84-6A79FA456DA5}" dt="2020-11-25T19:46:48.916" v="1944" actId="165"/>
          <ac:grpSpMkLst>
            <pc:docMk/>
            <pc:sldMk cId="4131203292" sldId="1977"/>
            <ac:grpSpMk id="13" creationId="{ED376ABF-81B7-4360-87AC-6AF2E33CD42B}"/>
          </ac:grpSpMkLst>
        </pc:grpChg>
        <pc:grpChg chg="add del">
          <ac:chgData name="Maria Schwarz Lausten" userId="5c119ad2-5082-408f-96b5-767a70fa244d" providerId="ADAL" clId="{827847D2-7097-4746-9A84-6A79FA456DA5}" dt="2020-11-25T19:48:21.525" v="1967"/>
          <ac:grpSpMkLst>
            <pc:docMk/>
            <pc:sldMk cId="4131203292" sldId="1977"/>
            <ac:grpSpMk id="18" creationId="{50E565B6-1BA6-43F6-9F02-DC5E27C89B99}"/>
          </ac:grpSpMkLst>
        </pc:grpChg>
        <pc:grpChg chg="add mod">
          <ac:chgData name="Maria Schwarz Lausten" userId="5c119ad2-5082-408f-96b5-767a70fa244d" providerId="ADAL" clId="{827847D2-7097-4746-9A84-6A79FA456DA5}" dt="2020-11-26T20:42:05.929" v="5886" actId="1076"/>
          <ac:grpSpMkLst>
            <pc:docMk/>
            <pc:sldMk cId="4131203292" sldId="1977"/>
            <ac:grpSpMk id="25" creationId="{CC2AFC93-3F19-4258-BD6D-ADAB2CD5CDE0}"/>
          </ac:grpSpMkLst>
        </pc:grpChg>
        <pc:grpChg chg="add del mod">
          <ac:chgData name="Maria Schwarz Lausten" userId="5c119ad2-5082-408f-96b5-767a70fa244d" providerId="ADAL" clId="{827847D2-7097-4746-9A84-6A79FA456DA5}" dt="2020-11-26T20:41:58.054" v="5884" actId="478"/>
          <ac:grpSpMkLst>
            <pc:docMk/>
            <pc:sldMk cId="4131203292" sldId="1977"/>
            <ac:grpSpMk id="28" creationId="{894D618D-B46C-43C7-9D7E-1AA6179C8E00}"/>
          </ac:grpSpMkLst>
        </pc:grpChg>
        <pc:picChg chg="add mod">
          <ac:chgData name="Maria Schwarz Lausten" userId="5c119ad2-5082-408f-96b5-767a70fa244d" providerId="ADAL" clId="{827847D2-7097-4746-9A84-6A79FA456DA5}" dt="2020-11-26T19:09:21.433" v="4969" actId="1076"/>
          <ac:picMkLst>
            <pc:docMk/>
            <pc:sldMk cId="4131203292" sldId="1977"/>
            <ac:picMk id="7" creationId="{BC0ED6EF-A651-4E82-8278-A3884020F0EB}"/>
          </ac:picMkLst>
        </pc:picChg>
        <pc:picChg chg="del">
          <ac:chgData name="Maria Schwarz Lausten" userId="5c119ad2-5082-408f-96b5-767a70fa244d" providerId="ADAL" clId="{827847D2-7097-4746-9A84-6A79FA456DA5}" dt="2020-11-25T19:33:45.103" v="1567" actId="478"/>
          <ac:picMkLst>
            <pc:docMk/>
            <pc:sldMk cId="4131203292" sldId="1977"/>
            <ac:picMk id="9" creationId="{B4E1ECFF-A02E-4BD5-8A2C-6074B5E24CA0}"/>
          </ac:picMkLst>
        </pc:picChg>
        <pc:picChg chg="del">
          <ac:chgData name="Maria Schwarz Lausten" userId="5c119ad2-5082-408f-96b5-767a70fa244d" providerId="ADAL" clId="{827847D2-7097-4746-9A84-6A79FA456DA5}" dt="2020-11-25T19:33:45.103" v="1567" actId="478"/>
          <ac:picMkLst>
            <pc:docMk/>
            <pc:sldMk cId="4131203292" sldId="1977"/>
            <ac:picMk id="10" creationId="{2277E3D3-964F-478C-8D33-EA269057CFF5}"/>
          </ac:picMkLst>
        </pc:picChg>
        <pc:picChg chg="del">
          <ac:chgData name="Maria Schwarz Lausten" userId="5c119ad2-5082-408f-96b5-767a70fa244d" providerId="ADAL" clId="{827847D2-7097-4746-9A84-6A79FA456DA5}" dt="2020-11-25T19:33:45.103" v="1567" actId="478"/>
          <ac:picMkLst>
            <pc:docMk/>
            <pc:sldMk cId="4131203292" sldId="1977"/>
            <ac:picMk id="11" creationId="{7433589E-28B0-4522-8C74-88764904F8D0}"/>
          </ac:picMkLst>
        </pc:picChg>
        <pc:picChg chg="del">
          <ac:chgData name="Maria Schwarz Lausten" userId="5c119ad2-5082-408f-96b5-767a70fa244d" providerId="ADAL" clId="{827847D2-7097-4746-9A84-6A79FA456DA5}" dt="2020-11-25T19:33:45.103" v="1567" actId="478"/>
          <ac:picMkLst>
            <pc:docMk/>
            <pc:sldMk cId="4131203292" sldId="1977"/>
            <ac:picMk id="12" creationId="{CAB7C76E-D18C-487F-8DE3-88AADF56D7BA}"/>
          </ac:picMkLst>
        </pc:picChg>
        <pc:picChg chg="add del mod ord topLvl">
          <ac:chgData name="Maria Schwarz Lausten" userId="5c119ad2-5082-408f-96b5-767a70fa244d" providerId="ADAL" clId="{827847D2-7097-4746-9A84-6A79FA456DA5}" dt="2020-11-25T19:50:02.286" v="1984" actId="478"/>
          <ac:picMkLst>
            <pc:docMk/>
            <pc:sldMk cId="4131203292" sldId="1977"/>
            <ac:picMk id="14" creationId="{9C32C767-B834-40BC-86C0-41ADB706F347}"/>
          </ac:picMkLst>
        </pc:picChg>
        <pc:picChg chg="add del mod topLvl">
          <ac:chgData name="Maria Schwarz Lausten" userId="5c119ad2-5082-408f-96b5-767a70fa244d" providerId="ADAL" clId="{827847D2-7097-4746-9A84-6A79FA456DA5}" dt="2020-11-25T19:50:02.286" v="1984" actId="478"/>
          <ac:picMkLst>
            <pc:docMk/>
            <pc:sldMk cId="4131203292" sldId="1977"/>
            <ac:picMk id="15" creationId="{DA36BA02-DEBB-467E-A76C-5C50CB10AE6C}"/>
          </ac:picMkLst>
        </pc:picChg>
        <pc:picChg chg="add del mod">
          <ac:chgData name="Maria Schwarz Lausten" userId="5c119ad2-5082-408f-96b5-767a70fa244d" providerId="ADAL" clId="{827847D2-7097-4746-9A84-6A79FA456DA5}" dt="2020-11-25T19:48:21.525" v="1967"/>
          <ac:picMkLst>
            <pc:docMk/>
            <pc:sldMk cId="4131203292" sldId="1977"/>
            <ac:picMk id="17" creationId="{E0287428-EE5D-412E-BB9B-3E536A64DB09}"/>
          </ac:picMkLst>
        </pc:picChg>
        <pc:picChg chg="add mod">
          <ac:chgData name="Maria Schwarz Lausten" userId="5c119ad2-5082-408f-96b5-767a70fa244d" providerId="ADAL" clId="{827847D2-7097-4746-9A84-6A79FA456DA5}" dt="2020-11-26T19:09:25.148" v="4972" actId="1076"/>
          <ac:picMkLst>
            <pc:docMk/>
            <pc:sldMk cId="4131203292" sldId="1977"/>
            <ac:picMk id="23" creationId="{C1662A44-DF0A-4BB0-A997-C216DE927B14}"/>
          </ac:picMkLst>
        </pc:picChg>
        <pc:picChg chg="add mod">
          <ac:chgData name="Maria Schwarz Lausten" userId="5c119ad2-5082-408f-96b5-767a70fa244d" providerId="ADAL" clId="{827847D2-7097-4746-9A84-6A79FA456DA5}" dt="2020-11-26T20:17:15.900" v="5285" actId="14100"/>
          <ac:picMkLst>
            <pc:docMk/>
            <pc:sldMk cId="4131203292" sldId="1977"/>
            <ac:picMk id="24" creationId="{14EA9888-7AFA-41A1-A9D9-FD577B00AE5A}"/>
          </ac:picMkLst>
        </pc:picChg>
        <pc:picChg chg="add del">
          <ac:chgData name="Maria Schwarz Lausten" userId="5c119ad2-5082-408f-96b5-767a70fa244d" providerId="ADAL" clId="{827847D2-7097-4746-9A84-6A79FA456DA5}" dt="2020-11-25T19:48:21.525" v="1967"/>
          <ac:picMkLst>
            <pc:docMk/>
            <pc:sldMk cId="4131203292" sldId="1977"/>
            <ac:picMk id="24" creationId="{69444495-403C-4ED3-995C-6699D2E7AFAD}"/>
          </ac:picMkLst>
        </pc:picChg>
        <pc:picChg chg="add del mod">
          <ac:chgData name="Maria Schwarz Lausten" userId="5c119ad2-5082-408f-96b5-767a70fa244d" providerId="ADAL" clId="{827847D2-7097-4746-9A84-6A79FA456DA5}" dt="2020-11-26T20:17:10.091" v="5283" actId="478"/>
          <ac:picMkLst>
            <pc:docMk/>
            <pc:sldMk cId="4131203292" sldId="1977"/>
            <ac:picMk id="27" creationId="{634D8643-15B3-4AE2-87A9-F45E167D339A}"/>
          </ac:picMkLst>
        </pc:picChg>
        <pc:picChg chg="add del mod">
          <ac:chgData name="Maria Schwarz Lausten" userId="5c119ad2-5082-408f-96b5-767a70fa244d" providerId="ADAL" clId="{827847D2-7097-4746-9A84-6A79FA456DA5}" dt="2020-11-26T19:08:12.409" v="4953" actId="478"/>
          <ac:picMkLst>
            <pc:docMk/>
            <pc:sldMk cId="4131203292" sldId="1977"/>
            <ac:picMk id="36" creationId="{A98488B9-2F77-4434-9FBF-335BB330DB67}"/>
          </ac:picMkLst>
        </pc:picChg>
        <pc:picChg chg="add mod">
          <ac:chgData name="Maria Schwarz Lausten" userId="5c119ad2-5082-408f-96b5-767a70fa244d" providerId="ADAL" clId="{827847D2-7097-4746-9A84-6A79FA456DA5}" dt="2020-11-26T19:09:22.664" v="4970" actId="1076"/>
          <ac:picMkLst>
            <pc:docMk/>
            <pc:sldMk cId="4131203292" sldId="1977"/>
            <ac:picMk id="43" creationId="{A10AA171-A2BB-40D9-8A9F-C1346B3F63AC}"/>
          </ac:picMkLst>
        </pc:picChg>
        <pc:picChg chg="add mod">
          <ac:chgData name="Maria Schwarz Lausten" userId="5c119ad2-5082-408f-96b5-767a70fa244d" providerId="ADAL" clId="{827847D2-7097-4746-9A84-6A79FA456DA5}" dt="2020-11-26T19:09:24.044" v="4971" actId="1076"/>
          <ac:picMkLst>
            <pc:docMk/>
            <pc:sldMk cId="4131203292" sldId="1977"/>
            <ac:picMk id="44" creationId="{8F0EA1DD-E689-4888-A685-611FF77DA172}"/>
          </ac:picMkLst>
        </pc:picChg>
        <pc:picChg chg="add del mod">
          <ac:chgData name="Maria Schwarz Lausten" userId="5c119ad2-5082-408f-96b5-767a70fa244d" providerId="ADAL" clId="{827847D2-7097-4746-9A84-6A79FA456DA5}" dt="2020-11-25T20:22:13.603" v="2336" actId="478"/>
          <ac:picMkLst>
            <pc:docMk/>
            <pc:sldMk cId="4131203292" sldId="1977"/>
            <ac:picMk id="45" creationId="{4F19B55D-176B-4F42-8A62-595C48226D5F}"/>
          </ac:picMkLst>
        </pc:picChg>
      </pc:sldChg>
      <pc:sldChg chg="add setBg">
        <pc:chgData name="Maria Schwarz Lausten" userId="5c119ad2-5082-408f-96b5-767a70fa244d" providerId="ADAL" clId="{827847D2-7097-4746-9A84-6A79FA456DA5}" dt="2020-11-25T19:52:54.670" v="1998"/>
        <pc:sldMkLst>
          <pc:docMk/>
          <pc:sldMk cId="1115579123" sldId="1978"/>
        </pc:sldMkLst>
      </pc:sldChg>
      <pc:sldChg chg="del">
        <pc:chgData name="Maria Schwarz Lausten" userId="5c119ad2-5082-408f-96b5-767a70fa244d" providerId="ADAL" clId="{827847D2-7097-4746-9A84-6A79FA456DA5}" dt="2020-11-25T19:52:09.491" v="1996" actId="47"/>
        <pc:sldMkLst>
          <pc:docMk/>
          <pc:sldMk cId="3763545760" sldId="1978"/>
        </pc:sldMkLst>
      </pc:sldChg>
      <pc:sldChg chg="modSp add del mod">
        <pc:chgData name="Maria Schwarz Lausten" userId="5c119ad2-5082-408f-96b5-767a70fa244d" providerId="ADAL" clId="{827847D2-7097-4746-9A84-6A79FA456DA5}" dt="2020-11-25T19:52:08.308" v="1995" actId="47"/>
        <pc:sldMkLst>
          <pc:docMk/>
          <pc:sldMk cId="388615192" sldId="1979"/>
        </pc:sldMkLst>
        <pc:spChg chg="mod">
          <ac:chgData name="Maria Schwarz Lausten" userId="5c119ad2-5082-408f-96b5-767a70fa244d" providerId="ADAL" clId="{827847D2-7097-4746-9A84-6A79FA456DA5}" dt="2020-11-25T19:42:12.758" v="1838" actId="6549"/>
          <ac:spMkLst>
            <pc:docMk/>
            <pc:sldMk cId="388615192" sldId="1979"/>
            <ac:spMk id="34" creationId="{B340AA39-10F5-4E53-95AE-D521A68CC399}"/>
          </ac:spMkLst>
        </pc:spChg>
      </pc:sldChg>
      <pc:sldChg chg="add setBg">
        <pc:chgData name="Maria Schwarz Lausten" userId="5c119ad2-5082-408f-96b5-767a70fa244d" providerId="ADAL" clId="{827847D2-7097-4746-9A84-6A79FA456DA5}" dt="2020-11-25T19:53:06.042" v="2000"/>
        <pc:sldMkLst>
          <pc:docMk/>
          <pc:sldMk cId="658269057" sldId="1979"/>
        </pc:sldMkLst>
      </pc:sldChg>
      <pc:sldChg chg="add setBg">
        <pc:chgData name="Maria Schwarz Lausten" userId="5c119ad2-5082-408f-96b5-767a70fa244d" providerId="ADAL" clId="{827847D2-7097-4746-9A84-6A79FA456DA5}" dt="2020-11-25T19:53:23.997" v="2004"/>
        <pc:sldMkLst>
          <pc:docMk/>
          <pc:sldMk cId="467219185" sldId="1980"/>
        </pc:sldMkLst>
      </pc:sldChg>
      <pc:sldChg chg="add del">
        <pc:chgData name="Maria Schwarz Lausten" userId="5c119ad2-5082-408f-96b5-767a70fa244d" providerId="ADAL" clId="{827847D2-7097-4746-9A84-6A79FA456DA5}" dt="2020-11-25T19:53:20.757" v="2003" actId="47"/>
        <pc:sldMkLst>
          <pc:docMk/>
          <pc:sldMk cId="3919451554" sldId="1980"/>
        </pc:sldMkLst>
      </pc:sldChg>
      <pc:sldChg chg="add setBg">
        <pc:chgData name="Maria Schwarz Lausten" userId="5c119ad2-5082-408f-96b5-767a70fa244d" providerId="ADAL" clId="{827847D2-7097-4746-9A84-6A79FA456DA5}" dt="2020-11-25T19:53:32.360" v="2006"/>
        <pc:sldMkLst>
          <pc:docMk/>
          <pc:sldMk cId="1812337527" sldId="1981"/>
        </pc:sldMkLst>
      </pc:sldChg>
      <pc:sldChg chg="add del">
        <pc:chgData name="Maria Schwarz Lausten" userId="5c119ad2-5082-408f-96b5-767a70fa244d" providerId="ADAL" clId="{827847D2-7097-4746-9A84-6A79FA456DA5}" dt="2020-11-26T20:53:23.461" v="5988" actId="2696"/>
        <pc:sldMkLst>
          <pc:docMk/>
          <pc:sldMk cId="61448925" sldId="1982"/>
        </pc:sldMkLst>
      </pc:sldChg>
      <pc:sldChg chg="modSp del mod">
        <pc:chgData name="Maria Schwarz Lausten" userId="5c119ad2-5082-408f-96b5-767a70fa244d" providerId="ADAL" clId="{827847D2-7097-4746-9A84-6A79FA456DA5}" dt="2020-11-26T19:15:30.992" v="5055" actId="2696"/>
        <pc:sldMkLst>
          <pc:docMk/>
          <pc:sldMk cId="1190708301" sldId="1983"/>
        </pc:sldMkLst>
        <pc:grpChg chg="mod">
          <ac:chgData name="Maria Schwarz Lausten" userId="5c119ad2-5082-408f-96b5-767a70fa244d" providerId="ADAL" clId="{827847D2-7097-4746-9A84-6A79FA456DA5}" dt="2020-11-26T15:13:29.832" v="3941" actId="14100"/>
          <ac:grpSpMkLst>
            <pc:docMk/>
            <pc:sldMk cId="1190708301" sldId="1983"/>
            <ac:grpSpMk id="8" creationId="{722730F0-5FEA-4243-84C5-92FA8356AAAC}"/>
          </ac:grpSpMkLst>
        </pc:grpChg>
      </pc:sldChg>
      <pc:sldChg chg="addSp modSp add del mod">
        <pc:chgData name="Maria Schwarz Lausten" userId="5c119ad2-5082-408f-96b5-767a70fa244d" providerId="ADAL" clId="{827847D2-7097-4746-9A84-6A79FA456DA5}" dt="2020-11-26T14:45:32.669" v="3723" actId="47"/>
        <pc:sldMkLst>
          <pc:docMk/>
          <pc:sldMk cId="1810358052" sldId="1983"/>
        </pc:sldMkLst>
        <pc:spChg chg="mod">
          <ac:chgData name="Maria Schwarz Lausten" userId="5c119ad2-5082-408f-96b5-767a70fa244d" providerId="ADAL" clId="{827847D2-7097-4746-9A84-6A79FA456DA5}" dt="2020-11-26T14:44:30.352" v="3717" actId="113"/>
          <ac:spMkLst>
            <pc:docMk/>
            <pc:sldMk cId="1810358052" sldId="1983"/>
            <ac:spMk id="3" creationId="{568CA3FC-9CB1-40A5-A540-67EFBC887466}"/>
          </ac:spMkLst>
        </pc:spChg>
        <pc:spChg chg="mod">
          <ac:chgData name="Maria Schwarz Lausten" userId="5c119ad2-5082-408f-96b5-767a70fa244d" providerId="ADAL" clId="{827847D2-7097-4746-9A84-6A79FA456DA5}" dt="2020-11-26T14:42:14.566" v="3626" actId="164"/>
          <ac:spMkLst>
            <pc:docMk/>
            <pc:sldMk cId="1810358052" sldId="1983"/>
            <ac:spMk id="18" creationId="{F0E8E0F4-8986-49C7-9A37-90F1AA3B06D9}"/>
          </ac:spMkLst>
        </pc:spChg>
        <pc:spChg chg="mod">
          <ac:chgData name="Maria Schwarz Lausten" userId="5c119ad2-5082-408f-96b5-767a70fa244d" providerId="ADAL" clId="{827847D2-7097-4746-9A84-6A79FA456DA5}" dt="2020-11-26T14:44:55.345" v="3718" actId="1076"/>
          <ac:spMkLst>
            <pc:docMk/>
            <pc:sldMk cId="1810358052" sldId="1983"/>
            <ac:spMk id="29" creationId="{1DEAAD5B-DDBD-4991-BB8C-B895776E0D8B}"/>
          </ac:spMkLst>
        </pc:spChg>
        <pc:grpChg chg="add mod">
          <ac:chgData name="Maria Schwarz Lausten" userId="5c119ad2-5082-408f-96b5-767a70fa244d" providerId="ADAL" clId="{827847D2-7097-4746-9A84-6A79FA456DA5}" dt="2020-11-26T14:42:24.251" v="3628" actId="1076"/>
          <ac:grpSpMkLst>
            <pc:docMk/>
            <pc:sldMk cId="1810358052" sldId="1983"/>
            <ac:grpSpMk id="2" creationId="{059BFD70-9616-4038-B1B0-E4E71A9087DE}"/>
          </ac:grpSpMkLst>
        </pc:grpChg>
        <pc:grpChg chg="mod">
          <ac:chgData name="Maria Schwarz Lausten" userId="5c119ad2-5082-408f-96b5-767a70fa244d" providerId="ADAL" clId="{827847D2-7097-4746-9A84-6A79FA456DA5}" dt="2020-11-26T14:42:14.566" v="3626" actId="164"/>
          <ac:grpSpMkLst>
            <pc:docMk/>
            <pc:sldMk cId="1810358052" sldId="1983"/>
            <ac:grpSpMk id="22" creationId="{D1360A1A-2A26-483A-90F6-86B9BC75C9CF}"/>
          </ac:grpSpMkLst>
        </pc:grpChg>
        <pc:grpChg chg="mod">
          <ac:chgData name="Maria Schwarz Lausten" userId="5c119ad2-5082-408f-96b5-767a70fa244d" providerId="ADAL" clId="{827847D2-7097-4746-9A84-6A79FA456DA5}" dt="2020-11-26T14:42:14.566" v="3626" actId="164"/>
          <ac:grpSpMkLst>
            <pc:docMk/>
            <pc:sldMk cId="1810358052" sldId="1983"/>
            <ac:grpSpMk id="25" creationId="{767F4D4E-18A9-4802-8D97-1C8D04F94C3F}"/>
          </ac:grpSpMkLst>
        </pc:grpChg>
        <pc:picChg chg="mod">
          <ac:chgData name="Maria Schwarz Lausten" userId="5c119ad2-5082-408f-96b5-767a70fa244d" providerId="ADAL" clId="{827847D2-7097-4746-9A84-6A79FA456DA5}" dt="2020-11-26T14:44:55.345" v="3718" actId="1076"/>
          <ac:picMkLst>
            <pc:docMk/>
            <pc:sldMk cId="1810358052" sldId="1983"/>
            <ac:picMk id="27" creationId="{E015CBBB-3CA0-47B8-ADF1-9D69C5075771}"/>
          </ac:picMkLst>
        </pc:picChg>
        <pc:picChg chg="mod">
          <ac:chgData name="Maria Schwarz Lausten" userId="5c119ad2-5082-408f-96b5-767a70fa244d" providerId="ADAL" clId="{827847D2-7097-4746-9A84-6A79FA456DA5}" dt="2020-11-26T14:42:55.727" v="3632" actId="1076"/>
          <ac:picMkLst>
            <pc:docMk/>
            <pc:sldMk cId="1810358052" sldId="1983"/>
            <ac:picMk id="32" creationId="{1CF29D13-1192-401A-9F8D-5D1374081486}"/>
          </ac:picMkLst>
        </pc:picChg>
      </pc:sldChg>
      <pc:sldChg chg="del">
        <pc:chgData name="Maria Schwarz Lausten" userId="5c119ad2-5082-408f-96b5-767a70fa244d" providerId="ADAL" clId="{827847D2-7097-4746-9A84-6A79FA456DA5}" dt="2020-11-26T19:15:30.992" v="5055" actId="2696"/>
        <pc:sldMkLst>
          <pc:docMk/>
          <pc:sldMk cId="3500387927" sldId="1984"/>
        </pc:sldMkLst>
      </pc:sldChg>
      <pc:sldChg chg="del">
        <pc:chgData name="Maria Schwarz Lausten" userId="5c119ad2-5082-408f-96b5-767a70fa244d" providerId="ADAL" clId="{827847D2-7097-4746-9A84-6A79FA456DA5}" dt="2020-11-26T19:15:30.992" v="5055" actId="2696"/>
        <pc:sldMkLst>
          <pc:docMk/>
          <pc:sldMk cId="603392863" sldId="1985"/>
        </pc:sldMkLst>
      </pc:sldChg>
      <pc:sldChg chg="addSp delSp modSp add mod ord delCm">
        <pc:chgData name="Maria Schwarz Lausten" userId="5c119ad2-5082-408f-96b5-767a70fa244d" providerId="ADAL" clId="{827847D2-7097-4746-9A84-6A79FA456DA5}" dt="2020-11-26T20:51:56.123" v="5987" actId="167"/>
        <pc:sldMkLst>
          <pc:docMk/>
          <pc:sldMk cId="3041178538" sldId="1986"/>
        </pc:sldMkLst>
        <pc:spChg chg="mod">
          <ac:chgData name="Maria Schwarz Lausten" userId="5c119ad2-5082-408f-96b5-767a70fa244d" providerId="ADAL" clId="{827847D2-7097-4746-9A84-6A79FA456DA5}" dt="2020-11-26T19:03:42.853" v="4726" actId="20577"/>
          <ac:spMkLst>
            <pc:docMk/>
            <pc:sldMk cId="3041178538" sldId="1986"/>
            <ac:spMk id="3" creationId="{6E16D012-7470-40B8-AF84-286477DFF546}"/>
          </ac:spMkLst>
        </pc:spChg>
        <pc:spChg chg="ord">
          <ac:chgData name="Maria Schwarz Lausten" userId="5c119ad2-5082-408f-96b5-767a70fa244d" providerId="ADAL" clId="{827847D2-7097-4746-9A84-6A79FA456DA5}" dt="2020-11-26T20:51:56.123" v="5987" actId="167"/>
          <ac:spMkLst>
            <pc:docMk/>
            <pc:sldMk cId="3041178538" sldId="1986"/>
            <ac:spMk id="6" creationId="{9493D18A-8226-4843-BC11-05C56A578221}"/>
          </ac:spMkLst>
        </pc:spChg>
        <pc:spChg chg="add del mod">
          <ac:chgData name="Maria Schwarz Lausten" userId="5c119ad2-5082-408f-96b5-767a70fa244d" providerId="ADAL" clId="{827847D2-7097-4746-9A84-6A79FA456DA5}" dt="2020-11-26T20:51:28.358" v="5979" actId="478"/>
          <ac:spMkLst>
            <pc:docMk/>
            <pc:sldMk cId="3041178538" sldId="1986"/>
            <ac:spMk id="8" creationId="{47DBF08A-0FFB-432E-92EA-35BCA91DB3C8}"/>
          </ac:spMkLst>
        </pc:spChg>
        <pc:spChg chg="del">
          <ac:chgData name="Maria Schwarz Lausten" userId="5c119ad2-5082-408f-96b5-767a70fa244d" providerId="ADAL" clId="{827847D2-7097-4746-9A84-6A79FA456DA5}" dt="2020-11-26T19:11:08.947" v="5024" actId="478"/>
          <ac:spMkLst>
            <pc:docMk/>
            <pc:sldMk cId="3041178538" sldId="1986"/>
            <ac:spMk id="33" creationId="{A3A13BB0-C2AC-4927-ABE9-D9352AF10F90}"/>
          </ac:spMkLst>
        </pc:spChg>
        <pc:spChg chg="mod">
          <ac:chgData name="Maria Schwarz Lausten" userId="5c119ad2-5082-408f-96b5-767a70fa244d" providerId="ADAL" clId="{827847D2-7097-4746-9A84-6A79FA456DA5}" dt="2020-11-26T19:07:16.946" v="4948" actId="20577"/>
          <ac:spMkLst>
            <pc:docMk/>
            <pc:sldMk cId="3041178538" sldId="1986"/>
            <ac:spMk id="34" creationId="{B340AA39-10F5-4E53-95AE-D521A68CC399}"/>
          </ac:spMkLst>
        </pc:spChg>
        <pc:spChg chg="del">
          <ac:chgData name="Maria Schwarz Lausten" userId="5c119ad2-5082-408f-96b5-767a70fa244d" providerId="ADAL" clId="{827847D2-7097-4746-9A84-6A79FA456DA5}" dt="2020-11-26T19:11:08.947" v="5024" actId="478"/>
          <ac:spMkLst>
            <pc:docMk/>
            <pc:sldMk cId="3041178538" sldId="1986"/>
            <ac:spMk id="35" creationId="{14DAB527-5FF5-4A57-84C6-D340608F1595}"/>
          </ac:spMkLst>
        </pc:spChg>
        <pc:spChg chg="del mod">
          <ac:chgData name="Maria Schwarz Lausten" userId="5c119ad2-5082-408f-96b5-767a70fa244d" providerId="ADAL" clId="{827847D2-7097-4746-9A84-6A79FA456DA5}" dt="2020-11-26T20:30:58.778" v="5782" actId="478"/>
          <ac:spMkLst>
            <pc:docMk/>
            <pc:sldMk cId="3041178538" sldId="1986"/>
            <ac:spMk id="37" creationId="{33C56E51-8034-4BF9-998F-069C80885486}"/>
          </ac:spMkLst>
        </pc:spChg>
        <pc:spChg chg="del">
          <ac:chgData name="Maria Schwarz Lausten" userId="5c119ad2-5082-408f-96b5-767a70fa244d" providerId="ADAL" clId="{827847D2-7097-4746-9A84-6A79FA456DA5}" dt="2020-11-26T19:11:11.186" v="5025" actId="478"/>
          <ac:spMkLst>
            <pc:docMk/>
            <pc:sldMk cId="3041178538" sldId="1986"/>
            <ac:spMk id="40" creationId="{26E27841-653C-4A1A-A933-19B41F18A676}"/>
          </ac:spMkLst>
        </pc:spChg>
        <pc:spChg chg="del">
          <ac:chgData name="Maria Schwarz Lausten" userId="5c119ad2-5082-408f-96b5-767a70fa244d" providerId="ADAL" clId="{827847D2-7097-4746-9A84-6A79FA456DA5}" dt="2020-11-26T19:11:13.311" v="5026" actId="478"/>
          <ac:spMkLst>
            <pc:docMk/>
            <pc:sldMk cId="3041178538" sldId="1986"/>
            <ac:spMk id="41" creationId="{1612C92C-E374-4890-92DC-AFD7621C7635}"/>
          </ac:spMkLst>
        </pc:spChg>
        <pc:spChg chg="del">
          <ac:chgData name="Maria Schwarz Lausten" userId="5c119ad2-5082-408f-96b5-767a70fa244d" providerId="ADAL" clId="{827847D2-7097-4746-9A84-6A79FA456DA5}" dt="2020-11-26T19:11:08.947" v="5024" actId="478"/>
          <ac:spMkLst>
            <pc:docMk/>
            <pc:sldMk cId="3041178538" sldId="1986"/>
            <ac:spMk id="42" creationId="{E0C8C8B6-C073-4F45-A202-937140155568}"/>
          </ac:spMkLst>
        </pc:spChg>
        <pc:spChg chg="add del mod">
          <ac:chgData name="Maria Schwarz Lausten" userId="5c119ad2-5082-408f-96b5-767a70fa244d" providerId="ADAL" clId="{827847D2-7097-4746-9A84-6A79FA456DA5}" dt="2020-11-26T20:30:55.683" v="5781" actId="478"/>
          <ac:spMkLst>
            <pc:docMk/>
            <pc:sldMk cId="3041178538" sldId="1986"/>
            <ac:spMk id="45" creationId="{FB69D4AF-395E-41F3-848F-6A3853B93351}"/>
          </ac:spMkLst>
        </pc:spChg>
        <pc:spChg chg="add del mod">
          <ac:chgData name="Maria Schwarz Lausten" userId="5c119ad2-5082-408f-96b5-767a70fa244d" providerId="ADAL" clId="{827847D2-7097-4746-9A84-6A79FA456DA5}" dt="2020-11-26T20:30:52.884" v="5780" actId="478"/>
          <ac:spMkLst>
            <pc:docMk/>
            <pc:sldMk cId="3041178538" sldId="1986"/>
            <ac:spMk id="46" creationId="{7C5747FB-E6EF-4C1D-8E24-D039B9517C8E}"/>
          </ac:spMkLst>
        </pc:spChg>
        <pc:spChg chg="add del mod">
          <ac:chgData name="Maria Schwarz Lausten" userId="5c119ad2-5082-408f-96b5-767a70fa244d" providerId="ADAL" clId="{827847D2-7097-4746-9A84-6A79FA456DA5}" dt="2020-11-26T20:30:16.227" v="5776" actId="478"/>
          <ac:spMkLst>
            <pc:docMk/>
            <pc:sldMk cId="3041178538" sldId="1986"/>
            <ac:spMk id="67" creationId="{7C3DED97-D6C2-4F91-A3C9-416A8136F958}"/>
          </ac:spMkLst>
        </pc:spChg>
        <pc:grpChg chg="add del mod">
          <ac:chgData name="Maria Schwarz Lausten" userId="5c119ad2-5082-408f-96b5-767a70fa244d" providerId="ADAL" clId="{827847D2-7097-4746-9A84-6A79FA456DA5}" dt="2020-11-26T20:28:28.218" v="5756" actId="165"/>
          <ac:grpSpMkLst>
            <pc:docMk/>
            <pc:sldMk cId="3041178538" sldId="1986"/>
            <ac:grpSpMk id="2" creationId="{9B4FBD30-A06B-4857-9BA2-4817B066A7D9}"/>
          </ac:grpSpMkLst>
        </pc:grpChg>
        <pc:grpChg chg="add del mod">
          <ac:chgData name="Maria Schwarz Lausten" userId="5c119ad2-5082-408f-96b5-767a70fa244d" providerId="ADAL" clId="{827847D2-7097-4746-9A84-6A79FA456DA5}" dt="2020-11-26T20:51:34.615" v="5981" actId="478"/>
          <ac:grpSpMkLst>
            <pc:docMk/>
            <pc:sldMk cId="3041178538" sldId="1986"/>
            <ac:grpSpMk id="24" creationId="{A2D65260-1DDA-4BA7-A1B4-9160881FA974}"/>
          </ac:grpSpMkLst>
        </pc:grpChg>
        <pc:grpChg chg="del">
          <ac:chgData name="Maria Schwarz Lausten" userId="5c119ad2-5082-408f-96b5-767a70fa244d" providerId="ADAL" clId="{827847D2-7097-4746-9A84-6A79FA456DA5}" dt="2020-11-26T19:11:08.947" v="5024" actId="478"/>
          <ac:grpSpMkLst>
            <pc:docMk/>
            <pc:sldMk cId="3041178538" sldId="1986"/>
            <ac:grpSpMk id="28" creationId="{894D618D-B46C-43C7-9D7E-1AA6179C8E00}"/>
          </ac:grpSpMkLst>
        </pc:grpChg>
        <pc:grpChg chg="add del mod">
          <ac:chgData name="Maria Schwarz Lausten" userId="5c119ad2-5082-408f-96b5-767a70fa244d" providerId="ADAL" clId="{827847D2-7097-4746-9A84-6A79FA456DA5}" dt="2020-11-26T19:26:52.811" v="5128" actId="478"/>
          <ac:grpSpMkLst>
            <pc:docMk/>
            <pc:sldMk cId="3041178538" sldId="1986"/>
            <ac:grpSpMk id="47" creationId="{9C7BBB9A-24F7-4384-9932-90BD774BD347}"/>
          </ac:grpSpMkLst>
        </pc:grpChg>
        <pc:grpChg chg="add mod">
          <ac:chgData name="Maria Schwarz Lausten" userId="5c119ad2-5082-408f-96b5-767a70fa244d" providerId="ADAL" clId="{827847D2-7097-4746-9A84-6A79FA456DA5}" dt="2020-11-26T19:26:27.667" v="5122" actId="14100"/>
          <ac:grpSpMkLst>
            <pc:docMk/>
            <pc:sldMk cId="3041178538" sldId="1986"/>
            <ac:grpSpMk id="50" creationId="{D25D8FDC-D241-4C05-9046-26B61E7BF812}"/>
          </ac:grpSpMkLst>
        </pc:grpChg>
        <pc:grpChg chg="add mod">
          <ac:chgData name="Maria Schwarz Lausten" userId="5c119ad2-5082-408f-96b5-767a70fa244d" providerId="ADAL" clId="{827847D2-7097-4746-9A84-6A79FA456DA5}" dt="2020-11-26T19:26:43.913" v="5127" actId="1076"/>
          <ac:grpSpMkLst>
            <pc:docMk/>
            <pc:sldMk cId="3041178538" sldId="1986"/>
            <ac:grpSpMk id="53" creationId="{D2132E96-3150-4EFE-8671-405F22B9356B}"/>
          </ac:grpSpMkLst>
        </pc:grpChg>
        <pc:grpChg chg="add del mod">
          <ac:chgData name="Maria Schwarz Lausten" userId="5c119ad2-5082-408f-96b5-767a70fa244d" providerId="ADAL" clId="{827847D2-7097-4746-9A84-6A79FA456DA5}" dt="2020-11-26T20:28:12.508" v="5751" actId="478"/>
          <ac:grpSpMkLst>
            <pc:docMk/>
            <pc:sldMk cId="3041178538" sldId="1986"/>
            <ac:grpSpMk id="56" creationId="{B30E67D4-312B-4405-8341-FD156CE4D844}"/>
          </ac:grpSpMkLst>
        </pc:grpChg>
        <pc:grpChg chg="add del mod">
          <ac:chgData name="Maria Schwarz Lausten" userId="5c119ad2-5082-408f-96b5-767a70fa244d" providerId="ADAL" clId="{827847D2-7097-4746-9A84-6A79FA456DA5}" dt="2020-11-26T20:27:58.695" v="5746" actId="165"/>
          <ac:grpSpMkLst>
            <pc:docMk/>
            <pc:sldMk cId="3041178538" sldId="1986"/>
            <ac:grpSpMk id="59" creationId="{B956D8E1-70A1-4B93-AEBA-37B0E68BA299}"/>
          </ac:grpSpMkLst>
        </pc:grpChg>
        <pc:grpChg chg="del mod topLvl">
          <ac:chgData name="Maria Schwarz Lausten" userId="5c119ad2-5082-408f-96b5-767a70fa244d" providerId="ADAL" clId="{827847D2-7097-4746-9A84-6A79FA456DA5}" dt="2020-11-26T20:28:00.860" v="5747" actId="478"/>
          <ac:grpSpMkLst>
            <pc:docMk/>
            <pc:sldMk cId="3041178538" sldId="1986"/>
            <ac:grpSpMk id="61" creationId="{5762ED33-6B9C-4DAA-A642-F008BAB5D1A5}"/>
          </ac:grpSpMkLst>
        </pc:grpChg>
        <pc:grpChg chg="mod topLvl">
          <ac:chgData name="Maria Schwarz Lausten" userId="5c119ad2-5082-408f-96b5-767a70fa244d" providerId="ADAL" clId="{827847D2-7097-4746-9A84-6A79FA456DA5}" dt="2020-11-26T20:28:55.889" v="5767" actId="1076"/>
          <ac:grpSpMkLst>
            <pc:docMk/>
            <pc:sldMk cId="3041178538" sldId="1986"/>
            <ac:grpSpMk id="62" creationId="{9F4A7BBC-341F-41F7-9C7A-59FA95F6A6F0}"/>
          </ac:grpSpMkLst>
        </pc:grpChg>
        <pc:grpChg chg="add mod ord">
          <ac:chgData name="Maria Schwarz Lausten" userId="5c119ad2-5082-408f-96b5-767a70fa244d" providerId="ADAL" clId="{827847D2-7097-4746-9A84-6A79FA456DA5}" dt="2020-11-26T20:51:51.369" v="5986" actId="167"/>
          <ac:grpSpMkLst>
            <pc:docMk/>
            <pc:sldMk cId="3041178538" sldId="1986"/>
            <ac:grpSpMk id="69" creationId="{143E0F5E-D68C-4331-8FD2-7793F6CCB1B6}"/>
          </ac:grpSpMkLst>
        </pc:grpChg>
        <pc:picChg chg="del">
          <ac:chgData name="Maria Schwarz Lausten" userId="5c119ad2-5082-408f-96b5-767a70fa244d" providerId="ADAL" clId="{827847D2-7097-4746-9A84-6A79FA456DA5}" dt="2020-11-26T19:11:08.947" v="5024" actId="478"/>
          <ac:picMkLst>
            <pc:docMk/>
            <pc:sldMk cId="3041178538" sldId="1986"/>
            <ac:picMk id="7" creationId="{BC0ED6EF-A651-4E82-8278-A3884020F0EB}"/>
          </ac:picMkLst>
        </pc:picChg>
        <pc:picChg chg="add del mod">
          <ac:chgData name="Maria Schwarz Lausten" userId="5c119ad2-5082-408f-96b5-767a70fa244d" providerId="ADAL" clId="{827847D2-7097-4746-9A84-6A79FA456DA5}" dt="2020-11-26T20:27:47.680" v="5741" actId="478"/>
          <ac:picMkLst>
            <pc:docMk/>
            <pc:sldMk cId="3041178538" sldId="1986"/>
            <ac:picMk id="23" creationId="{B08B5D7A-2790-4919-B94D-2B2A95D6F595}"/>
          </ac:picMkLst>
        </pc:picChg>
        <pc:picChg chg="del">
          <ac:chgData name="Maria Schwarz Lausten" userId="5c119ad2-5082-408f-96b5-767a70fa244d" providerId="ADAL" clId="{827847D2-7097-4746-9A84-6A79FA456DA5}" dt="2020-11-26T19:11:08.947" v="5024" actId="478"/>
          <ac:picMkLst>
            <pc:docMk/>
            <pc:sldMk cId="3041178538" sldId="1986"/>
            <ac:picMk id="27" creationId="{634D8643-15B3-4AE2-87A9-F45E167D339A}"/>
          </ac:picMkLst>
        </pc:picChg>
        <pc:picChg chg="del mod">
          <ac:chgData name="Maria Schwarz Lausten" userId="5c119ad2-5082-408f-96b5-767a70fa244d" providerId="ADAL" clId="{827847D2-7097-4746-9A84-6A79FA456DA5}" dt="2020-11-26T20:30:14.496" v="5775" actId="478"/>
          <ac:picMkLst>
            <pc:docMk/>
            <pc:sldMk cId="3041178538" sldId="1986"/>
            <ac:picMk id="36" creationId="{A98488B9-2F77-4434-9FBF-335BB330DB67}"/>
          </ac:picMkLst>
        </pc:picChg>
        <pc:picChg chg="del">
          <ac:chgData name="Maria Schwarz Lausten" userId="5c119ad2-5082-408f-96b5-767a70fa244d" providerId="ADAL" clId="{827847D2-7097-4746-9A84-6A79FA456DA5}" dt="2020-11-26T19:11:08.947" v="5024" actId="478"/>
          <ac:picMkLst>
            <pc:docMk/>
            <pc:sldMk cId="3041178538" sldId="1986"/>
            <ac:picMk id="43" creationId="{A10AA171-A2BB-40D9-8A9F-C1346B3F63AC}"/>
          </ac:picMkLst>
        </pc:picChg>
        <pc:picChg chg="del">
          <ac:chgData name="Maria Schwarz Lausten" userId="5c119ad2-5082-408f-96b5-767a70fa244d" providerId="ADAL" clId="{827847D2-7097-4746-9A84-6A79FA456DA5}" dt="2020-11-26T19:11:08.947" v="5024" actId="478"/>
          <ac:picMkLst>
            <pc:docMk/>
            <pc:sldMk cId="3041178538" sldId="1986"/>
            <ac:picMk id="44" creationId="{8F0EA1DD-E689-4888-A685-611FF77DA172}"/>
          </ac:picMkLst>
        </pc:picChg>
        <pc:picChg chg="mod topLvl">
          <ac:chgData name="Maria Schwarz Lausten" userId="5c119ad2-5082-408f-96b5-767a70fa244d" providerId="ADAL" clId="{827847D2-7097-4746-9A84-6A79FA456DA5}" dt="2020-11-26T20:28:42.160" v="5763" actId="1076"/>
          <ac:picMkLst>
            <pc:docMk/>
            <pc:sldMk cId="3041178538" sldId="1986"/>
            <ac:picMk id="60" creationId="{E7D9607F-421B-4878-B0E4-EA5238577077}"/>
          </ac:picMkLst>
        </pc:picChg>
        <pc:picChg chg="add mod">
          <ac:chgData name="Maria Schwarz Lausten" userId="5c119ad2-5082-408f-96b5-767a70fa244d" providerId="ADAL" clId="{827847D2-7097-4746-9A84-6A79FA456DA5}" dt="2020-11-26T20:30:22.109" v="5778" actId="14100"/>
          <ac:picMkLst>
            <pc:docMk/>
            <pc:sldMk cId="3041178538" sldId="1986"/>
            <ac:picMk id="68" creationId="{05D3B553-097D-41AB-83A2-8F897C657426}"/>
          </ac:picMkLst>
        </pc:picChg>
      </pc:sldChg>
      <pc:sldChg chg="addSp delSp modSp mod">
        <pc:chgData name="Maria Schwarz Lausten" userId="5c119ad2-5082-408f-96b5-767a70fa244d" providerId="ADAL" clId="{827847D2-7097-4746-9A84-6A79FA456DA5}" dt="2020-11-26T19:01:57.724" v="4683" actId="14100"/>
        <pc:sldMkLst>
          <pc:docMk/>
          <pc:sldMk cId="2399758474" sldId="1987"/>
        </pc:sldMkLst>
        <pc:spChg chg="del">
          <ac:chgData name="Maria Schwarz Lausten" userId="5c119ad2-5082-408f-96b5-767a70fa244d" providerId="ADAL" clId="{827847D2-7097-4746-9A84-6A79FA456DA5}" dt="2020-11-26T18:34:31.813" v="3974" actId="478"/>
          <ac:spMkLst>
            <pc:docMk/>
            <pc:sldMk cId="2399758474" sldId="1987"/>
            <ac:spMk id="2" creationId="{34721DC4-5630-4315-A518-F3BC5927D5A6}"/>
          </ac:spMkLst>
        </pc:spChg>
        <pc:spChg chg="mod">
          <ac:chgData name="Maria Schwarz Lausten" userId="5c119ad2-5082-408f-96b5-767a70fa244d" providerId="ADAL" clId="{827847D2-7097-4746-9A84-6A79FA456DA5}" dt="2020-11-26T18:33:59.322" v="3965" actId="20577"/>
          <ac:spMkLst>
            <pc:docMk/>
            <pc:sldMk cId="2399758474" sldId="1987"/>
            <ac:spMk id="3" creationId="{6E16D012-7470-40B8-AF84-286477DFF546}"/>
          </ac:spMkLst>
        </pc:spChg>
        <pc:spChg chg="add del mod">
          <ac:chgData name="Maria Schwarz Lausten" userId="5c119ad2-5082-408f-96b5-767a70fa244d" providerId="ADAL" clId="{827847D2-7097-4746-9A84-6A79FA456DA5}" dt="2020-11-26T18:48:43.520" v="4281"/>
          <ac:spMkLst>
            <pc:docMk/>
            <pc:sldMk cId="2399758474" sldId="1987"/>
            <ac:spMk id="6" creationId="{6820E96C-2282-407B-B1CA-9FDE43DF7461}"/>
          </ac:spMkLst>
        </pc:spChg>
        <pc:spChg chg="add mod">
          <ac:chgData name="Maria Schwarz Lausten" userId="5c119ad2-5082-408f-96b5-767a70fa244d" providerId="ADAL" clId="{827847D2-7097-4746-9A84-6A79FA456DA5}" dt="2020-11-26T19:00:00.029" v="4581" actId="6549"/>
          <ac:spMkLst>
            <pc:docMk/>
            <pc:sldMk cId="2399758474" sldId="1987"/>
            <ac:spMk id="7" creationId="{D33CAE85-59D9-460F-935D-4E6323762697}"/>
          </ac:spMkLst>
        </pc:spChg>
        <pc:spChg chg="add mod">
          <ac:chgData name="Maria Schwarz Lausten" userId="5c119ad2-5082-408f-96b5-767a70fa244d" providerId="ADAL" clId="{827847D2-7097-4746-9A84-6A79FA456DA5}" dt="2020-11-26T19:01:29.779" v="4671" actId="6549"/>
          <ac:spMkLst>
            <pc:docMk/>
            <pc:sldMk cId="2399758474" sldId="1987"/>
            <ac:spMk id="11" creationId="{22074CC7-0E21-421F-B170-A6BAC7AA1239}"/>
          </ac:spMkLst>
        </pc:spChg>
        <pc:spChg chg="del">
          <ac:chgData name="Maria Schwarz Lausten" userId="5c119ad2-5082-408f-96b5-767a70fa244d" providerId="ADAL" clId="{827847D2-7097-4746-9A84-6A79FA456DA5}" dt="2020-11-26T18:34:19.475" v="3970" actId="478"/>
          <ac:spMkLst>
            <pc:docMk/>
            <pc:sldMk cId="2399758474" sldId="1987"/>
            <ac:spMk id="24" creationId="{87EB457F-0E79-45DC-929B-A87C7AEC69D8}"/>
          </ac:spMkLst>
        </pc:spChg>
        <pc:spChg chg="del">
          <ac:chgData name="Maria Schwarz Lausten" userId="5c119ad2-5082-408f-96b5-767a70fa244d" providerId="ADAL" clId="{827847D2-7097-4746-9A84-6A79FA456DA5}" dt="2020-11-26T18:34:21.990" v="3971" actId="478"/>
          <ac:spMkLst>
            <pc:docMk/>
            <pc:sldMk cId="2399758474" sldId="1987"/>
            <ac:spMk id="25" creationId="{12B53414-1167-4715-8B7F-0A45FC9D7B50}"/>
          </ac:spMkLst>
        </pc:spChg>
        <pc:spChg chg="add mod">
          <ac:chgData name="Maria Schwarz Lausten" userId="5c119ad2-5082-408f-96b5-767a70fa244d" providerId="ADAL" clId="{827847D2-7097-4746-9A84-6A79FA456DA5}" dt="2020-11-26T18:59:54.998" v="4579" actId="6549"/>
          <ac:spMkLst>
            <pc:docMk/>
            <pc:sldMk cId="2399758474" sldId="1987"/>
            <ac:spMk id="30" creationId="{DFD3B55A-544F-4AFF-AC6D-6E179BEE99B6}"/>
          </ac:spMkLst>
        </pc:spChg>
        <pc:spChg chg="mod">
          <ac:chgData name="Maria Schwarz Lausten" userId="5c119ad2-5082-408f-96b5-767a70fa244d" providerId="ADAL" clId="{827847D2-7097-4746-9A84-6A79FA456DA5}" dt="2020-11-26T19:01:57.724" v="4683" actId="14100"/>
          <ac:spMkLst>
            <pc:docMk/>
            <pc:sldMk cId="2399758474" sldId="1987"/>
            <ac:spMk id="34" creationId="{B340AA39-10F5-4E53-95AE-D521A68CC399}"/>
          </ac:spMkLst>
        </pc:spChg>
        <pc:spChg chg="add mod">
          <ac:chgData name="Maria Schwarz Lausten" userId="5c119ad2-5082-408f-96b5-767a70fa244d" providerId="ADAL" clId="{827847D2-7097-4746-9A84-6A79FA456DA5}" dt="2020-11-26T19:00:17.308" v="4618" actId="1035"/>
          <ac:spMkLst>
            <pc:docMk/>
            <pc:sldMk cId="2399758474" sldId="1987"/>
            <ac:spMk id="37" creationId="{F1275EA7-6A26-441F-8FE6-41A2256D28E6}"/>
          </ac:spMkLst>
        </pc:spChg>
        <pc:spChg chg="add mod">
          <ac:chgData name="Maria Schwarz Lausten" userId="5c119ad2-5082-408f-96b5-767a70fa244d" providerId="ADAL" clId="{827847D2-7097-4746-9A84-6A79FA456DA5}" dt="2020-11-26T19:00:17.308" v="4618" actId="1035"/>
          <ac:spMkLst>
            <pc:docMk/>
            <pc:sldMk cId="2399758474" sldId="1987"/>
            <ac:spMk id="38" creationId="{63827DB3-D7E1-42C0-BE8B-DCD5C10362CF}"/>
          </ac:spMkLst>
        </pc:spChg>
        <pc:grpChg chg="del">
          <ac:chgData name="Maria Schwarz Lausten" userId="5c119ad2-5082-408f-96b5-767a70fa244d" providerId="ADAL" clId="{827847D2-7097-4746-9A84-6A79FA456DA5}" dt="2020-11-26T18:34:25.460" v="3972" actId="478"/>
          <ac:grpSpMkLst>
            <pc:docMk/>
            <pc:sldMk cId="2399758474" sldId="1987"/>
            <ac:grpSpMk id="8" creationId="{868F86DF-97D9-454F-B589-61B6D85145D3}"/>
          </ac:grpSpMkLst>
        </pc:grpChg>
        <pc:picChg chg="del">
          <ac:chgData name="Maria Schwarz Lausten" userId="5c119ad2-5082-408f-96b5-767a70fa244d" providerId="ADAL" clId="{827847D2-7097-4746-9A84-6A79FA456DA5}" dt="2020-11-26T18:34:29.841" v="3973" actId="478"/>
          <ac:picMkLst>
            <pc:docMk/>
            <pc:sldMk cId="2399758474" sldId="1987"/>
            <ac:picMk id="27" creationId="{943FAB2F-C399-4314-9604-1A74BED15CC7}"/>
          </ac:picMkLst>
        </pc:picChg>
        <pc:picChg chg="del">
          <ac:chgData name="Maria Schwarz Lausten" userId="5c119ad2-5082-408f-96b5-767a70fa244d" providerId="ADAL" clId="{827847D2-7097-4746-9A84-6A79FA456DA5}" dt="2020-11-26T18:34:29.841" v="3973" actId="478"/>
          <ac:picMkLst>
            <pc:docMk/>
            <pc:sldMk cId="2399758474" sldId="1987"/>
            <ac:picMk id="28" creationId="{6A351F94-3642-4509-84F3-0363A66DE53B}"/>
          </ac:picMkLst>
        </pc:picChg>
        <pc:picChg chg="del">
          <ac:chgData name="Maria Schwarz Lausten" userId="5c119ad2-5082-408f-96b5-767a70fa244d" providerId="ADAL" clId="{827847D2-7097-4746-9A84-6A79FA456DA5}" dt="2020-11-26T18:34:29.841" v="3973" actId="478"/>
          <ac:picMkLst>
            <pc:docMk/>
            <pc:sldMk cId="2399758474" sldId="1987"/>
            <ac:picMk id="29" creationId="{3BBB39A2-718B-480E-AE8D-DDD8A2DF7F6C}"/>
          </ac:picMkLst>
        </pc:picChg>
        <pc:picChg chg="add">
          <ac:chgData name="Maria Schwarz Lausten" userId="5c119ad2-5082-408f-96b5-767a70fa244d" providerId="ADAL" clId="{827847D2-7097-4746-9A84-6A79FA456DA5}" dt="2020-11-26T18:50:21.695" v="4297"/>
          <ac:picMkLst>
            <pc:docMk/>
            <pc:sldMk cId="2399758474" sldId="1987"/>
            <ac:picMk id="31" creationId="{3B73DBAB-4EA5-4F4B-A17A-0DDE2AF783BF}"/>
          </ac:picMkLst>
        </pc:picChg>
        <pc:picChg chg="add mod">
          <ac:chgData name="Maria Schwarz Lausten" userId="5c119ad2-5082-408f-96b5-767a70fa244d" providerId="ADAL" clId="{827847D2-7097-4746-9A84-6A79FA456DA5}" dt="2020-11-26T18:59:31.322" v="4577" actId="1076"/>
          <ac:picMkLst>
            <pc:docMk/>
            <pc:sldMk cId="2399758474" sldId="1987"/>
            <ac:picMk id="32" creationId="{A158CB53-F0DB-4402-8563-1A9F32BFA5A2}"/>
          </ac:picMkLst>
        </pc:picChg>
        <pc:picChg chg="add del mod">
          <ac:chgData name="Maria Schwarz Lausten" userId="5c119ad2-5082-408f-96b5-767a70fa244d" providerId="ADAL" clId="{827847D2-7097-4746-9A84-6A79FA456DA5}" dt="2020-11-26T18:59:28.935" v="4576" actId="478"/>
          <ac:picMkLst>
            <pc:docMk/>
            <pc:sldMk cId="2399758474" sldId="1987"/>
            <ac:picMk id="33" creationId="{1A63EEB8-3F06-48E2-A2F5-237F43B4382C}"/>
          </ac:picMkLst>
        </pc:picChg>
        <pc:picChg chg="add mod">
          <ac:chgData name="Maria Schwarz Lausten" userId="5c119ad2-5082-408f-96b5-767a70fa244d" providerId="ADAL" clId="{827847D2-7097-4746-9A84-6A79FA456DA5}" dt="2020-11-26T18:59:08.897" v="4572" actId="1076"/>
          <ac:picMkLst>
            <pc:docMk/>
            <pc:sldMk cId="2399758474" sldId="1987"/>
            <ac:picMk id="35" creationId="{3D7F66DC-DB0B-4017-A5D6-880A8C221559}"/>
          </ac:picMkLst>
        </pc:picChg>
        <pc:picChg chg="add">
          <ac:chgData name="Maria Schwarz Lausten" userId="5c119ad2-5082-408f-96b5-767a70fa244d" providerId="ADAL" clId="{827847D2-7097-4746-9A84-6A79FA456DA5}" dt="2020-11-26T18:50:54.518" v="4300"/>
          <ac:picMkLst>
            <pc:docMk/>
            <pc:sldMk cId="2399758474" sldId="1987"/>
            <ac:picMk id="36" creationId="{90EFEDEE-C5CF-4DBB-961A-4155AD68A0B8}"/>
          </ac:picMkLst>
        </pc:picChg>
      </pc:sldChg>
      <pc:sldChg chg="addSp delSp modSp add mod">
        <pc:chgData name="Maria Schwarz Lausten" userId="5c119ad2-5082-408f-96b5-767a70fa244d" providerId="ADAL" clId="{827847D2-7097-4746-9A84-6A79FA456DA5}" dt="2020-11-26T21:21:11.096" v="6070" actId="207"/>
        <pc:sldMkLst>
          <pc:docMk/>
          <pc:sldMk cId="1025307132" sldId="1988"/>
        </pc:sldMkLst>
        <pc:spChg chg="mod">
          <ac:chgData name="Maria Schwarz Lausten" userId="5c119ad2-5082-408f-96b5-767a70fa244d" providerId="ADAL" clId="{827847D2-7097-4746-9A84-6A79FA456DA5}" dt="2020-11-26T19:01:11.788" v="4644" actId="20577"/>
          <ac:spMkLst>
            <pc:docMk/>
            <pc:sldMk cId="1025307132" sldId="1988"/>
            <ac:spMk id="24" creationId="{87EB457F-0E79-45DC-929B-A87C7AEC69D8}"/>
          </ac:spMkLst>
        </pc:spChg>
        <pc:spChg chg="del mod">
          <ac:chgData name="Maria Schwarz Lausten" userId="5c119ad2-5082-408f-96b5-767a70fa244d" providerId="ADAL" clId="{827847D2-7097-4746-9A84-6A79FA456DA5}" dt="2020-11-26T20:42:34.061" v="5893" actId="478"/>
          <ac:spMkLst>
            <pc:docMk/>
            <pc:sldMk cId="1025307132" sldId="1988"/>
            <ac:spMk id="30" creationId="{CD3BBF95-E4CB-43EE-89F1-3847B802EDE1}"/>
          </ac:spMkLst>
        </pc:spChg>
        <pc:spChg chg="mod">
          <ac:chgData name="Maria Schwarz Lausten" userId="5c119ad2-5082-408f-96b5-767a70fa244d" providerId="ADAL" clId="{827847D2-7097-4746-9A84-6A79FA456DA5}" dt="2020-11-26T21:20:03.504" v="6067" actId="207"/>
          <ac:spMkLst>
            <pc:docMk/>
            <pc:sldMk cId="1025307132" sldId="1988"/>
            <ac:spMk id="31" creationId="{F3A0A277-7338-4538-A5CE-0B0B130945E4}"/>
          </ac:spMkLst>
        </pc:spChg>
        <pc:spChg chg="mod">
          <ac:chgData name="Maria Schwarz Lausten" userId="5c119ad2-5082-408f-96b5-767a70fa244d" providerId="ADAL" clId="{827847D2-7097-4746-9A84-6A79FA456DA5}" dt="2020-11-26T21:19:36.478" v="6066" actId="207"/>
          <ac:spMkLst>
            <pc:docMk/>
            <pc:sldMk cId="1025307132" sldId="1988"/>
            <ac:spMk id="32" creationId="{F4C79649-7BB9-4DFE-95C2-C455A3CCF53F}"/>
          </ac:spMkLst>
        </pc:spChg>
        <pc:spChg chg="add del mod">
          <ac:chgData name="Maria Schwarz Lausten" userId="5c119ad2-5082-408f-96b5-767a70fa244d" providerId="ADAL" clId="{827847D2-7097-4746-9A84-6A79FA456DA5}" dt="2020-11-26T20:06:11.351" v="5266" actId="478"/>
          <ac:spMkLst>
            <pc:docMk/>
            <pc:sldMk cId="1025307132" sldId="1988"/>
            <ac:spMk id="35" creationId="{AA53D185-3AC9-4D61-9AFF-8E365CD8C28F}"/>
          </ac:spMkLst>
        </pc:spChg>
        <pc:spChg chg="mod">
          <ac:chgData name="Maria Schwarz Lausten" userId="5c119ad2-5082-408f-96b5-767a70fa244d" providerId="ADAL" clId="{827847D2-7097-4746-9A84-6A79FA456DA5}" dt="2020-11-26T21:18:20.731" v="6064" actId="207"/>
          <ac:spMkLst>
            <pc:docMk/>
            <pc:sldMk cId="1025307132" sldId="1988"/>
            <ac:spMk id="36" creationId="{A72BFF49-A4D4-4452-84F1-C9FC2A6BCD5C}"/>
          </ac:spMkLst>
        </pc:spChg>
        <pc:spChg chg="mod">
          <ac:chgData name="Maria Schwarz Lausten" userId="5c119ad2-5082-408f-96b5-767a70fa244d" providerId="ADAL" clId="{827847D2-7097-4746-9A84-6A79FA456DA5}" dt="2020-11-26T21:18:39.449" v="6065" actId="207"/>
          <ac:spMkLst>
            <pc:docMk/>
            <pc:sldMk cId="1025307132" sldId="1988"/>
            <ac:spMk id="37" creationId="{E4B74055-8A24-41CB-A3D8-944D16275620}"/>
          </ac:spMkLst>
        </pc:spChg>
        <pc:spChg chg="mod">
          <ac:chgData name="Maria Schwarz Lausten" userId="5c119ad2-5082-408f-96b5-767a70fa244d" providerId="ADAL" clId="{827847D2-7097-4746-9A84-6A79FA456DA5}" dt="2020-11-26T21:20:28.018" v="6068" actId="207"/>
          <ac:spMkLst>
            <pc:docMk/>
            <pc:sldMk cId="1025307132" sldId="1988"/>
            <ac:spMk id="38" creationId="{FD0E1D9E-E20B-412D-8069-E8FA5B85F5E6}"/>
          </ac:spMkLst>
        </pc:spChg>
        <pc:spChg chg="add del mod">
          <ac:chgData name="Maria Schwarz Lausten" userId="5c119ad2-5082-408f-96b5-767a70fa244d" providerId="ADAL" clId="{827847D2-7097-4746-9A84-6A79FA456DA5}" dt="2020-11-26T20:16:09.633" v="5276" actId="478"/>
          <ac:spMkLst>
            <pc:docMk/>
            <pc:sldMk cId="1025307132" sldId="1988"/>
            <ac:spMk id="39" creationId="{BF6122B5-B88B-49CC-B5C2-B05654AC8475}"/>
          </ac:spMkLst>
        </pc:spChg>
        <pc:spChg chg="add del mod">
          <ac:chgData name="Maria Schwarz Lausten" userId="5c119ad2-5082-408f-96b5-767a70fa244d" providerId="ADAL" clId="{827847D2-7097-4746-9A84-6A79FA456DA5}" dt="2020-11-26T20:39:34.446" v="5833" actId="478"/>
          <ac:spMkLst>
            <pc:docMk/>
            <pc:sldMk cId="1025307132" sldId="1988"/>
            <ac:spMk id="40" creationId="{C1BDF02C-47DA-45AF-AC6B-8FEB93B38C8A}"/>
          </ac:spMkLst>
        </pc:spChg>
        <pc:spChg chg="add mod">
          <ac:chgData name="Maria Schwarz Lausten" userId="5c119ad2-5082-408f-96b5-767a70fa244d" providerId="ADAL" clId="{827847D2-7097-4746-9A84-6A79FA456DA5}" dt="2020-11-26T21:21:11.096" v="6070" actId="207"/>
          <ac:spMkLst>
            <pc:docMk/>
            <pc:sldMk cId="1025307132" sldId="1988"/>
            <ac:spMk id="47" creationId="{F9D61D5A-F7BC-42CC-A63D-74D0392D8F2B}"/>
          </ac:spMkLst>
        </pc:spChg>
        <pc:spChg chg="del">
          <ac:chgData name="Maria Schwarz Lausten" userId="5c119ad2-5082-408f-96b5-767a70fa244d" providerId="ADAL" clId="{827847D2-7097-4746-9A84-6A79FA456DA5}" dt="2020-11-26T19:49:54.345" v="5219" actId="478"/>
          <ac:spMkLst>
            <pc:docMk/>
            <pc:sldMk cId="1025307132" sldId="1988"/>
            <ac:spMk id="49" creationId="{AE9C5AE0-8C5D-400B-B068-6A6106C98990}"/>
          </ac:spMkLst>
        </pc:spChg>
        <pc:grpChg chg="add del">
          <ac:chgData name="Maria Schwarz Lausten" userId="5c119ad2-5082-408f-96b5-767a70fa244d" providerId="ADAL" clId="{827847D2-7097-4746-9A84-6A79FA456DA5}" dt="2020-11-26T20:40:48.980" v="5871" actId="478"/>
          <ac:grpSpMkLst>
            <pc:docMk/>
            <pc:sldMk cId="1025307132" sldId="1988"/>
            <ac:grpSpMk id="13" creationId="{0CFF8A66-823C-4467-B741-9DB650E97F28}"/>
          </ac:grpSpMkLst>
        </pc:grpChg>
        <pc:grpChg chg="add mod">
          <ac:chgData name="Maria Schwarz Lausten" userId="5c119ad2-5082-408f-96b5-767a70fa244d" providerId="ADAL" clId="{827847D2-7097-4746-9A84-6A79FA456DA5}" dt="2020-11-26T20:41:33.411" v="5881" actId="164"/>
          <ac:grpSpMkLst>
            <pc:docMk/>
            <pc:sldMk cId="1025307132" sldId="1988"/>
            <ac:grpSpMk id="22" creationId="{FD145B41-1AEC-42E2-9310-7E0B1BB09B43}"/>
          </ac:grpSpMkLst>
        </pc:grpChg>
        <pc:picChg chg="add mod">
          <ac:chgData name="Maria Schwarz Lausten" userId="5c119ad2-5082-408f-96b5-767a70fa244d" providerId="ADAL" clId="{827847D2-7097-4746-9A84-6A79FA456DA5}" dt="2020-11-26T19:50:55.870" v="5236" actId="1076"/>
          <ac:picMkLst>
            <pc:docMk/>
            <pc:sldMk cId="1025307132" sldId="1988"/>
            <ac:picMk id="2" creationId="{4AFD1447-1E3E-4C8B-841B-B6C0097D637C}"/>
          </ac:picMkLst>
        </pc:picChg>
        <pc:picChg chg="add mod ord">
          <ac:chgData name="Maria Schwarz Lausten" userId="5c119ad2-5082-408f-96b5-767a70fa244d" providerId="ADAL" clId="{827847D2-7097-4746-9A84-6A79FA456DA5}" dt="2020-11-26T19:51:06.750" v="5239" actId="1076"/>
          <ac:picMkLst>
            <pc:docMk/>
            <pc:sldMk cId="1025307132" sldId="1988"/>
            <ac:picMk id="4" creationId="{6A222F1F-29A7-4FD3-B723-A883A47D3063}"/>
          </ac:picMkLst>
        </pc:picChg>
        <pc:picChg chg="add mod">
          <ac:chgData name="Maria Schwarz Lausten" userId="5c119ad2-5082-408f-96b5-767a70fa244d" providerId="ADAL" clId="{827847D2-7097-4746-9A84-6A79FA456DA5}" dt="2020-11-26T19:51:05.296" v="5238" actId="1076"/>
          <ac:picMkLst>
            <pc:docMk/>
            <pc:sldMk cId="1025307132" sldId="1988"/>
            <ac:picMk id="6" creationId="{A8E02B57-2C23-4312-B7E3-1B8053DE62B6}"/>
          </ac:picMkLst>
        </pc:picChg>
        <pc:picChg chg="add mod">
          <ac:chgData name="Maria Schwarz Lausten" userId="5c119ad2-5082-408f-96b5-767a70fa244d" providerId="ADAL" clId="{827847D2-7097-4746-9A84-6A79FA456DA5}" dt="2020-11-26T20:06:31.037" v="5271" actId="1076"/>
          <ac:picMkLst>
            <pc:docMk/>
            <pc:sldMk cId="1025307132" sldId="1988"/>
            <ac:picMk id="7" creationId="{1257371C-31F2-4680-90EC-A83B5F7B3B82}"/>
          </ac:picMkLst>
        </pc:picChg>
        <pc:picChg chg="add mod">
          <ac:chgData name="Maria Schwarz Lausten" userId="5c119ad2-5082-408f-96b5-767a70fa244d" providerId="ADAL" clId="{827847D2-7097-4746-9A84-6A79FA456DA5}" dt="2020-11-26T20:16:35.330" v="5281" actId="14100"/>
          <ac:picMkLst>
            <pc:docMk/>
            <pc:sldMk cId="1025307132" sldId="1988"/>
            <ac:picMk id="8" creationId="{12078F8C-333D-46D3-BB2D-D32CB9D69F9C}"/>
          </ac:picMkLst>
        </pc:picChg>
        <pc:picChg chg="add mod">
          <ac:chgData name="Maria Schwarz Lausten" userId="5c119ad2-5082-408f-96b5-767a70fa244d" providerId="ADAL" clId="{827847D2-7097-4746-9A84-6A79FA456DA5}" dt="2020-11-26T20:41:33.411" v="5881" actId="164"/>
          <ac:picMkLst>
            <pc:docMk/>
            <pc:sldMk cId="1025307132" sldId="1988"/>
            <ac:picMk id="9" creationId="{F38AB070-FA74-4633-B72A-28347DEA7693}"/>
          </ac:picMkLst>
        </pc:picChg>
        <pc:picChg chg="del">
          <ac:chgData name="Maria Schwarz Lausten" userId="5c119ad2-5082-408f-96b5-767a70fa244d" providerId="ADAL" clId="{827847D2-7097-4746-9A84-6A79FA456DA5}" dt="2020-11-26T20:16:11.561" v="5277" actId="478"/>
          <ac:picMkLst>
            <pc:docMk/>
            <pc:sldMk cId="1025307132" sldId="1988"/>
            <ac:picMk id="10" creationId="{92F5A882-A4D7-44D8-BBB3-234DA4FA50B9}"/>
          </ac:picMkLst>
        </pc:picChg>
        <pc:picChg chg="add mod ord">
          <ac:chgData name="Maria Schwarz Lausten" userId="5c119ad2-5082-408f-96b5-767a70fa244d" providerId="ADAL" clId="{827847D2-7097-4746-9A84-6A79FA456DA5}" dt="2020-11-26T20:41:33.411" v="5881" actId="164"/>
          <ac:picMkLst>
            <pc:docMk/>
            <pc:sldMk cId="1025307132" sldId="1988"/>
            <ac:picMk id="11" creationId="{06F98062-7906-4F32-BB0B-F56C627957F0}"/>
          </ac:picMkLst>
        </pc:picChg>
        <pc:picChg chg="del">
          <ac:chgData name="Maria Schwarz Lausten" userId="5c119ad2-5082-408f-96b5-767a70fa244d" providerId="ADAL" clId="{827847D2-7097-4746-9A84-6A79FA456DA5}" dt="2020-11-26T20:06:09.766" v="5265" actId="478"/>
          <ac:picMkLst>
            <pc:docMk/>
            <pc:sldMk cId="1025307132" sldId="1988"/>
            <ac:picMk id="12" creationId="{7DE0FDD3-DF10-4AFD-8712-2344DAF80A77}"/>
          </ac:picMkLst>
        </pc:picChg>
        <pc:picChg chg="add mod">
          <ac:chgData name="Maria Schwarz Lausten" userId="5c119ad2-5082-408f-96b5-767a70fa244d" providerId="ADAL" clId="{827847D2-7097-4746-9A84-6A79FA456DA5}" dt="2020-11-26T20:41:33.411" v="5881" actId="164"/>
          <ac:picMkLst>
            <pc:docMk/>
            <pc:sldMk cId="1025307132" sldId="1988"/>
            <ac:picMk id="14" creationId="{7B90BFD6-DCD3-41CA-907D-864236CA74DA}"/>
          </ac:picMkLst>
        </pc:picChg>
        <pc:picChg chg="add mod">
          <ac:chgData name="Maria Schwarz Lausten" userId="5c119ad2-5082-408f-96b5-767a70fa244d" providerId="ADAL" clId="{827847D2-7097-4746-9A84-6A79FA456DA5}" dt="2020-11-26T20:41:33.411" v="5881" actId="164"/>
          <ac:picMkLst>
            <pc:docMk/>
            <pc:sldMk cId="1025307132" sldId="1988"/>
            <ac:picMk id="21" creationId="{D0F3BB81-2C90-4B59-9917-33FE6B6E082D}"/>
          </ac:picMkLst>
        </pc:picChg>
        <pc:picChg chg="del">
          <ac:chgData name="Maria Schwarz Lausten" userId="5c119ad2-5082-408f-96b5-767a70fa244d" providerId="ADAL" clId="{827847D2-7097-4746-9A84-6A79FA456DA5}" dt="2020-11-26T19:49:58.287" v="5220" actId="478"/>
          <ac:picMkLst>
            <pc:docMk/>
            <pc:sldMk cId="1025307132" sldId="1988"/>
            <ac:picMk id="27" creationId="{943FAB2F-C399-4314-9604-1A74BED15CC7}"/>
          </ac:picMkLst>
        </pc:picChg>
        <pc:picChg chg="del">
          <ac:chgData name="Maria Schwarz Lausten" userId="5c119ad2-5082-408f-96b5-767a70fa244d" providerId="ADAL" clId="{827847D2-7097-4746-9A84-6A79FA456DA5}" dt="2020-11-26T19:49:58.287" v="5220" actId="478"/>
          <ac:picMkLst>
            <pc:docMk/>
            <pc:sldMk cId="1025307132" sldId="1988"/>
            <ac:picMk id="28" creationId="{6A351F94-3642-4509-84F3-0363A66DE53B}"/>
          </ac:picMkLst>
        </pc:picChg>
        <pc:picChg chg="del">
          <ac:chgData name="Maria Schwarz Lausten" userId="5c119ad2-5082-408f-96b5-767a70fa244d" providerId="ADAL" clId="{827847D2-7097-4746-9A84-6A79FA456DA5}" dt="2020-11-26T19:49:58.287" v="5220" actId="478"/>
          <ac:picMkLst>
            <pc:docMk/>
            <pc:sldMk cId="1025307132" sldId="1988"/>
            <ac:picMk id="29" creationId="{3BBB39A2-718B-480E-AE8D-DDD8A2DF7F6C}"/>
          </ac:picMkLst>
        </pc:picChg>
        <pc:picChg chg="del mod">
          <ac:chgData name="Maria Schwarz Lausten" userId="5c119ad2-5082-408f-96b5-767a70fa244d" providerId="ADAL" clId="{827847D2-7097-4746-9A84-6A79FA456DA5}" dt="2020-11-26T20:31:44.439" v="5785" actId="478"/>
          <ac:picMkLst>
            <pc:docMk/>
            <pc:sldMk cId="1025307132" sldId="1988"/>
            <ac:picMk id="33" creationId="{6D4B6C89-6D4C-4DF3-A4A8-6B48292751AD}"/>
          </ac:picMkLst>
        </pc:picChg>
        <pc:picChg chg="add mod">
          <ac:chgData name="Maria Schwarz Lausten" userId="5c119ad2-5082-408f-96b5-767a70fa244d" providerId="ADAL" clId="{827847D2-7097-4746-9A84-6A79FA456DA5}" dt="2020-11-26T20:43:40.015" v="5902" actId="14100"/>
          <ac:picMkLst>
            <pc:docMk/>
            <pc:sldMk cId="1025307132" sldId="1988"/>
            <ac:picMk id="41" creationId="{4303C2C3-CAF4-4A85-918B-EB4CF8F9364F}"/>
          </ac:picMkLst>
        </pc:picChg>
        <pc:picChg chg="add mod">
          <ac:chgData name="Maria Schwarz Lausten" userId="5c119ad2-5082-408f-96b5-767a70fa244d" providerId="ADAL" clId="{827847D2-7097-4746-9A84-6A79FA456DA5}" dt="2020-11-26T20:44:34.320" v="5916" actId="1076"/>
          <ac:picMkLst>
            <pc:docMk/>
            <pc:sldMk cId="1025307132" sldId="1988"/>
            <ac:picMk id="42" creationId="{ACB6A698-B5E4-48E7-BC39-856166022867}"/>
          </ac:picMkLst>
        </pc:picChg>
        <pc:picChg chg="add mod">
          <ac:chgData name="Maria Schwarz Lausten" userId="5c119ad2-5082-408f-96b5-767a70fa244d" providerId="ADAL" clId="{827847D2-7097-4746-9A84-6A79FA456DA5}" dt="2020-11-26T20:44:03.223" v="5907" actId="1076"/>
          <ac:picMkLst>
            <pc:docMk/>
            <pc:sldMk cId="1025307132" sldId="1988"/>
            <ac:picMk id="44" creationId="{6451127B-B94B-442A-B65E-EC7BB96A686B}"/>
          </ac:picMkLst>
        </pc:picChg>
        <pc:picChg chg="add mod">
          <ac:chgData name="Maria Schwarz Lausten" userId="5c119ad2-5082-408f-96b5-767a70fa244d" providerId="ADAL" clId="{827847D2-7097-4746-9A84-6A79FA456DA5}" dt="2020-11-26T20:44:27.909" v="5914" actId="1076"/>
          <ac:picMkLst>
            <pc:docMk/>
            <pc:sldMk cId="1025307132" sldId="1988"/>
            <ac:picMk id="45" creationId="{7AC2F8AF-BCC8-40AF-A5CF-69FCC5DC37DF}"/>
          </ac:picMkLst>
        </pc:picChg>
        <pc:picChg chg="add mod">
          <ac:chgData name="Maria Schwarz Lausten" userId="5c119ad2-5082-408f-96b5-767a70fa244d" providerId="ADAL" clId="{827847D2-7097-4746-9A84-6A79FA456DA5}" dt="2020-11-26T20:44:29.667" v="5915" actId="1076"/>
          <ac:picMkLst>
            <pc:docMk/>
            <pc:sldMk cId="1025307132" sldId="1988"/>
            <ac:picMk id="46" creationId="{F68B7AD2-8A8C-44E0-95C0-C57E210F2FB1}"/>
          </ac:picMkLst>
        </pc:picChg>
      </pc:sldChg>
      <pc:sldChg chg="add del ord">
        <pc:chgData name="Maria Schwarz Lausten" userId="5c119ad2-5082-408f-96b5-767a70fa244d" providerId="ADAL" clId="{827847D2-7097-4746-9A84-6A79FA456DA5}" dt="2020-11-26T20:53:23.461" v="5988" actId="2696"/>
        <pc:sldMkLst>
          <pc:docMk/>
          <pc:sldMk cId="1458967238" sldId="1989"/>
        </pc:sldMkLst>
      </pc:sldChg>
      <pc:sldChg chg="modSp add mod ord">
        <pc:chgData name="Maria Schwarz Lausten" userId="5c119ad2-5082-408f-96b5-767a70fa244d" providerId="ADAL" clId="{827847D2-7097-4746-9A84-6A79FA456DA5}" dt="2020-11-26T19:31:05.508" v="5206" actId="20577"/>
        <pc:sldMkLst>
          <pc:docMk/>
          <pc:sldMk cId="3105017634" sldId="1990"/>
        </pc:sldMkLst>
        <pc:spChg chg="mod">
          <ac:chgData name="Maria Schwarz Lausten" userId="5c119ad2-5082-408f-96b5-767a70fa244d" providerId="ADAL" clId="{827847D2-7097-4746-9A84-6A79FA456DA5}" dt="2020-11-26T19:10:58.479" v="5023" actId="20577"/>
          <ac:spMkLst>
            <pc:docMk/>
            <pc:sldMk cId="3105017634" sldId="1990"/>
            <ac:spMk id="2" creationId="{B65F18FA-DE0F-4C90-A678-44C4808B5EB5}"/>
          </ac:spMkLst>
        </pc:spChg>
        <pc:spChg chg="mod">
          <ac:chgData name="Maria Schwarz Lausten" userId="5c119ad2-5082-408f-96b5-767a70fa244d" providerId="ADAL" clId="{827847D2-7097-4746-9A84-6A79FA456DA5}" dt="2020-11-26T19:31:05.508" v="5206" actId="20577"/>
          <ac:spMkLst>
            <pc:docMk/>
            <pc:sldMk cId="3105017634" sldId="1990"/>
            <ac:spMk id="16" creationId="{E75677E8-15E4-484C-9EDE-11869CA0E306}"/>
          </ac:spMkLst>
        </pc:spChg>
      </pc:sldChg>
      <pc:sldChg chg="addSp delSp modSp add mod ord">
        <pc:chgData name="Maria Schwarz Lausten" userId="5c119ad2-5082-408f-96b5-767a70fa244d" providerId="ADAL" clId="{827847D2-7097-4746-9A84-6A79FA456DA5}" dt="2020-11-26T20:47:18.954" v="5944" actId="21"/>
        <pc:sldMkLst>
          <pc:docMk/>
          <pc:sldMk cId="638701499" sldId="1991"/>
        </pc:sldMkLst>
        <pc:spChg chg="add del mod">
          <ac:chgData name="Maria Schwarz Lausten" userId="5c119ad2-5082-408f-96b5-767a70fa244d" providerId="ADAL" clId="{827847D2-7097-4746-9A84-6A79FA456DA5}" dt="2020-11-26T20:45:58.306" v="5930" actId="478"/>
          <ac:spMkLst>
            <pc:docMk/>
            <pc:sldMk cId="638701499" sldId="1991"/>
            <ac:spMk id="2" creationId="{3BFC39D4-82A4-4893-8D69-9224F26F1E02}"/>
          </ac:spMkLst>
        </pc:spChg>
        <pc:spChg chg="mod">
          <ac:chgData name="Maria Schwarz Lausten" userId="5c119ad2-5082-408f-96b5-767a70fa244d" providerId="ADAL" clId="{827847D2-7097-4746-9A84-6A79FA456DA5}" dt="2020-11-26T20:21:34.267" v="5355" actId="20577"/>
          <ac:spMkLst>
            <pc:docMk/>
            <pc:sldMk cId="638701499" sldId="1991"/>
            <ac:spMk id="3" creationId="{6E16D012-7470-40B8-AF84-286477DFF546}"/>
          </ac:spMkLst>
        </pc:spChg>
        <pc:spChg chg="mod">
          <ac:chgData name="Maria Schwarz Lausten" userId="5c119ad2-5082-408f-96b5-767a70fa244d" providerId="ADAL" clId="{827847D2-7097-4746-9A84-6A79FA456DA5}" dt="2020-11-26T20:27:21.609" v="5739" actId="20577"/>
          <ac:spMkLst>
            <pc:docMk/>
            <pc:sldMk cId="638701499" sldId="1991"/>
            <ac:spMk id="24" creationId="{87EB457F-0E79-45DC-929B-A87C7AEC69D8}"/>
          </ac:spMkLst>
        </pc:spChg>
        <pc:spChg chg="ord">
          <ac:chgData name="Maria Schwarz Lausten" userId="5c119ad2-5082-408f-96b5-767a70fa244d" providerId="ADAL" clId="{827847D2-7097-4746-9A84-6A79FA456DA5}" dt="2020-11-26T20:20:56.119" v="5316" actId="167"/>
          <ac:spMkLst>
            <pc:docMk/>
            <pc:sldMk cId="638701499" sldId="1991"/>
            <ac:spMk id="26" creationId="{0B2A65B1-526F-4737-9651-D38A04CAE758}"/>
          </ac:spMkLst>
        </pc:spChg>
        <pc:spChg chg="del">
          <ac:chgData name="Maria Schwarz Lausten" userId="5c119ad2-5082-408f-96b5-767a70fa244d" providerId="ADAL" clId="{827847D2-7097-4746-9A84-6A79FA456DA5}" dt="2020-11-26T20:22:12.827" v="5378" actId="478"/>
          <ac:spMkLst>
            <pc:docMk/>
            <pc:sldMk cId="638701499" sldId="1991"/>
            <ac:spMk id="34" creationId="{5A92D947-0126-4674-BDE8-D1B3F23CBC8B}"/>
          </ac:spMkLst>
        </pc:spChg>
        <pc:spChg chg="del">
          <ac:chgData name="Maria Schwarz Lausten" userId="5c119ad2-5082-408f-96b5-767a70fa244d" providerId="ADAL" clId="{827847D2-7097-4746-9A84-6A79FA456DA5}" dt="2020-11-26T20:22:12.827" v="5378" actId="478"/>
          <ac:spMkLst>
            <pc:docMk/>
            <pc:sldMk cId="638701499" sldId="1991"/>
            <ac:spMk id="35" creationId="{2456DB33-6235-469F-A597-F9C570990164}"/>
          </ac:spMkLst>
        </pc:spChg>
        <pc:spChg chg="mod">
          <ac:chgData name="Maria Schwarz Lausten" userId="5c119ad2-5082-408f-96b5-767a70fa244d" providerId="ADAL" clId="{827847D2-7097-4746-9A84-6A79FA456DA5}" dt="2020-11-26T20:47:12.119" v="5943" actId="1076"/>
          <ac:spMkLst>
            <pc:docMk/>
            <pc:sldMk cId="638701499" sldId="1991"/>
            <ac:spMk id="39" creationId="{DEF9EFFB-76D8-4CF5-A626-2B8379E5F83E}"/>
          </ac:spMkLst>
        </pc:spChg>
        <pc:spChg chg="mod">
          <ac:chgData name="Maria Schwarz Lausten" userId="5c119ad2-5082-408f-96b5-767a70fa244d" providerId="ADAL" clId="{827847D2-7097-4746-9A84-6A79FA456DA5}" dt="2020-11-26T20:47:12.119" v="5943" actId="1076"/>
          <ac:spMkLst>
            <pc:docMk/>
            <pc:sldMk cId="638701499" sldId="1991"/>
            <ac:spMk id="41" creationId="{42D3CFFE-659D-4E09-9ACD-C875171EE73C}"/>
          </ac:spMkLst>
        </pc:spChg>
        <pc:grpChg chg="del">
          <ac:chgData name="Maria Schwarz Lausten" userId="5c119ad2-5082-408f-96b5-767a70fa244d" providerId="ADAL" clId="{827847D2-7097-4746-9A84-6A79FA456DA5}" dt="2020-11-26T20:22:12.827" v="5378" actId="478"/>
          <ac:grpSpMkLst>
            <pc:docMk/>
            <pc:sldMk cId="638701499" sldId="1991"/>
            <ac:grpSpMk id="27" creationId="{FE3E6D02-D2C5-484D-88A9-4CC9475B6CF1}"/>
          </ac:grpSpMkLst>
        </pc:grpChg>
        <pc:grpChg chg="add ord">
          <ac:chgData name="Maria Schwarz Lausten" userId="5c119ad2-5082-408f-96b5-767a70fa244d" providerId="ADAL" clId="{827847D2-7097-4746-9A84-6A79FA456DA5}" dt="2020-11-26T20:20:48.114" v="5314" actId="167"/>
          <ac:grpSpMkLst>
            <pc:docMk/>
            <pc:sldMk cId="638701499" sldId="1991"/>
            <ac:grpSpMk id="32" creationId="{8173C69E-5F0F-4C5D-A0E2-E9546D2E2162}"/>
          </ac:grpSpMkLst>
        </pc:grpChg>
        <pc:grpChg chg="mod ord">
          <ac:chgData name="Maria Schwarz Lausten" userId="5c119ad2-5082-408f-96b5-767a70fa244d" providerId="ADAL" clId="{827847D2-7097-4746-9A84-6A79FA456DA5}" dt="2020-11-26T20:46:29.300" v="5938" actId="1076"/>
          <ac:grpSpMkLst>
            <pc:docMk/>
            <pc:sldMk cId="638701499" sldId="1991"/>
            <ac:grpSpMk id="45" creationId="{80A41134-7EB6-40A7-8F56-A2F90FF96672}"/>
          </ac:grpSpMkLst>
        </pc:grpChg>
        <pc:grpChg chg="mod ord">
          <ac:chgData name="Maria Schwarz Lausten" userId="5c119ad2-5082-408f-96b5-767a70fa244d" providerId="ADAL" clId="{827847D2-7097-4746-9A84-6A79FA456DA5}" dt="2020-11-26T20:46:29.300" v="5938" actId="1076"/>
          <ac:grpSpMkLst>
            <pc:docMk/>
            <pc:sldMk cId="638701499" sldId="1991"/>
            <ac:grpSpMk id="51" creationId="{46D744F6-8286-42E6-8440-CB1B063AC6D1}"/>
          </ac:grpSpMkLst>
        </pc:grpChg>
        <pc:grpChg chg="del">
          <ac:chgData name="Maria Schwarz Lausten" userId="5c119ad2-5082-408f-96b5-767a70fa244d" providerId="ADAL" clId="{827847D2-7097-4746-9A84-6A79FA456DA5}" dt="2020-11-26T20:20:29.638" v="5311" actId="478"/>
          <ac:grpSpMkLst>
            <pc:docMk/>
            <pc:sldMk cId="638701499" sldId="1991"/>
            <ac:grpSpMk id="57" creationId="{99ABD062-50BB-488F-9ADA-56EAE38A95B0}"/>
          </ac:grpSpMkLst>
        </pc:grpChg>
        <pc:grpChg chg="del">
          <ac:chgData name="Maria Schwarz Lausten" userId="5c119ad2-5082-408f-96b5-767a70fa244d" providerId="ADAL" clId="{827847D2-7097-4746-9A84-6A79FA456DA5}" dt="2020-11-26T20:20:31.278" v="5312" actId="478"/>
          <ac:grpSpMkLst>
            <pc:docMk/>
            <pc:sldMk cId="638701499" sldId="1991"/>
            <ac:grpSpMk id="60" creationId="{FDD8B1F6-6C9A-4A4A-820A-832654FFD6AB}"/>
          </ac:grpSpMkLst>
        </pc:grpChg>
        <pc:picChg chg="del">
          <ac:chgData name="Maria Schwarz Lausten" userId="5c119ad2-5082-408f-96b5-767a70fa244d" providerId="ADAL" clId="{827847D2-7097-4746-9A84-6A79FA456DA5}" dt="2020-11-26T20:22:12.827" v="5378" actId="478"/>
          <ac:picMkLst>
            <pc:docMk/>
            <pc:sldMk cId="638701499" sldId="1991"/>
            <ac:picMk id="25" creationId="{CC80594D-EE75-478A-8B70-C3B4958C1E8B}"/>
          </ac:picMkLst>
        </pc:picChg>
        <pc:picChg chg="mod">
          <ac:chgData name="Maria Schwarz Lausten" userId="5c119ad2-5082-408f-96b5-767a70fa244d" providerId="ADAL" clId="{827847D2-7097-4746-9A84-6A79FA456DA5}" dt="2020-11-26T20:47:12.119" v="5943" actId="1076"/>
          <ac:picMkLst>
            <pc:docMk/>
            <pc:sldMk cId="638701499" sldId="1991"/>
            <ac:picMk id="38" creationId="{6D04C0CB-CE19-4FEA-B6AE-F743D76CBF1F}"/>
          </ac:picMkLst>
        </pc:picChg>
        <pc:picChg chg="mod">
          <ac:chgData name="Maria Schwarz Lausten" userId="5c119ad2-5082-408f-96b5-767a70fa244d" providerId="ADAL" clId="{827847D2-7097-4746-9A84-6A79FA456DA5}" dt="2020-11-26T20:47:12.119" v="5943" actId="1076"/>
          <ac:picMkLst>
            <pc:docMk/>
            <pc:sldMk cId="638701499" sldId="1991"/>
            <ac:picMk id="40" creationId="{74782C6E-49A9-48E1-BA8A-10B4A95C2CD5}"/>
          </ac:picMkLst>
        </pc:picChg>
        <pc:picChg chg="add mod">
          <ac:chgData name="Maria Schwarz Lausten" userId="5c119ad2-5082-408f-96b5-767a70fa244d" providerId="ADAL" clId="{827847D2-7097-4746-9A84-6A79FA456DA5}" dt="2020-11-26T20:46:17.059" v="5936" actId="1076"/>
          <ac:picMkLst>
            <pc:docMk/>
            <pc:sldMk cId="638701499" sldId="1991"/>
            <ac:picMk id="42" creationId="{4C364A4A-15F5-494D-8D96-742DE57BE274}"/>
          </ac:picMkLst>
        </pc:picChg>
        <pc:picChg chg="del">
          <ac:chgData name="Maria Schwarz Lausten" userId="5c119ad2-5082-408f-96b5-767a70fa244d" providerId="ADAL" clId="{827847D2-7097-4746-9A84-6A79FA456DA5}" dt="2020-11-26T20:20:27.627" v="5310" actId="478"/>
          <ac:picMkLst>
            <pc:docMk/>
            <pc:sldMk cId="638701499" sldId="1991"/>
            <ac:picMk id="43" creationId="{A45665C0-0992-4B39-9550-97AB05D8F53C}"/>
          </ac:picMkLst>
        </pc:picChg>
        <pc:picChg chg="del">
          <ac:chgData name="Maria Schwarz Lausten" userId="5c119ad2-5082-408f-96b5-767a70fa244d" providerId="ADAL" clId="{827847D2-7097-4746-9A84-6A79FA456DA5}" dt="2020-11-26T20:46:00.967" v="5931" actId="478"/>
          <ac:picMkLst>
            <pc:docMk/>
            <pc:sldMk cId="638701499" sldId="1991"/>
            <ac:picMk id="44" creationId="{AB86DBB8-22AC-4DA7-9630-03A456E75059}"/>
          </ac:picMkLst>
        </pc:picChg>
        <pc:picChg chg="add del">
          <ac:chgData name="Maria Schwarz Lausten" userId="5c119ad2-5082-408f-96b5-767a70fa244d" providerId="ADAL" clId="{827847D2-7097-4746-9A84-6A79FA456DA5}" dt="2020-11-26T20:47:18.954" v="5944" actId="21"/>
          <ac:picMkLst>
            <pc:docMk/>
            <pc:sldMk cId="638701499" sldId="1991"/>
            <ac:picMk id="48" creationId="{6BA3EFB5-693B-428D-BB75-ECF7A8962A76}"/>
          </ac:picMkLst>
        </pc:picChg>
        <pc:picChg chg="add del">
          <ac:chgData name="Maria Schwarz Lausten" userId="5c119ad2-5082-408f-96b5-767a70fa244d" providerId="ADAL" clId="{827847D2-7097-4746-9A84-6A79FA456DA5}" dt="2020-11-26T20:47:18.954" v="5944" actId="21"/>
          <ac:picMkLst>
            <pc:docMk/>
            <pc:sldMk cId="638701499" sldId="1991"/>
            <ac:picMk id="49" creationId="{025A872F-027C-4F54-9622-0F924999195A}"/>
          </ac:picMkLst>
        </pc:picChg>
      </pc:sldChg>
      <pc:sldChg chg="addSp delSp modSp add mod">
        <pc:chgData name="Maria Schwarz Lausten" userId="5c119ad2-5082-408f-96b5-767a70fa244d" providerId="ADAL" clId="{827847D2-7097-4746-9A84-6A79FA456DA5}" dt="2020-11-26T20:49:03.376" v="5958" actId="21"/>
        <pc:sldMkLst>
          <pc:docMk/>
          <pc:sldMk cId="3838953441" sldId="1992"/>
        </pc:sldMkLst>
        <pc:spChg chg="del mod">
          <ac:chgData name="Maria Schwarz Lausten" userId="5c119ad2-5082-408f-96b5-767a70fa244d" providerId="ADAL" clId="{827847D2-7097-4746-9A84-6A79FA456DA5}" dt="2020-11-26T20:47:28.183" v="5945" actId="478"/>
          <ac:spMkLst>
            <pc:docMk/>
            <pc:sldMk cId="3838953441" sldId="1992"/>
            <ac:spMk id="2" creationId="{3BFC39D4-82A4-4893-8D69-9224F26F1E02}"/>
          </ac:spMkLst>
        </pc:spChg>
        <pc:spChg chg="mod">
          <ac:chgData name="Maria Schwarz Lausten" userId="5c119ad2-5082-408f-96b5-767a70fa244d" providerId="ADAL" clId="{827847D2-7097-4746-9A84-6A79FA456DA5}" dt="2020-11-26T20:23:54.619" v="5467" actId="20577"/>
          <ac:spMkLst>
            <pc:docMk/>
            <pc:sldMk cId="3838953441" sldId="1992"/>
            <ac:spMk id="3" creationId="{6E16D012-7470-40B8-AF84-286477DFF546}"/>
          </ac:spMkLst>
        </pc:spChg>
        <pc:spChg chg="mod">
          <ac:chgData name="Maria Schwarz Lausten" userId="5c119ad2-5082-408f-96b5-767a70fa244d" providerId="ADAL" clId="{827847D2-7097-4746-9A84-6A79FA456DA5}" dt="2020-11-26T20:27:10.786" v="5737" actId="20577"/>
          <ac:spMkLst>
            <pc:docMk/>
            <pc:sldMk cId="3838953441" sldId="1992"/>
            <ac:spMk id="24" creationId="{87EB457F-0E79-45DC-929B-A87C7AEC69D8}"/>
          </ac:spMkLst>
        </pc:spChg>
        <pc:spChg chg="ord">
          <ac:chgData name="Maria Schwarz Lausten" userId="5c119ad2-5082-408f-96b5-767a70fa244d" providerId="ADAL" clId="{827847D2-7097-4746-9A84-6A79FA456DA5}" dt="2020-11-26T20:22:39.389" v="5383" actId="167"/>
          <ac:spMkLst>
            <pc:docMk/>
            <pc:sldMk cId="3838953441" sldId="1992"/>
            <ac:spMk id="26" creationId="{0B2A65B1-526F-4737-9651-D38A04CAE758}"/>
          </ac:spMkLst>
        </pc:spChg>
        <pc:spChg chg="del">
          <ac:chgData name="Maria Schwarz Lausten" userId="5c119ad2-5082-408f-96b5-767a70fa244d" providerId="ADAL" clId="{827847D2-7097-4746-9A84-6A79FA456DA5}" dt="2020-11-26T20:49:00.619" v="5957" actId="478"/>
          <ac:spMkLst>
            <pc:docMk/>
            <pc:sldMk cId="3838953441" sldId="1992"/>
            <ac:spMk id="34" creationId="{5A92D947-0126-4674-BDE8-D1B3F23CBC8B}"/>
          </ac:spMkLst>
        </pc:spChg>
        <pc:spChg chg="del">
          <ac:chgData name="Maria Schwarz Lausten" userId="5c119ad2-5082-408f-96b5-767a70fa244d" providerId="ADAL" clId="{827847D2-7097-4746-9A84-6A79FA456DA5}" dt="2020-11-26T20:49:00.619" v="5957" actId="478"/>
          <ac:spMkLst>
            <pc:docMk/>
            <pc:sldMk cId="3838953441" sldId="1992"/>
            <ac:spMk id="35" creationId="{2456DB33-6235-469F-A597-F9C570990164}"/>
          </ac:spMkLst>
        </pc:spChg>
        <pc:spChg chg="mod">
          <ac:chgData name="Maria Schwarz Lausten" userId="5c119ad2-5082-408f-96b5-767a70fa244d" providerId="ADAL" clId="{827847D2-7097-4746-9A84-6A79FA456DA5}" dt="2020-11-26T20:48:49.213" v="5956" actId="1076"/>
          <ac:spMkLst>
            <pc:docMk/>
            <pc:sldMk cId="3838953441" sldId="1992"/>
            <ac:spMk id="39" creationId="{73C88CCA-328E-4C0E-8091-14DAE67C868D}"/>
          </ac:spMkLst>
        </pc:spChg>
        <pc:spChg chg="mod">
          <ac:chgData name="Maria Schwarz Lausten" userId="5c119ad2-5082-408f-96b5-767a70fa244d" providerId="ADAL" clId="{827847D2-7097-4746-9A84-6A79FA456DA5}" dt="2020-11-26T20:48:49.213" v="5956" actId="1076"/>
          <ac:spMkLst>
            <pc:docMk/>
            <pc:sldMk cId="3838953441" sldId="1992"/>
            <ac:spMk id="41" creationId="{A76E6AF4-21B1-46E7-BBBC-785EF9D1EBE3}"/>
          </ac:spMkLst>
        </pc:spChg>
        <pc:grpChg chg="del">
          <ac:chgData name="Maria Schwarz Lausten" userId="5c119ad2-5082-408f-96b5-767a70fa244d" providerId="ADAL" clId="{827847D2-7097-4746-9A84-6A79FA456DA5}" dt="2020-11-26T20:49:00.619" v="5957" actId="478"/>
          <ac:grpSpMkLst>
            <pc:docMk/>
            <pc:sldMk cId="3838953441" sldId="1992"/>
            <ac:grpSpMk id="27" creationId="{FE3E6D02-D2C5-484D-88A9-4CC9475B6CF1}"/>
          </ac:grpSpMkLst>
        </pc:grpChg>
        <pc:grpChg chg="add ord">
          <ac:chgData name="Maria Schwarz Lausten" userId="5c119ad2-5082-408f-96b5-767a70fa244d" providerId="ADAL" clId="{827847D2-7097-4746-9A84-6A79FA456DA5}" dt="2020-11-26T20:22:34.338" v="5382" actId="167"/>
          <ac:grpSpMkLst>
            <pc:docMk/>
            <pc:sldMk cId="3838953441" sldId="1992"/>
            <ac:grpSpMk id="32" creationId="{2179B29D-AB02-4181-9C6F-FAE1561E7D30}"/>
          </ac:grpSpMkLst>
        </pc:grpChg>
        <pc:grpChg chg="mod ord">
          <ac:chgData name="Maria Schwarz Lausten" userId="5c119ad2-5082-408f-96b5-767a70fa244d" providerId="ADAL" clId="{827847D2-7097-4746-9A84-6A79FA456DA5}" dt="2020-11-26T20:48:20.967" v="5955" actId="1076"/>
          <ac:grpSpMkLst>
            <pc:docMk/>
            <pc:sldMk cId="3838953441" sldId="1992"/>
            <ac:grpSpMk id="45" creationId="{80A41134-7EB6-40A7-8F56-A2F90FF96672}"/>
          </ac:grpSpMkLst>
        </pc:grpChg>
        <pc:grpChg chg="mod ord">
          <ac:chgData name="Maria Schwarz Lausten" userId="5c119ad2-5082-408f-96b5-767a70fa244d" providerId="ADAL" clId="{827847D2-7097-4746-9A84-6A79FA456DA5}" dt="2020-11-26T20:48:20.967" v="5955" actId="1076"/>
          <ac:grpSpMkLst>
            <pc:docMk/>
            <pc:sldMk cId="3838953441" sldId="1992"/>
            <ac:grpSpMk id="51" creationId="{46D744F6-8286-42E6-8440-CB1B063AC6D1}"/>
          </ac:grpSpMkLst>
        </pc:grpChg>
        <pc:grpChg chg="del">
          <ac:chgData name="Maria Schwarz Lausten" userId="5c119ad2-5082-408f-96b5-767a70fa244d" providerId="ADAL" clId="{827847D2-7097-4746-9A84-6A79FA456DA5}" dt="2020-11-26T20:22:28.733" v="5380" actId="478"/>
          <ac:grpSpMkLst>
            <pc:docMk/>
            <pc:sldMk cId="3838953441" sldId="1992"/>
            <ac:grpSpMk id="57" creationId="{99ABD062-50BB-488F-9ADA-56EAE38A95B0}"/>
          </ac:grpSpMkLst>
        </pc:grpChg>
        <pc:grpChg chg="del">
          <ac:chgData name="Maria Schwarz Lausten" userId="5c119ad2-5082-408f-96b5-767a70fa244d" providerId="ADAL" clId="{827847D2-7097-4746-9A84-6A79FA456DA5}" dt="2020-11-26T20:22:28.733" v="5380" actId="478"/>
          <ac:grpSpMkLst>
            <pc:docMk/>
            <pc:sldMk cId="3838953441" sldId="1992"/>
            <ac:grpSpMk id="60" creationId="{FDD8B1F6-6C9A-4A4A-820A-832654FFD6AB}"/>
          </ac:grpSpMkLst>
        </pc:grpChg>
        <pc:picChg chg="del">
          <ac:chgData name="Maria Schwarz Lausten" userId="5c119ad2-5082-408f-96b5-767a70fa244d" providerId="ADAL" clId="{827847D2-7097-4746-9A84-6A79FA456DA5}" dt="2020-11-26T20:49:00.619" v="5957" actId="478"/>
          <ac:picMkLst>
            <pc:docMk/>
            <pc:sldMk cId="3838953441" sldId="1992"/>
            <ac:picMk id="25" creationId="{CC80594D-EE75-478A-8B70-C3B4958C1E8B}"/>
          </ac:picMkLst>
        </pc:picChg>
        <pc:picChg chg="mod">
          <ac:chgData name="Maria Schwarz Lausten" userId="5c119ad2-5082-408f-96b5-767a70fa244d" providerId="ADAL" clId="{827847D2-7097-4746-9A84-6A79FA456DA5}" dt="2020-11-26T20:48:49.213" v="5956" actId="1076"/>
          <ac:picMkLst>
            <pc:docMk/>
            <pc:sldMk cId="3838953441" sldId="1992"/>
            <ac:picMk id="38" creationId="{4666D590-63D4-43C7-81BA-EF5755482434}"/>
          </ac:picMkLst>
        </pc:picChg>
        <pc:picChg chg="mod">
          <ac:chgData name="Maria Schwarz Lausten" userId="5c119ad2-5082-408f-96b5-767a70fa244d" providerId="ADAL" clId="{827847D2-7097-4746-9A84-6A79FA456DA5}" dt="2020-11-26T20:48:49.213" v="5956" actId="1076"/>
          <ac:picMkLst>
            <pc:docMk/>
            <pc:sldMk cId="3838953441" sldId="1992"/>
            <ac:picMk id="40" creationId="{4A1F30D8-EA57-4BE5-9A08-99BE783B77DF}"/>
          </ac:picMkLst>
        </pc:picChg>
        <pc:picChg chg="add mod">
          <ac:chgData name="Maria Schwarz Lausten" userId="5c119ad2-5082-408f-96b5-767a70fa244d" providerId="ADAL" clId="{827847D2-7097-4746-9A84-6A79FA456DA5}" dt="2020-11-26T20:48:20.967" v="5955" actId="1076"/>
          <ac:picMkLst>
            <pc:docMk/>
            <pc:sldMk cId="3838953441" sldId="1992"/>
            <ac:picMk id="42" creationId="{33E95D3E-9CA2-4499-A118-E6BA2AD54B3F}"/>
          </ac:picMkLst>
        </pc:picChg>
        <pc:picChg chg="del">
          <ac:chgData name="Maria Schwarz Lausten" userId="5c119ad2-5082-408f-96b5-767a70fa244d" providerId="ADAL" clId="{827847D2-7097-4746-9A84-6A79FA456DA5}" dt="2020-11-26T20:22:28.733" v="5380" actId="478"/>
          <ac:picMkLst>
            <pc:docMk/>
            <pc:sldMk cId="3838953441" sldId="1992"/>
            <ac:picMk id="43" creationId="{A45665C0-0992-4B39-9550-97AB05D8F53C}"/>
          </ac:picMkLst>
        </pc:picChg>
        <pc:picChg chg="del mod">
          <ac:chgData name="Maria Schwarz Lausten" userId="5c119ad2-5082-408f-96b5-767a70fa244d" providerId="ADAL" clId="{827847D2-7097-4746-9A84-6A79FA456DA5}" dt="2020-11-26T20:47:31.822" v="5947" actId="478"/>
          <ac:picMkLst>
            <pc:docMk/>
            <pc:sldMk cId="3838953441" sldId="1992"/>
            <ac:picMk id="44" creationId="{AB86DBB8-22AC-4DA7-9630-03A456E75059}"/>
          </ac:picMkLst>
        </pc:picChg>
        <pc:picChg chg="add del">
          <ac:chgData name="Maria Schwarz Lausten" userId="5c119ad2-5082-408f-96b5-767a70fa244d" providerId="ADAL" clId="{827847D2-7097-4746-9A84-6A79FA456DA5}" dt="2020-11-26T20:49:03.376" v="5958" actId="21"/>
          <ac:picMkLst>
            <pc:docMk/>
            <pc:sldMk cId="3838953441" sldId="1992"/>
            <ac:picMk id="48" creationId="{078D1845-3B9E-45AF-AE1A-85EF5CC685E2}"/>
          </ac:picMkLst>
        </pc:picChg>
      </pc:sldChg>
      <pc:sldChg chg="addSp delSp modSp add mod">
        <pc:chgData name="Maria Schwarz Lausten" userId="5c119ad2-5082-408f-96b5-767a70fa244d" providerId="ADAL" clId="{827847D2-7097-4746-9A84-6A79FA456DA5}" dt="2020-11-26T20:50:54.016" v="5977" actId="478"/>
        <pc:sldMkLst>
          <pc:docMk/>
          <pc:sldMk cId="803823559" sldId="1993"/>
        </pc:sldMkLst>
        <pc:spChg chg="del mod">
          <ac:chgData name="Maria Schwarz Lausten" userId="5c119ad2-5082-408f-96b5-767a70fa244d" providerId="ADAL" clId="{827847D2-7097-4746-9A84-6A79FA456DA5}" dt="2020-11-26T20:49:08.105" v="5959" actId="478"/>
          <ac:spMkLst>
            <pc:docMk/>
            <pc:sldMk cId="803823559" sldId="1993"/>
            <ac:spMk id="2" creationId="{3BFC39D4-82A4-4893-8D69-9224F26F1E02}"/>
          </ac:spMkLst>
        </pc:spChg>
        <pc:spChg chg="mod">
          <ac:chgData name="Maria Schwarz Lausten" userId="5c119ad2-5082-408f-96b5-767a70fa244d" providerId="ADAL" clId="{827847D2-7097-4746-9A84-6A79FA456DA5}" dt="2020-11-26T20:25:02.401" v="5538" actId="20577"/>
          <ac:spMkLst>
            <pc:docMk/>
            <pc:sldMk cId="803823559" sldId="1993"/>
            <ac:spMk id="3" creationId="{6E16D012-7470-40B8-AF84-286477DFF546}"/>
          </ac:spMkLst>
        </pc:spChg>
        <pc:spChg chg="mod">
          <ac:chgData name="Maria Schwarz Lausten" userId="5c119ad2-5082-408f-96b5-767a70fa244d" providerId="ADAL" clId="{827847D2-7097-4746-9A84-6A79FA456DA5}" dt="2020-11-26T20:26:17.050" v="5643" actId="20577"/>
          <ac:spMkLst>
            <pc:docMk/>
            <pc:sldMk cId="803823559" sldId="1993"/>
            <ac:spMk id="24" creationId="{87EB457F-0E79-45DC-929B-A87C7AEC69D8}"/>
          </ac:spMkLst>
        </pc:spChg>
        <pc:spChg chg="ord">
          <ac:chgData name="Maria Schwarz Lausten" userId="5c119ad2-5082-408f-96b5-767a70fa244d" providerId="ADAL" clId="{827847D2-7097-4746-9A84-6A79FA456DA5}" dt="2020-11-26T20:24:26.488" v="5473" actId="167"/>
          <ac:spMkLst>
            <pc:docMk/>
            <pc:sldMk cId="803823559" sldId="1993"/>
            <ac:spMk id="26" creationId="{0B2A65B1-526F-4737-9651-D38A04CAE758}"/>
          </ac:spMkLst>
        </pc:spChg>
        <pc:spChg chg="del">
          <ac:chgData name="Maria Schwarz Lausten" userId="5c119ad2-5082-408f-96b5-767a70fa244d" providerId="ADAL" clId="{827847D2-7097-4746-9A84-6A79FA456DA5}" dt="2020-11-26T20:50:54.016" v="5977" actId="478"/>
          <ac:spMkLst>
            <pc:docMk/>
            <pc:sldMk cId="803823559" sldId="1993"/>
            <ac:spMk id="34" creationId="{5A92D947-0126-4674-BDE8-D1B3F23CBC8B}"/>
          </ac:spMkLst>
        </pc:spChg>
        <pc:spChg chg="del">
          <ac:chgData name="Maria Schwarz Lausten" userId="5c119ad2-5082-408f-96b5-767a70fa244d" providerId="ADAL" clId="{827847D2-7097-4746-9A84-6A79FA456DA5}" dt="2020-11-26T20:50:52.238" v="5976" actId="478"/>
          <ac:spMkLst>
            <pc:docMk/>
            <pc:sldMk cId="803823559" sldId="1993"/>
            <ac:spMk id="35" creationId="{2456DB33-6235-469F-A597-F9C570990164}"/>
          </ac:spMkLst>
        </pc:spChg>
        <pc:spChg chg="mod">
          <ac:chgData name="Maria Schwarz Lausten" userId="5c119ad2-5082-408f-96b5-767a70fa244d" providerId="ADAL" clId="{827847D2-7097-4746-9A84-6A79FA456DA5}" dt="2020-11-26T20:50:18.226" v="5970" actId="1076"/>
          <ac:spMkLst>
            <pc:docMk/>
            <pc:sldMk cId="803823559" sldId="1993"/>
            <ac:spMk id="39" creationId="{A998B75D-8AB8-48E9-A4A1-059D0AFAD260}"/>
          </ac:spMkLst>
        </pc:spChg>
        <pc:spChg chg="mod">
          <ac:chgData name="Maria Schwarz Lausten" userId="5c119ad2-5082-408f-96b5-767a70fa244d" providerId="ADAL" clId="{827847D2-7097-4746-9A84-6A79FA456DA5}" dt="2020-11-26T20:50:18.226" v="5970" actId="1076"/>
          <ac:spMkLst>
            <pc:docMk/>
            <pc:sldMk cId="803823559" sldId="1993"/>
            <ac:spMk id="41" creationId="{0258DD48-69C9-4EF9-9B21-1E069FD800F3}"/>
          </ac:spMkLst>
        </pc:spChg>
        <pc:grpChg chg="add del mod">
          <ac:chgData name="Maria Schwarz Lausten" userId="5c119ad2-5082-408f-96b5-767a70fa244d" providerId="ADAL" clId="{827847D2-7097-4746-9A84-6A79FA456DA5}" dt="2020-11-26T20:50:41.505" v="5974" actId="165"/>
          <ac:grpSpMkLst>
            <pc:docMk/>
            <pc:sldMk cId="803823559" sldId="1993"/>
            <ac:grpSpMk id="6" creationId="{7027C5B4-F842-4BE6-83F0-DD87DF81B10A}"/>
          </ac:grpSpMkLst>
        </pc:grpChg>
        <pc:grpChg chg="del">
          <ac:chgData name="Maria Schwarz Lausten" userId="5c119ad2-5082-408f-96b5-767a70fa244d" providerId="ADAL" clId="{827847D2-7097-4746-9A84-6A79FA456DA5}" dt="2020-11-26T20:50:52.238" v="5976" actId="478"/>
          <ac:grpSpMkLst>
            <pc:docMk/>
            <pc:sldMk cId="803823559" sldId="1993"/>
            <ac:grpSpMk id="27" creationId="{FE3E6D02-D2C5-484D-88A9-4CC9475B6CF1}"/>
          </ac:grpSpMkLst>
        </pc:grpChg>
        <pc:grpChg chg="add ord">
          <ac:chgData name="Maria Schwarz Lausten" userId="5c119ad2-5082-408f-96b5-767a70fa244d" providerId="ADAL" clId="{827847D2-7097-4746-9A84-6A79FA456DA5}" dt="2020-11-26T20:24:22.665" v="5472" actId="167"/>
          <ac:grpSpMkLst>
            <pc:docMk/>
            <pc:sldMk cId="803823559" sldId="1993"/>
            <ac:grpSpMk id="32" creationId="{CEAD3EBE-02D4-4A66-B8C5-AC335BCC80AE}"/>
          </ac:grpSpMkLst>
        </pc:grpChg>
        <pc:grpChg chg="mod ord topLvl">
          <ac:chgData name="Maria Schwarz Lausten" userId="5c119ad2-5082-408f-96b5-767a70fa244d" providerId="ADAL" clId="{827847D2-7097-4746-9A84-6A79FA456DA5}" dt="2020-11-26T20:50:41.505" v="5974" actId="165"/>
          <ac:grpSpMkLst>
            <pc:docMk/>
            <pc:sldMk cId="803823559" sldId="1993"/>
            <ac:grpSpMk id="45" creationId="{80A41134-7EB6-40A7-8F56-A2F90FF96672}"/>
          </ac:grpSpMkLst>
        </pc:grpChg>
        <pc:grpChg chg="mod ord topLvl">
          <ac:chgData name="Maria Schwarz Lausten" userId="5c119ad2-5082-408f-96b5-767a70fa244d" providerId="ADAL" clId="{827847D2-7097-4746-9A84-6A79FA456DA5}" dt="2020-11-26T20:50:41.505" v="5974" actId="165"/>
          <ac:grpSpMkLst>
            <pc:docMk/>
            <pc:sldMk cId="803823559" sldId="1993"/>
            <ac:grpSpMk id="51" creationId="{46D744F6-8286-42E6-8440-CB1B063AC6D1}"/>
          </ac:grpSpMkLst>
        </pc:grpChg>
        <pc:grpChg chg="del">
          <ac:chgData name="Maria Schwarz Lausten" userId="5c119ad2-5082-408f-96b5-767a70fa244d" providerId="ADAL" clId="{827847D2-7097-4746-9A84-6A79FA456DA5}" dt="2020-11-26T20:24:17.879" v="5470" actId="478"/>
          <ac:grpSpMkLst>
            <pc:docMk/>
            <pc:sldMk cId="803823559" sldId="1993"/>
            <ac:grpSpMk id="57" creationId="{99ABD062-50BB-488F-9ADA-56EAE38A95B0}"/>
          </ac:grpSpMkLst>
        </pc:grpChg>
        <pc:grpChg chg="del">
          <ac:chgData name="Maria Schwarz Lausten" userId="5c119ad2-5082-408f-96b5-767a70fa244d" providerId="ADAL" clId="{827847D2-7097-4746-9A84-6A79FA456DA5}" dt="2020-11-26T20:24:17.879" v="5470" actId="478"/>
          <ac:grpSpMkLst>
            <pc:docMk/>
            <pc:sldMk cId="803823559" sldId="1993"/>
            <ac:grpSpMk id="60" creationId="{FDD8B1F6-6C9A-4A4A-820A-832654FFD6AB}"/>
          </ac:grpSpMkLst>
        </pc:grpChg>
        <pc:picChg chg="del">
          <ac:chgData name="Maria Schwarz Lausten" userId="5c119ad2-5082-408f-96b5-767a70fa244d" providerId="ADAL" clId="{827847D2-7097-4746-9A84-6A79FA456DA5}" dt="2020-11-26T20:50:52.238" v="5976" actId="478"/>
          <ac:picMkLst>
            <pc:docMk/>
            <pc:sldMk cId="803823559" sldId="1993"/>
            <ac:picMk id="25" creationId="{CC80594D-EE75-478A-8B70-C3B4958C1E8B}"/>
          </ac:picMkLst>
        </pc:picChg>
        <pc:picChg chg="mod">
          <ac:chgData name="Maria Schwarz Lausten" userId="5c119ad2-5082-408f-96b5-767a70fa244d" providerId="ADAL" clId="{827847D2-7097-4746-9A84-6A79FA456DA5}" dt="2020-11-26T20:50:18.226" v="5970" actId="1076"/>
          <ac:picMkLst>
            <pc:docMk/>
            <pc:sldMk cId="803823559" sldId="1993"/>
            <ac:picMk id="33" creationId="{15DFEB5C-78BC-4CC0-92D4-EC8C09ED59E5}"/>
          </ac:picMkLst>
        </pc:picChg>
        <pc:picChg chg="mod">
          <ac:chgData name="Maria Schwarz Lausten" userId="5c119ad2-5082-408f-96b5-767a70fa244d" providerId="ADAL" clId="{827847D2-7097-4746-9A84-6A79FA456DA5}" dt="2020-11-26T20:50:18.226" v="5970" actId="1076"/>
          <ac:picMkLst>
            <pc:docMk/>
            <pc:sldMk cId="803823559" sldId="1993"/>
            <ac:picMk id="38" creationId="{BE875D77-0515-4287-A4DC-F405418C23B2}"/>
          </ac:picMkLst>
        </pc:picChg>
        <pc:picChg chg="mod">
          <ac:chgData name="Maria Schwarz Lausten" userId="5c119ad2-5082-408f-96b5-767a70fa244d" providerId="ADAL" clId="{827847D2-7097-4746-9A84-6A79FA456DA5}" dt="2020-11-26T20:50:18.226" v="5970" actId="1076"/>
          <ac:picMkLst>
            <pc:docMk/>
            <pc:sldMk cId="803823559" sldId="1993"/>
            <ac:picMk id="40" creationId="{6400A8AA-6534-43E1-8304-C090FEF76A84}"/>
          </ac:picMkLst>
        </pc:picChg>
        <pc:picChg chg="add mod topLvl">
          <ac:chgData name="Maria Schwarz Lausten" userId="5c119ad2-5082-408f-96b5-767a70fa244d" providerId="ADAL" clId="{827847D2-7097-4746-9A84-6A79FA456DA5}" dt="2020-11-26T20:50:45.962" v="5975" actId="14100"/>
          <ac:picMkLst>
            <pc:docMk/>
            <pc:sldMk cId="803823559" sldId="1993"/>
            <ac:picMk id="42" creationId="{C145080B-5224-43EE-9D82-0DEC6ABA7A39}"/>
          </ac:picMkLst>
        </pc:picChg>
        <pc:picChg chg="del">
          <ac:chgData name="Maria Schwarz Lausten" userId="5c119ad2-5082-408f-96b5-767a70fa244d" providerId="ADAL" clId="{827847D2-7097-4746-9A84-6A79FA456DA5}" dt="2020-11-26T20:24:17.879" v="5470" actId="478"/>
          <ac:picMkLst>
            <pc:docMk/>
            <pc:sldMk cId="803823559" sldId="1993"/>
            <ac:picMk id="43" creationId="{A45665C0-0992-4B39-9550-97AB05D8F53C}"/>
          </ac:picMkLst>
        </pc:picChg>
        <pc:picChg chg="del mod">
          <ac:chgData name="Maria Schwarz Lausten" userId="5c119ad2-5082-408f-96b5-767a70fa244d" providerId="ADAL" clId="{827847D2-7097-4746-9A84-6A79FA456DA5}" dt="2020-11-26T20:49:12.250" v="5961" actId="478"/>
          <ac:picMkLst>
            <pc:docMk/>
            <pc:sldMk cId="803823559" sldId="1993"/>
            <ac:picMk id="44" creationId="{AB86DBB8-22AC-4DA7-9630-03A456E75059}"/>
          </ac:picMkLst>
        </pc:picChg>
      </pc:sldChg>
    </pc:docChg>
  </pc:docChgLst>
  <pc:docChgLst>
    <pc:chgData name="Maria Schwarz Lausten" userId="5c119ad2-5082-408f-96b5-767a70fa244d" providerId="ADAL" clId="{5AF5EFB9-A529-445F-8A6A-1AEDB5A252E0}"/>
    <pc:docChg chg="undo custSel addSld delSld modSld sldOrd addSection modSection">
      <pc:chgData name="Maria Schwarz Lausten" userId="5c119ad2-5082-408f-96b5-767a70fa244d" providerId="ADAL" clId="{5AF5EFB9-A529-445F-8A6A-1AEDB5A252E0}" dt="2020-11-25T07:15:03.097" v="4150" actId="17846"/>
      <pc:docMkLst>
        <pc:docMk/>
      </pc:docMkLst>
      <pc:sldChg chg="addSp delSp modSp mod ord">
        <pc:chgData name="Maria Schwarz Lausten" userId="5c119ad2-5082-408f-96b5-767a70fa244d" providerId="ADAL" clId="{5AF5EFB9-A529-445F-8A6A-1AEDB5A252E0}" dt="2020-11-24T12:57:02.599" v="1900"/>
        <pc:sldMkLst>
          <pc:docMk/>
          <pc:sldMk cId="3408151304" sldId="1919"/>
        </pc:sldMkLst>
        <pc:spChg chg="mod ord">
          <ac:chgData name="Maria Schwarz Lausten" userId="5c119ad2-5082-408f-96b5-767a70fa244d" providerId="ADAL" clId="{5AF5EFB9-A529-445F-8A6A-1AEDB5A252E0}" dt="2020-11-24T12:53:13.571" v="1882" actId="20577"/>
          <ac:spMkLst>
            <pc:docMk/>
            <pc:sldMk cId="3408151304" sldId="1919"/>
            <ac:spMk id="2" creationId="{E1B03EE9-8439-4704-BE12-37CE0F9D16DF}"/>
          </ac:spMkLst>
        </pc:spChg>
        <pc:spChg chg="mod">
          <ac:chgData name="Maria Schwarz Lausten" userId="5c119ad2-5082-408f-96b5-767a70fa244d" providerId="ADAL" clId="{5AF5EFB9-A529-445F-8A6A-1AEDB5A252E0}" dt="2020-11-23T10:17:26.766" v="386" actId="20577"/>
          <ac:spMkLst>
            <pc:docMk/>
            <pc:sldMk cId="3408151304" sldId="1919"/>
            <ac:spMk id="3" creationId="{0730F386-885C-4DD0-9DC1-38B650BE9984}"/>
          </ac:spMkLst>
        </pc:spChg>
        <pc:spChg chg="add mod">
          <ac:chgData name="Maria Schwarz Lausten" userId="5c119ad2-5082-408f-96b5-767a70fa244d" providerId="ADAL" clId="{5AF5EFB9-A529-445F-8A6A-1AEDB5A252E0}" dt="2020-11-24T12:53:54.002" v="1883" actId="1076"/>
          <ac:spMkLst>
            <pc:docMk/>
            <pc:sldMk cId="3408151304" sldId="1919"/>
            <ac:spMk id="7" creationId="{51B53BB2-988E-473A-8E0A-A7E010FE3EE2}"/>
          </ac:spMkLst>
        </pc:spChg>
        <pc:spChg chg="mod ord">
          <ac:chgData name="Maria Schwarz Lausten" userId="5c119ad2-5082-408f-96b5-767a70fa244d" providerId="ADAL" clId="{5AF5EFB9-A529-445F-8A6A-1AEDB5A252E0}" dt="2020-11-24T12:41:44.631" v="1709" actId="170"/>
          <ac:spMkLst>
            <pc:docMk/>
            <pc:sldMk cId="3408151304" sldId="1919"/>
            <ac:spMk id="10" creationId="{D207B6DD-07A3-4770-B02E-DAD77108302F}"/>
          </ac:spMkLst>
        </pc:spChg>
        <pc:spChg chg="mod">
          <ac:chgData name="Maria Schwarz Lausten" userId="5c119ad2-5082-408f-96b5-767a70fa244d" providerId="ADAL" clId="{5AF5EFB9-A529-445F-8A6A-1AEDB5A252E0}" dt="2020-11-23T09:12:47.580" v="32" actId="1036"/>
          <ac:spMkLst>
            <pc:docMk/>
            <pc:sldMk cId="3408151304" sldId="1919"/>
            <ac:spMk id="22" creationId="{32396A25-A6B2-45A8-89E0-FBEB681B0DF8}"/>
          </ac:spMkLst>
        </pc:spChg>
        <pc:spChg chg="mod">
          <ac:chgData name="Maria Schwarz Lausten" userId="5c119ad2-5082-408f-96b5-767a70fa244d" providerId="ADAL" clId="{5AF5EFB9-A529-445F-8A6A-1AEDB5A252E0}" dt="2020-11-23T09:10:02.408" v="25" actId="255"/>
          <ac:spMkLst>
            <pc:docMk/>
            <pc:sldMk cId="3408151304" sldId="1919"/>
            <ac:spMk id="23" creationId="{ACDB42A0-7D87-4CB8-B381-70444B98EF41}"/>
          </ac:spMkLst>
        </pc:spChg>
        <pc:spChg chg="mod">
          <ac:chgData name="Maria Schwarz Lausten" userId="5c119ad2-5082-408f-96b5-767a70fa244d" providerId="ADAL" clId="{5AF5EFB9-A529-445F-8A6A-1AEDB5A252E0}" dt="2020-11-23T09:12:56.871" v="33" actId="20577"/>
          <ac:spMkLst>
            <pc:docMk/>
            <pc:sldMk cId="3408151304" sldId="1919"/>
            <ac:spMk id="25" creationId="{B131AC6B-4F74-4979-B7C2-892EFC86EA27}"/>
          </ac:spMkLst>
        </pc:spChg>
        <pc:spChg chg="mod">
          <ac:chgData name="Maria Schwarz Lausten" userId="5c119ad2-5082-408f-96b5-767a70fa244d" providerId="ADAL" clId="{5AF5EFB9-A529-445F-8A6A-1AEDB5A252E0}" dt="2020-11-23T09:12:28.190" v="28" actId="255"/>
          <ac:spMkLst>
            <pc:docMk/>
            <pc:sldMk cId="3408151304" sldId="1919"/>
            <ac:spMk id="27" creationId="{F7027B26-84D9-4654-B1E4-2FD50713F285}"/>
          </ac:spMkLst>
        </pc:spChg>
        <pc:spChg chg="mod">
          <ac:chgData name="Maria Schwarz Lausten" userId="5c119ad2-5082-408f-96b5-767a70fa244d" providerId="ADAL" clId="{5AF5EFB9-A529-445F-8A6A-1AEDB5A252E0}" dt="2020-11-23T09:12:40.486" v="30" actId="255"/>
          <ac:spMkLst>
            <pc:docMk/>
            <pc:sldMk cId="3408151304" sldId="1919"/>
            <ac:spMk id="56" creationId="{DF1A34B0-467D-41BA-A283-728A5DD524FA}"/>
          </ac:spMkLst>
        </pc:spChg>
        <pc:spChg chg="mod">
          <ac:chgData name="Maria Schwarz Lausten" userId="5c119ad2-5082-408f-96b5-767a70fa244d" providerId="ADAL" clId="{5AF5EFB9-A529-445F-8A6A-1AEDB5A252E0}" dt="2020-11-23T09:12:13.458" v="26" actId="255"/>
          <ac:spMkLst>
            <pc:docMk/>
            <pc:sldMk cId="3408151304" sldId="1919"/>
            <ac:spMk id="58" creationId="{878E0C88-C72E-426C-A6AF-4B91FFD97370}"/>
          </ac:spMkLst>
        </pc:spChg>
        <pc:spChg chg="mod">
          <ac:chgData name="Maria Schwarz Lausten" userId="5c119ad2-5082-408f-96b5-767a70fa244d" providerId="ADAL" clId="{5AF5EFB9-A529-445F-8A6A-1AEDB5A252E0}" dt="2020-11-23T09:12:19.798" v="27" actId="255"/>
          <ac:spMkLst>
            <pc:docMk/>
            <pc:sldMk cId="3408151304" sldId="1919"/>
            <ac:spMk id="60" creationId="{5791C043-6F33-4C4A-8E6A-9A28C3E9CFCD}"/>
          </ac:spMkLst>
        </pc:spChg>
        <pc:grpChg chg="add del mod">
          <ac:chgData name="Maria Schwarz Lausten" userId="5c119ad2-5082-408f-96b5-767a70fa244d" providerId="ADAL" clId="{5AF5EFB9-A529-445F-8A6A-1AEDB5A252E0}" dt="2020-11-24T12:39:27.055" v="1695" actId="478"/>
          <ac:grpSpMkLst>
            <pc:docMk/>
            <pc:sldMk cId="3408151304" sldId="1919"/>
            <ac:grpSpMk id="18" creationId="{CF9AEA13-F93C-4092-852B-0DBA5F251EBB}"/>
          </ac:grpSpMkLst>
        </pc:grpChg>
        <pc:grpChg chg="add mod">
          <ac:chgData name="Maria Schwarz Lausten" userId="5c119ad2-5082-408f-96b5-767a70fa244d" providerId="ADAL" clId="{5AF5EFB9-A529-445F-8A6A-1AEDB5A252E0}" dt="2020-11-24T12:41:18.086" v="1704" actId="1076"/>
          <ac:grpSpMkLst>
            <pc:docMk/>
            <pc:sldMk cId="3408151304" sldId="1919"/>
            <ac:grpSpMk id="76" creationId="{59DD2F6F-759A-4553-B5FF-7C34CF05F31F}"/>
          </ac:grpSpMkLst>
        </pc:grpChg>
        <pc:picChg chg="add mod ord">
          <ac:chgData name="Maria Schwarz Lausten" userId="5c119ad2-5082-408f-96b5-767a70fa244d" providerId="ADAL" clId="{5AF5EFB9-A529-445F-8A6A-1AEDB5A252E0}" dt="2020-11-24T12:42:08.666" v="1713" actId="167"/>
          <ac:picMkLst>
            <pc:docMk/>
            <pc:sldMk cId="3408151304" sldId="1919"/>
            <ac:picMk id="8" creationId="{B3B45993-76B6-4C6F-A032-50EE0FE6F4AF}"/>
          </ac:picMkLst>
        </pc:picChg>
        <pc:picChg chg="mod">
          <ac:chgData name="Maria Schwarz Lausten" userId="5c119ad2-5082-408f-96b5-767a70fa244d" providerId="ADAL" clId="{5AF5EFB9-A529-445F-8A6A-1AEDB5A252E0}" dt="2020-11-24T10:08:24.140" v="429" actId="1076"/>
          <ac:picMkLst>
            <pc:docMk/>
            <pc:sldMk cId="3408151304" sldId="1919"/>
            <ac:picMk id="12" creationId="{B672EB6C-4B02-4F4E-ADD4-7526BCBB8EC6}"/>
          </ac:picMkLst>
        </pc:picChg>
      </pc:sldChg>
      <pc:sldChg chg="modSp mod ord">
        <pc:chgData name="Maria Schwarz Lausten" userId="5c119ad2-5082-408f-96b5-767a70fa244d" providerId="ADAL" clId="{5AF5EFB9-A529-445F-8A6A-1AEDB5A252E0}" dt="2020-11-24T12:57:18.031" v="1902"/>
        <pc:sldMkLst>
          <pc:docMk/>
          <pc:sldMk cId="704204575" sldId="1920"/>
        </pc:sldMkLst>
        <pc:spChg chg="mod">
          <ac:chgData name="Maria Schwarz Lausten" userId="5c119ad2-5082-408f-96b5-767a70fa244d" providerId="ADAL" clId="{5AF5EFB9-A529-445F-8A6A-1AEDB5A252E0}" dt="2020-11-24T12:54:25.230" v="1887" actId="20577"/>
          <ac:spMkLst>
            <pc:docMk/>
            <pc:sldMk cId="704204575" sldId="1920"/>
            <ac:spMk id="2" creationId="{8E5517CD-5AEB-46CE-AE61-CEC8125479B6}"/>
          </ac:spMkLst>
        </pc:spChg>
        <pc:spChg chg="mod">
          <ac:chgData name="Maria Schwarz Lausten" userId="5c119ad2-5082-408f-96b5-767a70fa244d" providerId="ADAL" clId="{5AF5EFB9-A529-445F-8A6A-1AEDB5A252E0}" dt="2020-11-24T12:54:18.792" v="1884" actId="21"/>
          <ac:spMkLst>
            <pc:docMk/>
            <pc:sldMk cId="704204575" sldId="1920"/>
            <ac:spMk id="7" creationId="{CD970864-C3D5-4702-BA22-EB45B176FF69}"/>
          </ac:spMkLst>
        </pc:spChg>
      </pc:sldChg>
      <pc:sldChg chg="addSp delSp modSp mod ord">
        <pc:chgData name="Maria Schwarz Lausten" userId="5c119ad2-5082-408f-96b5-767a70fa244d" providerId="ADAL" clId="{5AF5EFB9-A529-445F-8A6A-1AEDB5A252E0}" dt="2020-11-24T10:42:11.191" v="1025"/>
        <pc:sldMkLst>
          <pc:docMk/>
          <pc:sldMk cId="3065165690" sldId="1921"/>
        </pc:sldMkLst>
        <pc:spChg chg="add mod">
          <ac:chgData name="Maria Schwarz Lausten" userId="5c119ad2-5082-408f-96b5-767a70fa244d" providerId="ADAL" clId="{5AF5EFB9-A529-445F-8A6A-1AEDB5A252E0}" dt="2020-11-23T10:28:41.372" v="423" actId="20577"/>
          <ac:spMkLst>
            <pc:docMk/>
            <pc:sldMk cId="3065165690" sldId="1921"/>
            <ac:spMk id="6" creationId="{7158C0F7-3E1E-46E7-91F6-6948A92C3682}"/>
          </ac:spMkLst>
        </pc:spChg>
        <pc:spChg chg="del">
          <ac:chgData name="Maria Schwarz Lausten" userId="5c119ad2-5082-408f-96b5-767a70fa244d" providerId="ADAL" clId="{5AF5EFB9-A529-445F-8A6A-1AEDB5A252E0}" dt="2020-11-23T10:18:27.414" v="390" actId="478"/>
          <ac:spMkLst>
            <pc:docMk/>
            <pc:sldMk cId="3065165690" sldId="1921"/>
            <ac:spMk id="23" creationId="{C9BB5550-7A77-4CBE-9C5C-2C605A0D804D}"/>
          </ac:spMkLst>
        </pc:spChg>
        <pc:spChg chg="mod">
          <ac:chgData name="Maria Schwarz Lausten" userId="5c119ad2-5082-408f-96b5-767a70fa244d" providerId="ADAL" clId="{5AF5EFB9-A529-445F-8A6A-1AEDB5A252E0}" dt="2020-11-23T10:25:51.809" v="391" actId="1076"/>
          <ac:spMkLst>
            <pc:docMk/>
            <pc:sldMk cId="3065165690" sldId="1921"/>
            <ac:spMk id="24" creationId="{B285B8C1-AF34-405B-B71E-60D89F0B5071}"/>
          </ac:spMkLst>
        </pc:spChg>
        <pc:picChg chg="del">
          <ac:chgData name="Maria Schwarz Lausten" userId="5c119ad2-5082-408f-96b5-767a70fa244d" providerId="ADAL" clId="{5AF5EFB9-A529-445F-8A6A-1AEDB5A252E0}" dt="2020-11-23T10:18:23.353" v="389" actId="478"/>
          <ac:picMkLst>
            <pc:docMk/>
            <pc:sldMk cId="3065165690" sldId="1921"/>
            <ac:picMk id="18" creationId="{DEC898A6-F1DA-4E73-BF68-902A9C1449BB}"/>
          </ac:picMkLst>
        </pc:picChg>
        <pc:picChg chg="del">
          <ac:chgData name="Maria Schwarz Lausten" userId="5c119ad2-5082-408f-96b5-767a70fa244d" providerId="ADAL" clId="{5AF5EFB9-A529-445F-8A6A-1AEDB5A252E0}" dt="2020-11-23T10:18:23.353" v="389" actId="478"/>
          <ac:picMkLst>
            <pc:docMk/>
            <pc:sldMk cId="3065165690" sldId="1921"/>
            <ac:picMk id="21" creationId="{E688EF41-C267-4769-A331-AA366A32D63A}"/>
          </ac:picMkLst>
        </pc:picChg>
        <pc:picChg chg="mod">
          <ac:chgData name="Maria Schwarz Lausten" userId="5c119ad2-5082-408f-96b5-767a70fa244d" providerId="ADAL" clId="{5AF5EFB9-A529-445F-8A6A-1AEDB5A252E0}" dt="2020-11-23T10:25:51.809" v="391" actId="1076"/>
          <ac:picMkLst>
            <pc:docMk/>
            <pc:sldMk cId="3065165690" sldId="1921"/>
            <ac:picMk id="27" creationId="{AC9B19EB-C202-48E8-8A2E-B87B510F0BEC}"/>
          </ac:picMkLst>
        </pc:picChg>
        <pc:picChg chg="mod">
          <ac:chgData name="Maria Schwarz Lausten" userId="5c119ad2-5082-408f-96b5-767a70fa244d" providerId="ADAL" clId="{5AF5EFB9-A529-445F-8A6A-1AEDB5A252E0}" dt="2020-11-23T10:25:51.809" v="391" actId="1076"/>
          <ac:picMkLst>
            <pc:docMk/>
            <pc:sldMk cId="3065165690" sldId="1921"/>
            <ac:picMk id="28" creationId="{19157C66-CD66-433A-80F2-BA878DF35912}"/>
          </ac:picMkLst>
        </pc:picChg>
        <pc:picChg chg="mod">
          <ac:chgData name="Maria Schwarz Lausten" userId="5c119ad2-5082-408f-96b5-767a70fa244d" providerId="ADAL" clId="{5AF5EFB9-A529-445F-8A6A-1AEDB5A252E0}" dt="2020-11-23T10:25:51.809" v="391" actId="1076"/>
          <ac:picMkLst>
            <pc:docMk/>
            <pc:sldMk cId="3065165690" sldId="1921"/>
            <ac:picMk id="29" creationId="{09EFAEC3-4CAB-4EA3-8B72-6EF287EC77D9}"/>
          </ac:picMkLst>
        </pc:picChg>
        <pc:picChg chg="mod">
          <ac:chgData name="Maria Schwarz Lausten" userId="5c119ad2-5082-408f-96b5-767a70fa244d" providerId="ADAL" clId="{5AF5EFB9-A529-445F-8A6A-1AEDB5A252E0}" dt="2020-11-23T10:25:51.809" v="391" actId="1076"/>
          <ac:picMkLst>
            <pc:docMk/>
            <pc:sldMk cId="3065165690" sldId="1921"/>
            <ac:picMk id="30" creationId="{71D67EBD-FE8C-42DC-8592-45DF0539AFDF}"/>
          </ac:picMkLst>
        </pc:picChg>
        <pc:picChg chg="del">
          <ac:chgData name="Maria Schwarz Lausten" userId="5c119ad2-5082-408f-96b5-767a70fa244d" providerId="ADAL" clId="{5AF5EFB9-A529-445F-8A6A-1AEDB5A252E0}" dt="2020-11-23T10:18:23.353" v="389" actId="478"/>
          <ac:picMkLst>
            <pc:docMk/>
            <pc:sldMk cId="3065165690" sldId="1921"/>
            <ac:picMk id="31" creationId="{66318F3D-0DC3-49A1-B772-B4409FB12590}"/>
          </ac:picMkLst>
        </pc:picChg>
        <pc:picChg chg="mod">
          <ac:chgData name="Maria Schwarz Lausten" userId="5c119ad2-5082-408f-96b5-767a70fa244d" providerId="ADAL" clId="{5AF5EFB9-A529-445F-8A6A-1AEDB5A252E0}" dt="2020-11-23T10:25:51.809" v="391" actId="1076"/>
          <ac:picMkLst>
            <pc:docMk/>
            <pc:sldMk cId="3065165690" sldId="1921"/>
            <ac:picMk id="32" creationId="{798EF152-04C9-4E45-989C-78843E0B8C58}"/>
          </ac:picMkLst>
        </pc:picChg>
        <pc:picChg chg="mod">
          <ac:chgData name="Maria Schwarz Lausten" userId="5c119ad2-5082-408f-96b5-767a70fa244d" providerId="ADAL" clId="{5AF5EFB9-A529-445F-8A6A-1AEDB5A252E0}" dt="2020-11-23T10:25:51.809" v="391" actId="1076"/>
          <ac:picMkLst>
            <pc:docMk/>
            <pc:sldMk cId="3065165690" sldId="1921"/>
            <ac:picMk id="33" creationId="{0D4C04FB-E332-4975-812C-3260F9DD4182}"/>
          </ac:picMkLst>
        </pc:picChg>
      </pc:sldChg>
      <pc:sldChg chg="addSp mod ord">
        <pc:chgData name="Maria Schwarz Lausten" userId="5c119ad2-5082-408f-96b5-767a70fa244d" providerId="ADAL" clId="{5AF5EFB9-A529-445F-8A6A-1AEDB5A252E0}" dt="2020-11-24T12:43:02.903" v="1737"/>
        <pc:sldMkLst>
          <pc:docMk/>
          <pc:sldMk cId="1894042522" sldId="1922"/>
        </pc:sldMkLst>
        <pc:spChg chg="add">
          <ac:chgData name="Maria Schwarz Lausten" userId="5c119ad2-5082-408f-96b5-767a70fa244d" providerId="ADAL" clId="{5AF5EFB9-A529-445F-8A6A-1AEDB5A252E0}" dt="2020-11-23T10:17:01.276" v="373" actId="11529"/>
          <ac:spMkLst>
            <pc:docMk/>
            <pc:sldMk cId="1894042522" sldId="1922"/>
            <ac:spMk id="7" creationId="{78C96C3F-93CC-4594-816B-4B306ED345C7}"/>
          </ac:spMkLst>
        </pc:spChg>
      </pc:sldChg>
      <pc:sldChg chg="addSp modSp mod ord">
        <pc:chgData name="Maria Schwarz Lausten" userId="5c119ad2-5082-408f-96b5-767a70fa244d" providerId="ADAL" clId="{5AF5EFB9-A529-445F-8A6A-1AEDB5A252E0}" dt="2020-11-24T12:43:02.903" v="1737"/>
        <pc:sldMkLst>
          <pc:docMk/>
          <pc:sldMk cId="3751462127" sldId="1923"/>
        </pc:sldMkLst>
        <pc:spChg chg="add mod">
          <ac:chgData name="Maria Schwarz Lausten" userId="5c119ad2-5082-408f-96b5-767a70fa244d" providerId="ADAL" clId="{5AF5EFB9-A529-445F-8A6A-1AEDB5A252E0}" dt="2020-11-24T10:09:49.407" v="447" actId="20577"/>
          <ac:spMkLst>
            <pc:docMk/>
            <pc:sldMk cId="3751462127" sldId="1923"/>
            <ac:spMk id="2" creationId="{34721DC4-5630-4315-A518-F3BC5927D5A6}"/>
          </ac:spMkLst>
        </pc:spChg>
      </pc:sldChg>
      <pc:sldChg chg="addSp delSp modSp mod ord">
        <pc:chgData name="Maria Schwarz Lausten" userId="5c119ad2-5082-408f-96b5-767a70fa244d" providerId="ADAL" clId="{5AF5EFB9-A529-445F-8A6A-1AEDB5A252E0}" dt="2020-11-23T10:27:28.954" v="397"/>
        <pc:sldMkLst>
          <pc:docMk/>
          <pc:sldMk cId="1666015347" sldId="1925"/>
        </pc:sldMkLst>
        <pc:spChg chg="add del mod">
          <ac:chgData name="Maria Schwarz Lausten" userId="5c119ad2-5082-408f-96b5-767a70fa244d" providerId="ADAL" clId="{5AF5EFB9-A529-445F-8A6A-1AEDB5A252E0}" dt="2020-11-23T09:15:46.203" v="51" actId="767"/>
          <ac:spMkLst>
            <pc:docMk/>
            <pc:sldMk cId="1666015347" sldId="1925"/>
            <ac:spMk id="3" creationId="{4A654DA7-EDEE-4016-B9B9-6ABFCA747581}"/>
          </ac:spMkLst>
        </pc:spChg>
        <pc:spChg chg="add del mod">
          <ac:chgData name="Maria Schwarz Lausten" userId="5c119ad2-5082-408f-96b5-767a70fa244d" providerId="ADAL" clId="{5AF5EFB9-A529-445F-8A6A-1AEDB5A252E0}" dt="2020-11-23T09:15:54.586" v="55"/>
          <ac:spMkLst>
            <pc:docMk/>
            <pc:sldMk cId="1666015347" sldId="1925"/>
            <ac:spMk id="4" creationId="{8BF625F5-8C49-43A4-BD25-ACD0925014F3}"/>
          </ac:spMkLst>
        </pc:spChg>
        <pc:spChg chg="add mod">
          <ac:chgData name="Maria Schwarz Lausten" userId="5c119ad2-5082-408f-96b5-767a70fa244d" providerId="ADAL" clId="{5AF5EFB9-A529-445F-8A6A-1AEDB5A252E0}" dt="2020-11-23T09:16:13.197" v="60" actId="1076"/>
          <ac:spMkLst>
            <pc:docMk/>
            <pc:sldMk cId="1666015347" sldId="1925"/>
            <ac:spMk id="59" creationId="{1D40F945-9DC2-4538-AF58-4D03389E86D3}"/>
          </ac:spMkLst>
        </pc:spChg>
        <pc:spChg chg="mod">
          <ac:chgData name="Maria Schwarz Lausten" userId="5c119ad2-5082-408f-96b5-767a70fa244d" providerId="ADAL" clId="{5AF5EFB9-A529-445F-8A6A-1AEDB5A252E0}" dt="2020-11-23T09:16:07.103" v="59" actId="20577"/>
          <ac:spMkLst>
            <pc:docMk/>
            <pc:sldMk cId="1666015347" sldId="1925"/>
            <ac:spMk id="65" creationId="{6899DD31-24A1-4F42-8D28-B885D8328DCF}"/>
          </ac:spMkLst>
        </pc:spChg>
        <pc:spChg chg="mod">
          <ac:chgData name="Maria Schwarz Lausten" userId="5c119ad2-5082-408f-96b5-767a70fa244d" providerId="ADAL" clId="{5AF5EFB9-A529-445F-8A6A-1AEDB5A252E0}" dt="2020-11-23T09:27:10.016" v="71" actId="1076"/>
          <ac:spMkLst>
            <pc:docMk/>
            <pc:sldMk cId="1666015347" sldId="1925"/>
            <ac:spMk id="67" creationId="{D33E29CA-D825-4C97-BCF0-8C5F9B6BAF76}"/>
          </ac:spMkLst>
        </pc:spChg>
        <pc:spChg chg="mod">
          <ac:chgData name="Maria Schwarz Lausten" userId="5c119ad2-5082-408f-96b5-767a70fa244d" providerId="ADAL" clId="{5AF5EFB9-A529-445F-8A6A-1AEDB5A252E0}" dt="2020-11-23T09:14:59.283" v="42" actId="255"/>
          <ac:spMkLst>
            <pc:docMk/>
            <pc:sldMk cId="1666015347" sldId="1925"/>
            <ac:spMk id="69" creationId="{F8AF073E-0960-43EF-8972-A9ECC32ED17C}"/>
          </ac:spMkLst>
        </pc:spChg>
        <pc:spChg chg="mod">
          <ac:chgData name="Maria Schwarz Lausten" userId="5c119ad2-5082-408f-96b5-767a70fa244d" providerId="ADAL" clId="{5AF5EFB9-A529-445F-8A6A-1AEDB5A252E0}" dt="2020-11-23T09:15:21.548" v="44" actId="255"/>
          <ac:spMkLst>
            <pc:docMk/>
            <pc:sldMk cId="1666015347" sldId="1925"/>
            <ac:spMk id="100" creationId="{6462BF0C-EBF8-45BF-8412-1F77311F8F13}"/>
          </ac:spMkLst>
        </pc:spChg>
        <pc:spChg chg="mod">
          <ac:chgData name="Maria Schwarz Lausten" userId="5c119ad2-5082-408f-96b5-767a70fa244d" providerId="ADAL" clId="{5AF5EFB9-A529-445F-8A6A-1AEDB5A252E0}" dt="2020-11-23T09:14:46.040" v="40" actId="255"/>
          <ac:spMkLst>
            <pc:docMk/>
            <pc:sldMk cId="1666015347" sldId="1925"/>
            <ac:spMk id="102" creationId="{106F622E-0D68-4268-9E96-6E74FA655660}"/>
          </ac:spMkLst>
        </pc:spChg>
        <pc:spChg chg="mod">
          <ac:chgData name="Maria Schwarz Lausten" userId="5c119ad2-5082-408f-96b5-767a70fa244d" providerId="ADAL" clId="{5AF5EFB9-A529-445F-8A6A-1AEDB5A252E0}" dt="2020-11-23T09:16:52.725" v="68" actId="1076"/>
          <ac:spMkLst>
            <pc:docMk/>
            <pc:sldMk cId="1666015347" sldId="1925"/>
            <ac:spMk id="104" creationId="{6BB444F6-DAB2-4C28-8689-EC1C28BAE7E0}"/>
          </ac:spMkLst>
        </pc:spChg>
        <pc:grpChg chg="mod">
          <ac:chgData name="Maria Schwarz Lausten" userId="5c119ad2-5082-408f-96b5-767a70fa244d" providerId="ADAL" clId="{5AF5EFB9-A529-445F-8A6A-1AEDB5A252E0}" dt="2020-11-23T09:13:57.344" v="34" actId="1076"/>
          <ac:grpSpMkLst>
            <pc:docMk/>
            <pc:sldMk cId="1666015347" sldId="1925"/>
            <ac:grpSpMk id="5" creationId="{D4371825-D943-42DD-A663-DBA3D3F16342}"/>
          </ac:grpSpMkLst>
        </pc:grpChg>
        <pc:grpChg chg="add mod">
          <ac:chgData name="Maria Schwarz Lausten" userId="5c119ad2-5082-408f-96b5-767a70fa244d" providerId="ADAL" clId="{5AF5EFB9-A529-445F-8A6A-1AEDB5A252E0}" dt="2020-11-23T09:14:07.465" v="38" actId="1076"/>
          <ac:grpSpMkLst>
            <pc:docMk/>
            <pc:sldMk cId="1666015347" sldId="1925"/>
            <ac:grpSpMk id="61" creationId="{3B172F09-3016-4014-99CC-C52888EA0235}"/>
          </ac:grpSpMkLst>
        </pc:grpChg>
        <pc:grpChg chg="add del">
          <ac:chgData name="Maria Schwarz Lausten" userId="5c119ad2-5082-408f-96b5-767a70fa244d" providerId="ADAL" clId="{5AF5EFB9-A529-445F-8A6A-1AEDB5A252E0}" dt="2020-11-23T09:15:40.837" v="48"/>
          <ac:grpSpMkLst>
            <pc:docMk/>
            <pc:sldMk cId="1666015347" sldId="1925"/>
            <ac:grpSpMk id="120" creationId="{E69BB622-7DCC-4684-B4A2-C71D48AD8519}"/>
          </ac:grpSpMkLst>
        </pc:grpChg>
        <pc:grpChg chg="add del">
          <ac:chgData name="Maria Schwarz Lausten" userId="5c119ad2-5082-408f-96b5-767a70fa244d" providerId="ADAL" clId="{5AF5EFB9-A529-445F-8A6A-1AEDB5A252E0}" dt="2020-11-23T09:15:45.220" v="50"/>
          <ac:grpSpMkLst>
            <pc:docMk/>
            <pc:sldMk cId="1666015347" sldId="1925"/>
            <ac:grpSpMk id="177" creationId="{B6C0572B-C0B2-459C-8328-55204130149E}"/>
          </ac:grpSpMkLst>
        </pc:grpChg>
      </pc:sldChg>
      <pc:sldChg chg="addSp modSp mod">
        <pc:chgData name="Maria Schwarz Lausten" userId="5c119ad2-5082-408f-96b5-767a70fa244d" providerId="ADAL" clId="{5AF5EFB9-A529-445F-8A6A-1AEDB5A252E0}" dt="2020-11-24T14:38:32.645" v="1925" actId="1076"/>
        <pc:sldMkLst>
          <pc:docMk/>
          <pc:sldMk cId="4038479589" sldId="1927"/>
        </pc:sldMkLst>
        <pc:spChg chg="add mod">
          <ac:chgData name="Maria Schwarz Lausten" userId="5c119ad2-5082-408f-96b5-767a70fa244d" providerId="ADAL" clId="{5AF5EFB9-A529-445F-8A6A-1AEDB5A252E0}" dt="2020-11-24T14:38:32.645" v="1925" actId="1076"/>
          <ac:spMkLst>
            <pc:docMk/>
            <pc:sldMk cId="4038479589" sldId="1927"/>
            <ac:spMk id="2" creationId="{9B2F7E3E-48F7-4AD6-AACE-BB2F8C55FE36}"/>
          </ac:spMkLst>
        </pc:spChg>
        <pc:spChg chg="mod">
          <ac:chgData name="Maria Schwarz Lausten" userId="5c119ad2-5082-408f-96b5-767a70fa244d" providerId="ADAL" clId="{5AF5EFB9-A529-445F-8A6A-1AEDB5A252E0}" dt="2020-11-24T14:38:02.345" v="1923" actId="255"/>
          <ac:spMkLst>
            <pc:docMk/>
            <pc:sldMk cId="4038479589" sldId="1927"/>
            <ac:spMk id="34" creationId="{B340AA39-10F5-4E53-95AE-D521A68CC399}"/>
          </ac:spMkLst>
        </pc:spChg>
        <pc:picChg chg="mod">
          <ac:chgData name="Maria Schwarz Lausten" userId="5c119ad2-5082-408f-96b5-767a70fa244d" providerId="ADAL" clId="{5AF5EFB9-A529-445F-8A6A-1AEDB5A252E0}" dt="2020-11-23T10:29:32.256" v="427" actId="1076"/>
          <ac:picMkLst>
            <pc:docMk/>
            <pc:sldMk cId="4038479589" sldId="1927"/>
            <ac:picMk id="10" creationId="{2277E3D3-964F-478C-8D33-EA269057CFF5}"/>
          </ac:picMkLst>
        </pc:picChg>
        <pc:picChg chg="mod">
          <ac:chgData name="Maria Schwarz Lausten" userId="5c119ad2-5082-408f-96b5-767a70fa244d" providerId="ADAL" clId="{5AF5EFB9-A529-445F-8A6A-1AEDB5A252E0}" dt="2020-11-23T10:29:30.491" v="426" actId="1076"/>
          <ac:picMkLst>
            <pc:docMk/>
            <pc:sldMk cId="4038479589" sldId="1927"/>
            <ac:picMk id="11" creationId="{7433589E-28B0-4522-8C74-88764904F8D0}"/>
          </ac:picMkLst>
        </pc:picChg>
        <pc:picChg chg="add mod">
          <ac:chgData name="Maria Schwarz Lausten" userId="5c119ad2-5082-408f-96b5-767a70fa244d" providerId="ADAL" clId="{5AF5EFB9-A529-445F-8A6A-1AEDB5A252E0}" dt="2020-11-24T10:57:44.118" v="1524" actId="1076"/>
          <ac:picMkLst>
            <pc:docMk/>
            <pc:sldMk cId="4038479589" sldId="1927"/>
            <ac:picMk id="12" creationId="{CAB7C76E-D18C-487F-8DE3-88AADF56D7BA}"/>
          </ac:picMkLst>
        </pc:picChg>
      </pc:sldChg>
      <pc:sldChg chg="del">
        <pc:chgData name="Maria Schwarz Lausten" userId="5c119ad2-5082-408f-96b5-767a70fa244d" providerId="ADAL" clId="{5AF5EFB9-A529-445F-8A6A-1AEDB5A252E0}" dt="2020-11-24T10:57:32.030" v="1521" actId="47"/>
        <pc:sldMkLst>
          <pc:docMk/>
          <pc:sldMk cId="1334481214" sldId="1928"/>
        </pc:sldMkLst>
      </pc:sldChg>
      <pc:sldChg chg="modSp mod">
        <pc:chgData name="Maria Schwarz Lausten" userId="5c119ad2-5082-408f-96b5-767a70fa244d" providerId="ADAL" clId="{5AF5EFB9-A529-445F-8A6A-1AEDB5A252E0}" dt="2020-11-24T14:43:20.148" v="2015" actId="1035"/>
        <pc:sldMkLst>
          <pc:docMk/>
          <pc:sldMk cId="1203045159" sldId="1929"/>
        </pc:sldMkLst>
        <pc:spChg chg="mod">
          <ac:chgData name="Maria Schwarz Lausten" userId="5c119ad2-5082-408f-96b5-767a70fa244d" providerId="ADAL" clId="{5AF5EFB9-A529-445F-8A6A-1AEDB5A252E0}" dt="2020-11-24T14:43:20.148" v="2015" actId="1035"/>
          <ac:spMkLst>
            <pc:docMk/>
            <pc:sldMk cId="1203045159" sldId="1929"/>
            <ac:spMk id="16" creationId="{E75677E8-15E4-484C-9EDE-11869CA0E306}"/>
          </ac:spMkLst>
        </pc:spChg>
        <pc:grpChg chg="mod">
          <ac:chgData name="Maria Schwarz Lausten" userId="5c119ad2-5082-408f-96b5-767a70fa244d" providerId="ADAL" clId="{5AF5EFB9-A529-445F-8A6A-1AEDB5A252E0}" dt="2020-11-24T14:43:13.237" v="2013" actId="1076"/>
          <ac:grpSpMkLst>
            <pc:docMk/>
            <pc:sldMk cId="1203045159" sldId="1929"/>
            <ac:grpSpMk id="13" creationId="{05E4FBF8-8E4F-4C3A-83C8-5F4F9E94C652}"/>
          </ac:grpSpMkLst>
        </pc:grpChg>
      </pc:sldChg>
      <pc:sldChg chg="modSp mod">
        <pc:chgData name="Maria Schwarz Lausten" userId="5c119ad2-5082-408f-96b5-767a70fa244d" providerId="ADAL" clId="{5AF5EFB9-A529-445F-8A6A-1AEDB5A252E0}" dt="2020-11-24T10:52:40.651" v="1306" actId="20577"/>
        <pc:sldMkLst>
          <pc:docMk/>
          <pc:sldMk cId="2780939534" sldId="1930"/>
        </pc:sldMkLst>
        <pc:spChg chg="mod">
          <ac:chgData name="Maria Schwarz Lausten" userId="5c119ad2-5082-408f-96b5-767a70fa244d" providerId="ADAL" clId="{5AF5EFB9-A529-445F-8A6A-1AEDB5A252E0}" dt="2020-11-24T10:52:40.651" v="1306" actId="20577"/>
          <ac:spMkLst>
            <pc:docMk/>
            <pc:sldMk cId="2780939534" sldId="1930"/>
            <ac:spMk id="2" creationId="{B65F18FA-DE0F-4C90-A678-44C4808B5EB5}"/>
          </ac:spMkLst>
        </pc:spChg>
      </pc:sldChg>
      <pc:sldChg chg="modSp mod">
        <pc:chgData name="Maria Schwarz Lausten" userId="5c119ad2-5082-408f-96b5-767a70fa244d" providerId="ADAL" clId="{5AF5EFB9-A529-445F-8A6A-1AEDB5A252E0}" dt="2020-11-24T10:52:50.347" v="1312" actId="20577"/>
        <pc:sldMkLst>
          <pc:docMk/>
          <pc:sldMk cId="2235017287" sldId="1931"/>
        </pc:sldMkLst>
        <pc:spChg chg="mod">
          <ac:chgData name="Maria Schwarz Lausten" userId="5c119ad2-5082-408f-96b5-767a70fa244d" providerId="ADAL" clId="{5AF5EFB9-A529-445F-8A6A-1AEDB5A252E0}" dt="2020-11-24T10:52:50.347" v="1312" actId="20577"/>
          <ac:spMkLst>
            <pc:docMk/>
            <pc:sldMk cId="2235017287" sldId="1931"/>
            <ac:spMk id="2" creationId="{B65F18FA-DE0F-4C90-A678-44C4808B5EB5}"/>
          </ac:spMkLst>
        </pc:spChg>
      </pc:sldChg>
      <pc:sldChg chg="modSp del mod">
        <pc:chgData name="Maria Schwarz Lausten" userId="5c119ad2-5082-408f-96b5-767a70fa244d" providerId="ADAL" clId="{5AF5EFB9-A529-445F-8A6A-1AEDB5A252E0}" dt="2020-11-24T10:49:02.764" v="1279" actId="2696"/>
        <pc:sldMkLst>
          <pc:docMk/>
          <pc:sldMk cId="480750375" sldId="1934"/>
        </pc:sldMkLst>
        <pc:spChg chg="mod">
          <ac:chgData name="Maria Schwarz Lausten" userId="5c119ad2-5082-408f-96b5-767a70fa244d" providerId="ADAL" clId="{5AF5EFB9-A529-445F-8A6A-1AEDB5A252E0}" dt="2020-11-23T09:37:26.415" v="136" actId="20577"/>
          <ac:spMkLst>
            <pc:docMk/>
            <pc:sldMk cId="480750375" sldId="1934"/>
            <ac:spMk id="34" creationId="{B340AA39-10F5-4E53-95AE-D521A68CC399}"/>
          </ac:spMkLst>
        </pc:spChg>
      </pc:sldChg>
      <pc:sldChg chg="del">
        <pc:chgData name="Maria Schwarz Lausten" userId="5c119ad2-5082-408f-96b5-767a70fa244d" providerId="ADAL" clId="{5AF5EFB9-A529-445F-8A6A-1AEDB5A252E0}" dt="2020-11-24T10:49:02.764" v="1279" actId="2696"/>
        <pc:sldMkLst>
          <pc:docMk/>
          <pc:sldMk cId="1140148324" sldId="1936"/>
        </pc:sldMkLst>
      </pc:sldChg>
      <pc:sldChg chg="del">
        <pc:chgData name="Maria Schwarz Lausten" userId="5c119ad2-5082-408f-96b5-767a70fa244d" providerId="ADAL" clId="{5AF5EFB9-A529-445F-8A6A-1AEDB5A252E0}" dt="2020-11-24T10:49:02.764" v="1279" actId="2696"/>
        <pc:sldMkLst>
          <pc:docMk/>
          <pc:sldMk cId="530586417" sldId="1937"/>
        </pc:sldMkLst>
      </pc:sldChg>
      <pc:sldChg chg="addSp delSp modSp mod ord">
        <pc:chgData name="Maria Schwarz Lausten" userId="5c119ad2-5082-408f-96b5-767a70fa244d" providerId="ADAL" clId="{5AF5EFB9-A529-445F-8A6A-1AEDB5A252E0}" dt="2020-11-24T10:51:14.110" v="1291"/>
        <pc:sldMkLst>
          <pc:docMk/>
          <pc:sldMk cId="3910956618" sldId="1938"/>
        </pc:sldMkLst>
        <pc:spChg chg="add mod">
          <ac:chgData name="Maria Schwarz Lausten" userId="5c119ad2-5082-408f-96b5-767a70fa244d" providerId="ADAL" clId="{5AF5EFB9-A529-445F-8A6A-1AEDB5A252E0}" dt="2020-11-23T09:45:52.514" v="372" actId="20577"/>
          <ac:spMkLst>
            <pc:docMk/>
            <pc:sldMk cId="3910956618" sldId="1938"/>
            <ac:spMk id="2" creationId="{E25F8B42-8353-4328-9DD8-09F5D40FACF4}"/>
          </ac:spMkLst>
        </pc:spChg>
        <pc:spChg chg="mod">
          <ac:chgData name="Maria Schwarz Lausten" userId="5c119ad2-5082-408f-96b5-767a70fa244d" providerId="ADAL" clId="{5AF5EFB9-A529-445F-8A6A-1AEDB5A252E0}" dt="2020-11-23T09:39:01.036" v="211" actId="20577"/>
          <ac:spMkLst>
            <pc:docMk/>
            <pc:sldMk cId="3910956618" sldId="1938"/>
            <ac:spMk id="34" creationId="{B340AA39-10F5-4E53-95AE-D521A68CC399}"/>
          </ac:spMkLst>
        </pc:spChg>
        <pc:grpChg chg="del">
          <ac:chgData name="Maria Schwarz Lausten" userId="5c119ad2-5082-408f-96b5-767a70fa244d" providerId="ADAL" clId="{5AF5EFB9-A529-445F-8A6A-1AEDB5A252E0}" dt="2020-11-23T09:38:13.623" v="138" actId="478"/>
          <ac:grpSpMkLst>
            <pc:docMk/>
            <pc:sldMk cId="3910956618" sldId="1938"/>
            <ac:grpSpMk id="22" creationId="{A458E2E8-8ACE-469E-B5E9-0948B1B1CA85}"/>
          </ac:grpSpMkLst>
        </pc:grpChg>
      </pc:sldChg>
      <pc:sldChg chg="modSp mod">
        <pc:chgData name="Maria Schwarz Lausten" userId="5c119ad2-5082-408f-96b5-767a70fa244d" providerId="ADAL" clId="{5AF5EFB9-A529-445F-8A6A-1AEDB5A252E0}" dt="2020-11-25T06:18:56.447" v="2025" actId="20577"/>
        <pc:sldMkLst>
          <pc:docMk/>
          <pc:sldMk cId="2474233386" sldId="1939"/>
        </pc:sldMkLst>
        <pc:spChg chg="mod">
          <ac:chgData name="Maria Schwarz Lausten" userId="5c119ad2-5082-408f-96b5-767a70fa244d" providerId="ADAL" clId="{5AF5EFB9-A529-445F-8A6A-1AEDB5A252E0}" dt="2020-11-25T06:18:56.447" v="2025" actId="20577"/>
          <ac:spMkLst>
            <pc:docMk/>
            <pc:sldMk cId="2474233386" sldId="1939"/>
            <ac:spMk id="8" creationId="{A5157546-6053-470B-A929-3F969453FD34}"/>
          </ac:spMkLst>
        </pc:spChg>
      </pc:sldChg>
      <pc:sldChg chg="ord">
        <pc:chgData name="Maria Schwarz Lausten" userId="5c119ad2-5082-408f-96b5-767a70fa244d" providerId="ADAL" clId="{5AF5EFB9-A529-445F-8A6A-1AEDB5A252E0}" dt="2020-11-24T10:50:51.511" v="1289"/>
        <pc:sldMkLst>
          <pc:docMk/>
          <pc:sldMk cId="3984853725" sldId="1940"/>
        </pc:sldMkLst>
      </pc:sldChg>
      <pc:sldChg chg="ord">
        <pc:chgData name="Maria Schwarz Lausten" userId="5c119ad2-5082-408f-96b5-767a70fa244d" providerId="ADAL" clId="{5AF5EFB9-A529-445F-8A6A-1AEDB5A252E0}" dt="2020-11-24T10:50:51.511" v="1289"/>
        <pc:sldMkLst>
          <pc:docMk/>
          <pc:sldMk cId="132047978" sldId="1941"/>
        </pc:sldMkLst>
      </pc:sldChg>
      <pc:sldChg chg="ord">
        <pc:chgData name="Maria Schwarz Lausten" userId="5c119ad2-5082-408f-96b5-767a70fa244d" providerId="ADAL" clId="{5AF5EFB9-A529-445F-8A6A-1AEDB5A252E0}" dt="2020-11-24T10:50:51.511" v="1289"/>
        <pc:sldMkLst>
          <pc:docMk/>
          <pc:sldMk cId="2488354991" sldId="1942"/>
        </pc:sldMkLst>
      </pc:sldChg>
      <pc:sldChg chg="ord">
        <pc:chgData name="Maria Schwarz Lausten" userId="5c119ad2-5082-408f-96b5-767a70fa244d" providerId="ADAL" clId="{5AF5EFB9-A529-445F-8A6A-1AEDB5A252E0}" dt="2020-11-24T10:50:13.768" v="1285"/>
        <pc:sldMkLst>
          <pc:docMk/>
          <pc:sldMk cId="748063155" sldId="1943"/>
        </pc:sldMkLst>
      </pc:sldChg>
      <pc:sldChg chg="ord">
        <pc:chgData name="Maria Schwarz Lausten" userId="5c119ad2-5082-408f-96b5-767a70fa244d" providerId="ADAL" clId="{5AF5EFB9-A529-445F-8A6A-1AEDB5A252E0}" dt="2020-11-24T10:49:41.339" v="1281"/>
        <pc:sldMkLst>
          <pc:docMk/>
          <pc:sldMk cId="521613362" sldId="1945"/>
        </pc:sldMkLst>
      </pc:sldChg>
      <pc:sldChg chg="ord">
        <pc:chgData name="Maria Schwarz Lausten" userId="5c119ad2-5082-408f-96b5-767a70fa244d" providerId="ADAL" clId="{5AF5EFB9-A529-445F-8A6A-1AEDB5A252E0}" dt="2020-11-24T10:49:41.339" v="1281"/>
        <pc:sldMkLst>
          <pc:docMk/>
          <pc:sldMk cId="1695553932" sldId="1946"/>
        </pc:sldMkLst>
      </pc:sldChg>
      <pc:sldChg chg="ord">
        <pc:chgData name="Maria Schwarz Lausten" userId="5c119ad2-5082-408f-96b5-767a70fa244d" providerId="ADAL" clId="{5AF5EFB9-A529-445F-8A6A-1AEDB5A252E0}" dt="2020-11-24T10:49:41.339" v="1281"/>
        <pc:sldMkLst>
          <pc:docMk/>
          <pc:sldMk cId="3869218603" sldId="1947"/>
        </pc:sldMkLst>
      </pc:sldChg>
      <pc:sldChg chg="ord">
        <pc:chgData name="Maria Schwarz Lausten" userId="5c119ad2-5082-408f-96b5-767a70fa244d" providerId="ADAL" clId="{5AF5EFB9-A529-445F-8A6A-1AEDB5A252E0}" dt="2020-11-24T10:49:41.339" v="1281"/>
        <pc:sldMkLst>
          <pc:docMk/>
          <pc:sldMk cId="247289793" sldId="1948"/>
        </pc:sldMkLst>
      </pc:sldChg>
      <pc:sldChg chg="ord">
        <pc:chgData name="Maria Schwarz Lausten" userId="5c119ad2-5082-408f-96b5-767a70fa244d" providerId="ADAL" clId="{5AF5EFB9-A529-445F-8A6A-1AEDB5A252E0}" dt="2020-11-24T10:49:55.935" v="1283"/>
        <pc:sldMkLst>
          <pc:docMk/>
          <pc:sldMk cId="958473299" sldId="1950"/>
        </pc:sldMkLst>
      </pc:sldChg>
      <pc:sldChg chg="ord">
        <pc:chgData name="Maria Schwarz Lausten" userId="5c119ad2-5082-408f-96b5-767a70fa244d" providerId="ADAL" clId="{5AF5EFB9-A529-445F-8A6A-1AEDB5A252E0}" dt="2020-11-24T10:49:55.935" v="1283"/>
        <pc:sldMkLst>
          <pc:docMk/>
          <pc:sldMk cId="285371176" sldId="1951"/>
        </pc:sldMkLst>
      </pc:sldChg>
      <pc:sldChg chg="ord">
        <pc:chgData name="Maria Schwarz Lausten" userId="5c119ad2-5082-408f-96b5-767a70fa244d" providerId="ADAL" clId="{5AF5EFB9-A529-445F-8A6A-1AEDB5A252E0}" dt="2020-11-24T10:49:55.935" v="1283"/>
        <pc:sldMkLst>
          <pc:docMk/>
          <pc:sldMk cId="3099185531" sldId="1952"/>
        </pc:sldMkLst>
      </pc:sldChg>
      <pc:sldChg chg="ord">
        <pc:chgData name="Maria Schwarz Lausten" userId="5c119ad2-5082-408f-96b5-767a70fa244d" providerId="ADAL" clId="{5AF5EFB9-A529-445F-8A6A-1AEDB5A252E0}" dt="2020-11-24T10:50:21.945" v="1287"/>
        <pc:sldMkLst>
          <pc:docMk/>
          <pc:sldMk cId="1266228774" sldId="1953"/>
        </pc:sldMkLst>
      </pc:sldChg>
      <pc:sldChg chg="addSp modSp mod">
        <pc:chgData name="Maria Schwarz Lausten" userId="5c119ad2-5082-408f-96b5-767a70fa244d" providerId="ADAL" clId="{5AF5EFB9-A529-445F-8A6A-1AEDB5A252E0}" dt="2020-11-24T12:51:26.492" v="1867" actId="11529"/>
        <pc:sldMkLst>
          <pc:docMk/>
          <pc:sldMk cId="114815720" sldId="1954"/>
        </pc:sldMkLst>
        <pc:spChg chg="add mod">
          <ac:chgData name="Maria Schwarz Lausten" userId="5c119ad2-5082-408f-96b5-767a70fa244d" providerId="ADAL" clId="{5AF5EFB9-A529-445F-8A6A-1AEDB5A252E0}" dt="2020-11-24T10:59:47.489" v="1578" actId="20577"/>
          <ac:spMkLst>
            <pc:docMk/>
            <pc:sldMk cId="114815720" sldId="1954"/>
            <ac:spMk id="2" creationId="{E7F4611E-61CB-4E5F-8078-CACB251D60C5}"/>
          </ac:spMkLst>
        </pc:spChg>
        <pc:spChg chg="add">
          <ac:chgData name="Maria Schwarz Lausten" userId="5c119ad2-5082-408f-96b5-767a70fa244d" providerId="ADAL" clId="{5AF5EFB9-A529-445F-8A6A-1AEDB5A252E0}" dt="2020-11-24T12:51:26.492" v="1867" actId="11529"/>
          <ac:spMkLst>
            <pc:docMk/>
            <pc:sldMk cId="114815720" sldId="1954"/>
            <ac:spMk id="3" creationId="{E38615C5-BB7E-40E5-B465-7F0982A95E3C}"/>
          </ac:spMkLst>
        </pc:spChg>
        <pc:spChg chg="mod">
          <ac:chgData name="Maria Schwarz Lausten" userId="5c119ad2-5082-408f-96b5-767a70fa244d" providerId="ADAL" clId="{5AF5EFB9-A529-445F-8A6A-1AEDB5A252E0}" dt="2020-11-24T10:59:37.980" v="1566" actId="14100"/>
          <ac:spMkLst>
            <pc:docMk/>
            <pc:sldMk cId="114815720" sldId="1954"/>
            <ac:spMk id="18" creationId="{EC03BD7E-0704-466D-A5F2-F0E2F5A5741D}"/>
          </ac:spMkLst>
        </pc:spChg>
        <pc:picChg chg="mod">
          <ac:chgData name="Maria Schwarz Lausten" userId="5c119ad2-5082-408f-96b5-767a70fa244d" providerId="ADAL" clId="{5AF5EFB9-A529-445F-8A6A-1AEDB5A252E0}" dt="2020-11-24T10:59:19.478" v="1529" actId="1076"/>
          <ac:picMkLst>
            <pc:docMk/>
            <pc:sldMk cId="114815720" sldId="1954"/>
            <ac:picMk id="11" creationId="{97F86269-037E-42AA-815A-F224CB02CFB6}"/>
          </ac:picMkLst>
        </pc:picChg>
        <pc:picChg chg="mod">
          <ac:chgData name="Maria Schwarz Lausten" userId="5c119ad2-5082-408f-96b5-767a70fa244d" providerId="ADAL" clId="{5AF5EFB9-A529-445F-8A6A-1AEDB5A252E0}" dt="2020-11-24T10:59:19.478" v="1529" actId="1076"/>
          <ac:picMkLst>
            <pc:docMk/>
            <pc:sldMk cId="114815720" sldId="1954"/>
            <ac:picMk id="21" creationId="{905BFE82-2967-4CD9-9FB5-684C7A2C8626}"/>
          </ac:picMkLst>
        </pc:picChg>
        <pc:picChg chg="mod">
          <ac:chgData name="Maria Schwarz Lausten" userId="5c119ad2-5082-408f-96b5-767a70fa244d" providerId="ADAL" clId="{5AF5EFB9-A529-445F-8A6A-1AEDB5A252E0}" dt="2020-11-24T10:59:19.478" v="1529" actId="1076"/>
          <ac:picMkLst>
            <pc:docMk/>
            <pc:sldMk cId="114815720" sldId="1954"/>
            <ac:picMk id="23" creationId="{457A372D-F82B-4123-B67D-A19EBFF2D027}"/>
          </ac:picMkLst>
        </pc:picChg>
      </pc:sldChg>
      <pc:sldChg chg="addSp delSp modSp add mod ord">
        <pc:chgData name="Maria Schwarz Lausten" userId="5c119ad2-5082-408f-96b5-767a70fa244d" providerId="ADAL" clId="{5AF5EFB9-A529-445F-8A6A-1AEDB5A252E0}" dt="2020-11-23T10:26:42.455" v="395"/>
        <pc:sldMkLst>
          <pc:docMk/>
          <pc:sldMk cId="1530975381" sldId="1956"/>
        </pc:sldMkLst>
        <pc:spChg chg="add">
          <ac:chgData name="Maria Schwarz Lausten" userId="5c119ad2-5082-408f-96b5-767a70fa244d" providerId="ADAL" clId="{5AF5EFB9-A529-445F-8A6A-1AEDB5A252E0}" dt="2020-11-23T10:17:07.871" v="374" actId="11529"/>
          <ac:spMkLst>
            <pc:docMk/>
            <pc:sldMk cId="1530975381" sldId="1956"/>
            <ac:spMk id="7" creationId="{E31A88DE-CE8C-4404-B78A-6DB16438E615}"/>
          </ac:spMkLst>
        </pc:spChg>
        <pc:grpChg chg="del mod">
          <ac:chgData name="Maria Schwarz Lausten" userId="5c119ad2-5082-408f-96b5-767a70fa244d" providerId="ADAL" clId="{5AF5EFB9-A529-445F-8A6A-1AEDB5A252E0}" dt="2020-11-23T08:39:47.753" v="5" actId="478"/>
          <ac:grpSpMkLst>
            <pc:docMk/>
            <pc:sldMk cId="1530975381" sldId="1956"/>
            <ac:grpSpMk id="18" creationId="{CF9AEA13-F93C-4092-852B-0DBA5F251EBB}"/>
          </ac:grpSpMkLst>
        </pc:grpChg>
      </pc:sldChg>
      <pc:sldChg chg="addSp delSp modSp add mod ord modShow addCm modCm">
        <pc:chgData name="Maria Schwarz Lausten" userId="5c119ad2-5082-408f-96b5-767a70fa244d" providerId="ADAL" clId="{5AF5EFB9-A529-445F-8A6A-1AEDB5A252E0}" dt="2020-11-25T07:13:59.725" v="4138"/>
        <pc:sldMkLst>
          <pc:docMk/>
          <pc:sldMk cId="1686677962" sldId="1957"/>
        </pc:sldMkLst>
        <pc:spChg chg="mod">
          <ac:chgData name="Maria Schwarz Lausten" userId="5c119ad2-5082-408f-96b5-767a70fa244d" providerId="ADAL" clId="{5AF5EFB9-A529-445F-8A6A-1AEDB5A252E0}" dt="2020-11-25T06:29:53.924" v="2153" actId="20577"/>
          <ac:spMkLst>
            <pc:docMk/>
            <pc:sldMk cId="1686677962" sldId="1957"/>
            <ac:spMk id="3" creationId="{6E16D012-7470-40B8-AF84-286477DFF546}"/>
          </ac:spMkLst>
        </pc:spChg>
        <pc:spChg chg="add del mod">
          <ac:chgData name="Maria Schwarz Lausten" userId="5c119ad2-5082-408f-96b5-767a70fa244d" providerId="ADAL" clId="{5AF5EFB9-A529-445F-8A6A-1AEDB5A252E0}" dt="2020-11-23T09:35:24.054" v="76" actId="478"/>
          <ac:spMkLst>
            <pc:docMk/>
            <pc:sldMk cId="1686677962" sldId="1957"/>
            <ac:spMk id="6" creationId="{54DE07B0-1FD0-43C3-B083-49BAE31EE08E}"/>
          </ac:spMkLst>
        </pc:spChg>
        <pc:spChg chg="add del mod">
          <ac:chgData name="Maria Schwarz Lausten" userId="5c119ad2-5082-408f-96b5-767a70fa244d" providerId="ADAL" clId="{5AF5EFB9-A529-445F-8A6A-1AEDB5A252E0}" dt="2020-11-23T09:41:49.474" v="219" actId="478"/>
          <ac:spMkLst>
            <pc:docMk/>
            <pc:sldMk cId="1686677962" sldId="1957"/>
            <ac:spMk id="11" creationId="{AE3E883B-2DC7-4E89-8B3A-FE42DD2D46CD}"/>
          </ac:spMkLst>
        </pc:spChg>
        <pc:spChg chg="mod">
          <ac:chgData name="Maria Schwarz Lausten" userId="5c119ad2-5082-408f-96b5-767a70fa244d" providerId="ADAL" clId="{5AF5EFB9-A529-445F-8A6A-1AEDB5A252E0}" dt="2020-11-25T07:00:58.563" v="3864" actId="20577"/>
          <ac:spMkLst>
            <pc:docMk/>
            <pc:sldMk cId="1686677962" sldId="1957"/>
            <ac:spMk id="24" creationId="{87EB457F-0E79-45DC-929B-A87C7AEC69D8}"/>
          </ac:spMkLst>
        </pc:spChg>
        <pc:spChg chg="del mod">
          <ac:chgData name="Maria Schwarz Lausten" userId="5c119ad2-5082-408f-96b5-767a70fa244d" providerId="ADAL" clId="{5AF5EFB9-A529-445F-8A6A-1AEDB5A252E0}" dt="2020-11-25T06:43:42.267" v="3475" actId="478"/>
          <ac:spMkLst>
            <pc:docMk/>
            <pc:sldMk cId="1686677962" sldId="1957"/>
            <ac:spMk id="25" creationId="{12B53414-1167-4715-8B7F-0A45FC9D7B50}"/>
          </ac:spMkLst>
        </pc:spChg>
        <pc:spChg chg="add mod">
          <ac:chgData name="Maria Schwarz Lausten" userId="5c119ad2-5082-408f-96b5-767a70fa244d" providerId="ADAL" clId="{5AF5EFB9-A529-445F-8A6A-1AEDB5A252E0}" dt="2020-11-23T09:45:00.757" v="337" actId="1076"/>
          <ac:spMkLst>
            <pc:docMk/>
            <pc:sldMk cId="1686677962" sldId="1957"/>
            <ac:spMk id="30" creationId="{AEBF4A83-A74B-4BBD-9615-B9EA49C834CE}"/>
          </ac:spMkLst>
        </pc:spChg>
        <pc:spChg chg="add mod">
          <ac:chgData name="Maria Schwarz Lausten" userId="5c119ad2-5082-408f-96b5-767a70fa244d" providerId="ADAL" clId="{5AF5EFB9-A529-445F-8A6A-1AEDB5A252E0}" dt="2020-11-23T09:44:56.797" v="336" actId="255"/>
          <ac:spMkLst>
            <pc:docMk/>
            <pc:sldMk cId="1686677962" sldId="1957"/>
            <ac:spMk id="32" creationId="{FC9C44D2-20D2-470C-A04F-FBAC70988559}"/>
          </ac:spMkLst>
        </pc:spChg>
        <pc:spChg chg="add mod">
          <ac:chgData name="Maria Schwarz Lausten" userId="5c119ad2-5082-408f-96b5-767a70fa244d" providerId="ADAL" clId="{5AF5EFB9-A529-445F-8A6A-1AEDB5A252E0}" dt="2020-11-23T09:44:52.157" v="335" actId="255"/>
          <ac:spMkLst>
            <pc:docMk/>
            <pc:sldMk cId="1686677962" sldId="1957"/>
            <ac:spMk id="33" creationId="{B1DCF506-CD48-4D10-8882-E6C34F8A318B}"/>
          </ac:spMkLst>
        </pc:spChg>
        <pc:spChg chg="add del">
          <ac:chgData name="Maria Schwarz Lausten" userId="5c119ad2-5082-408f-96b5-767a70fa244d" providerId="ADAL" clId="{5AF5EFB9-A529-445F-8A6A-1AEDB5A252E0}" dt="2020-11-23T09:41:17.926" v="214" actId="478"/>
          <ac:spMkLst>
            <pc:docMk/>
            <pc:sldMk cId="1686677962" sldId="1957"/>
            <ac:spMk id="34" creationId="{B340AA39-10F5-4E53-95AE-D521A68CC399}"/>
          </ac:spMkLst>
        </pc:spChg>
        <pc:grpChg chg="add del">
          <ac:chgData name="Maria Schwarz Lausten" userId="5c119ad2-5082-408f-96b5-767a70fa244d" providerId="ADAL" clId="{5AF5EFB9-A529-445F-8A6A-1AEDB5A252E0}" dt="2020-11-23T09:41:09.597" v="212" actId="165"/>
          <ac:grpSpMkLst>
            <pc:docMk/>
            <pc:sldMk cId="1686677962" sldId="1957"/>
            <ac:grpSpMk id="8" creationId="{868F86DF-97D9-454F-B589-61B6D85145D3}"/>
          </ac:grpSpMkLst>
        </pc:grpChg>
        <pc:grpChg chg="mod topLvl">
          <ac:chgData name="Maria Schwarz Lausten" userId="5c119ad2-5082-408f-96b5-767a70fa244d" providerId="ADAL" clId="{5AF5EFB9-A529-445F-8A6A-1AEDB5A252E0}" dt="2020-11-23T09:42:51.555" v="262" actId="1076"/>
          <ac:grpSpMkLst>
            <pc:docMk/>
            <pc:sldMk cId="1686677962" sldId="1957"/>
            <ac:grpSpMk id="9" creationId="{F147F029-94CC-41B8-9698-2CB04FD3A5AA}"/>
          </ac:grpSpMkLst>
        </pc:grpChg>
        <pc:grpChg chg="mod topLvl">
          <ac:chgData name="Maria Schwarz Lausten" userId="5c119ad2-5082-408f-96b5-767a70fa244d" providerId="ADAL" clId="{5AF5EFB9-A529-445F-8A6A-1AEDB5A252E0}" dt="2020-11-23T09:42:25.183" v="244" actId="1036"/>
          <ac:grpSpMkLst>
            <pc:docMk/>
            <pc:sldMk cId="1686677962" sldId="1957"/>
            <ac:grpSpMk id="13" creationId="{0CFF8A66-823C-4467-B741-9DB650E97F28}"/>
          </ac:grpSpMkLst>
        </pc:grpChg>
        <pc:picChg chg="mod topLvl">
          <ac:chgData name="Maria Schwarz Lausten" userId="5c119ad2-5082-408f-96b5-767a70fa244d" providerId="ADAL" clId="{5AF5EFB9-A529-445F-8A6A-1AEDB5A252E0}" dt="2020-11-23T09:42:25.183" v="244" actId="1036"/>
          <ac:picMkLst>
            <pc:docMk/>
            <pc:sldMk cId="1686677962" sldId="1957"/>
            <ac:picMk id="10" creationId="{92F5A882-A4D7-44D8-BBB3-234DA4FA50B9}"/>
          </ac:picMkLst>
        </pc:picChg>
        <pc:picChg chg="del mod topLvl">
          <ac:chgData name="Maria Schwarz Lausten" userId="5c119ad2-5082-408f-96b5-767a70fa244d" providerId="ADAL" clId="{5AF5EFB9-A529-445F-8A6A-1AEDB5A252E0}" dt="2020-11-23T09:41:30.097" v="215" actId="478"/>
          <ac:picMkLst>
            <pc:docMk/>
            <pc:sldMk cId="1686677962" sldId="1957"/>
            <ac:picMk id="12" creationId="{7DE0FDD3-DF10-4AFD-8712-2344DAF80A77}"/>
          </ac:picMkLst>
        </pc:picChg>
        <pc:picChg chg="del">
          <ac:chgData name="Maria Schwarz Lausten" userId="5c119ad2-5082-408f-96b5-767a70fa244d" providerId="ADAL" clId="{5AF5EFB9-A529-445F-8A6A-1AEDB5A252E0}" dt="2020-11-23T09:41:38.429" v="218" actId="478"/>
          <ac:picMkLst>
            <pc:docMk/>
            <pc:sldMk cId="1686677962" sldId="1957"/>
            <ac:picMk id="27" creationId="{943FAB2F-C399-4314-9604-1A74BED15CC7}"/>
          </ac:picMkLst>
        </pc:picChg>
        <pc:picChg chg="del">
          <ac:chgData name="Maria Schwarz Lausten" userId="5c119ad2-5082-408f-96b5-767a70fa244d" providerId="ADAL" clId="{5AF5EFB9-A529-445F-8A6A-1AEDB5A252E0}" dt="2020-11-23T09:41:32.679" v="216" actId="478"/>
          <ac:picMkLst>
            <pc:docMk/>
            <pc:sldMk cId="1686677962" sldId="1957"/>
            <ac:picMk id="28" creationId="{6A351F94-3642-4509-84F3-0363A66DE53B}"/>
          </ac:picMkLst>
        </pc:picChg>
        <pc:picChg chg="del">
          <ac:chgData name="Maria Schwarz Lausten" userId="5c119ad2-5082-408f-96b5-767a70fa244d" providerId="ADAL" clId="{5AF5EFB9-A529-445F-8A6A-1AEDB5A252E0}" dt="2020-11-23T09:41:34.881" v="217" actId="478"/>
          <ac:picMkLst>
            <pc:docMk/>
            <pc:sldMk cId="1686677962" sldId="1957"/>
            <ac:picMk id="29" creationId="{3BBB39A2-718B-480E-AE8D-DDD8A2DF7F6C}"/>
          </ac:picMkLst>
        </pc:picChg>
        <pc:cxnChg chg="del mod topLvl">
          <ac:chgData name="Maria Schwarz Lausten" userId="5c119ad2-5082-408f-96b5-767a70fa244d" providerId="ADAL" clId="{5AF5EFB9-A529-445F-8A6A-1AEDB5A252E0}" dt="2020-11-23T09:41:14.658" v="213" actId="478"/>
          <ac:cxnSpMkLst>
            <pc:docMk/>
            <pc:sldMk cId="1686677962" sldId="1957"/>
            <ac:cxnSpMk id="14" creationId="{8038C034-93FD-4AB2-BA06-B40974012D54}"/>
          </ac:cxnSpMkLst>
        </pc:cxnChg>
        <pc:cxnChg chg="mod topLvl">
          <ac:chgData name="Maria Schwarz Lausten" userId="5c119ad2-5082-408f-96b5-767a70fa244d" providerId="ADAL" clId="{5AF5EFB9-A529-445F-8A6A-1AEDB5A252E0}" dt="2020-11-23T09:42:25.183" v="244" actId="1036"/>
          <ac:cxnSpMkLst>
            <pc:docMk/>
            <pc:sldMk cId="1686677962" sldId="1957"/>
            <ac:cxnSpMk id="15" creationId="{A16B889F-94E4-4990-A4B2-623DE2F8F528}"/>
          </ac:cxnSpMkLst>
        </pc:cxnChg>
        <pc:cxnChg chg="mod topLvl">
          <ac:chgData name="Maria Schwarz Lausten" userId="5c119ad2-5082-408f-96b5-767a70fa244d" providerId="ADAL" clId="{5AF5EFB9-A529-445F-8A6A-1AEDB5A252E0}" dt="2020-11-23T09:42:32.390" v="261" actId="1035"/>
          <ac:cxnSpMkLst>
            <pc:docMk/>
            <pc:sldMk cId="1686677962" sldId="1957"/>
            <ac:cxnSpMk id="16" creationId="{3DFEC7EA-B956-4A7A-8FE3-206970AD3249}"/>
          </ac:cxnSpMkLst>
        </pc:cxnChg>
      </pc:sldChg>
      <pc:sldChg chg="addSp delSp modSp add mod ord modShow">
        <pc:chgData name="Maria Schwarz Lausten" userId="5c119ad2-5082-408f-96b5-767a70fa244d" providerId="ADAL" clId="{5AF5EFB9-A529-445F-8A6A-1AEDB5A252E0}" dt="2020-11-25T07:13:56.580" v="4136"/>
        <pc:sldMkLst>
          <pc:docMk/>
          <pc:sldMk cId="1279647517" sldId="1958"/>
        </pc:sldMkLst>
        <pc:spChg chg="del mod">
          <ac:chgData name="Maria Schwarz Lausten" userId="5c119ad2-5082-408f-96b5-767a70fa244d" providerId="ADAL" clId="{5AF5EFB9-A529-445F-8A6A-1AEDB5A252E0}" dt="2020-11-24T10:27:45.213" v="485" actId="478"/>
          <ac:spMkLst>
            <pc:docMk/>
            <pc:sldMk cId="1279647517" sldId="1958"/>
            <ac:spMk id="2" creationId="{34721DC4-5630-4315-A518-F3BC5927D5A6}"/>
          </ac:spMkLst>
        </pc:spChg>
        <pc:spChg chg="mod">
          <ac:chgData name="Maria Schwarz Lausten" userId="5c119ad2-5082-408f-96b5-767a70fa244d" providerId="ADAL" clId="{5AF5EFB9-A529-445F-8A6A-1AEDB5A252E0}" dt="2020-11-24T12:57:42.934" v="1918" actId="20577"/>
          <ac:spMkLst>
            <pc:docMk/>
            <pc:sldMk cId="1279647517" sldId="1958"/>
            <ac:spMk id="3" creationId="{6E16D012-7470-40B8-AF84-286477DFF546}"/>
          </ac:spMkLst>
        </pc:spChg>
        <pc:spChg chg="del">
          <ac:chgData name="Maria Schwarz Lausten" userId="5c119ad2-5082-408f-96b5-767a70fa244d" providerId="ADAL" clId="{5AF5EFB9-A529-445F-8A6A-1AEDB5A252E0}" dt="2020-11-24T10:28:01.374" v="486" actId="478"/>
          <ac:spMkLst>
            <pc:docMk/>
            <pc:sldMk cId="1279647517" sldId="1958"/>
            <ac:spMk id="4" creationId="{66B6708E-2AB2-4A69-AF4E-841068CCA138}"/>
          </ac:spMkLst>
        </pc:spChg>
        <pc:spChg chg="add del mod">
          <ac:chgData name="Maria Schwarz Lausten" userId="5c119ad2-5082-408f-96b5-767a70fa244d" providerId="ADAL" clId="{5AF5EFB9-A529-445F-8A6A-1AEDB5A252E0}" dt="2020-11-24T10:11:40.951" v="454" actId="478"/>
          <ac:spMkLst>
            <pc:docMk/>
            <pc:sldMk cId="1279647517" sldId="1958"/>
            <ac:spMk id="7" creationId="{05640604-70A6-4430-92D1-53E7236C6957}"/>
          </ac:spMkLst>
        </pc:spChg>
        <pc:spChg chg="mod">
          <ac:chgData name="Maria Schwarz Lausten" userId="5c119ad2-5082-408f-96b5-767a70fa244d" providerId="ADAL" clId="{5AF5EFB9-A529-445F-8A6A-1AEDB5A252E0}" dt="2020-11-24T10:44:58.280" v="1275" actId="20577"/>
          <ac:spMkLst>
            <pc:docMk/>
            <pc:sldMk cId="1279647517" sldId="1958"/>
            <ac:spMk id="24" creationId="{87EB457F-0E79-45DC-929B-A87C7AEC69D8}"/>
          </ac:spMkLst>
        </pc:spChg>
        <pc:spChg chg="add del mod">
          <ac:chgData name="Maria Schwarz Lausten" userId="5c119ad2-5082-408f-96b5-767a70fa244d" providerId="ADAL" clId="{5AF5EFB9-A529-445F-8A6A-1AEDB5A252E0}" dt="2020-11-24T10:36:02.123" v="773" actId="478"/>
          <ac:spMkLst>
            <pc:docMk/>
            <pc:sldMk cId="1279647517" sldId="1958"/>
            <ac:spMk id="25" creationId="{12B53414-1167-4715-8B7F-0A45FC9D7B50}"/>
          </ac:spMkLst>
        </pc:spChg>
        <pc:spChg chg="add mod">
          <ac:chgData name="Maria Schwarz Lausten" userId="5c119ad2-5082-408f-96b5-767a70fa244d" providerId="ADAL" clId="{5AF5EFB9-A529-445F-8A6A-1AEDB5A252E0}" dt="2020-11-24T12:49:45.852" v="1859" actId="115"/>
          <ac:spMkLst>
            <pc:docMk/>
            <pc:sldMk cId="1279647517" sldId="1958"/>
            <ac:spMk id="31" creationId="{F3A0A277-7338-4538-A5CE-0B0B130945E4}"/>
          </ac:spMkLst>
        </pc:spChg>
        <pc:spChg chg="add mod">
          <ac:chgData name="Maria Schwarz Lausten" userId="5c119ad2-5082-408f-96b5-767a70fa244d" providerId="ADAL" clId="{5AF5EFB9-A529-445F-8A6A-1AEDB5A252E0}" dt="2020-11-24T12:49:40.659" v="1858" actId="115"/>
          <ac:spMkLst>
            <pc:docMk/>
            <pc:sldMk cId="1279647517" sldId="1958"/>
            <ac:spMk id="32" creationId="{F4C79649-7BB9-4DFE-95C2-C455A3CCF53F}"/>
          </ac:spMkLst>
        </pc:spChg>
        <pc:spChg chg="del mod">
          <ac:chgData name="Maria Schwarz Lausten" userId="5c119ad2-5082-408f-96b5-767a70fa244d" providerId="ADAL" clId="{5AF5EFB9-A529-445F-8A6A-1AEDB5A252E0}" dt="2020-11-24T10:11:19.999" v="452" actId="478"/>
          <ac:spMkLst>
            <pc:docMk/>
            <pc:sldMk cId="1279647517" sldId="1958"/>
            <ac:spMk id="34" creationId="{B340AA39-10F5-4E53-95AE-D521A68CC399}"/>
          </ac:spMkLst>
        </pc:spChg>
        <pc:spChg chg="add mod">
          <ac:chgData name="Maria Schwarz Lausten" userId="5c119ad2-5082-408f-96b5-767a70fa244d" providerId="ADAL" clId="{5AF5EFB9-A529-445F-8A6A-1AEDB5A252E0}" dt="2020-11-24T12:47:17.233" v="1776" actId="255"/>
          <ac:spMkLst>
            <pc:docMk/>
            <pc:sldMk cId="1279647517" sldId="1958"/>
            <ac:spMk id="36" creationId="{A72BFF49-A4D4-4452-84F1-C9FC2A6BCD5C}"/>
          </ac:spMkLst>
        </pc:spChg>
        <pc:spChg chg="add mod">
          <ac:chgData name="Maria Schwarz Lausten" userId="5c119ad2-5082-408f-96b5-767a70fa244d" providerId="ADAL" clId="{5AF5EFB9-A529-445F-8A6A-1AEDB5A252E0}" dt="2020-11-24T12:48:25.168" v="1817" actId="6549"/>
          <ac:spMkLst>
            <pc:docMk/>
            <pc:sldMk cId="1279647517" sldId="1958"/>
            <ac:spMk id="37" creationId="{E4B74055-8A24-41CB-A3D8-944D16275620}"/>
          </ac:spMkLst>
        </pc:spChg>
        <pc:spChg chg="add mod">
          <ac:chgData name="Maria Schwarz Lausten" userId="5c119ad2-5082-408f-96b5-767a70fa244d" providerId="ADAL" clId="{5AF5EFB9-A529-445F-8A6A-1AEDB5A252E0}" dt="2020-11-24T12:50:18.879" v="1866" actId="1076"/>
          <ac:spMkLst>
            <pc:docMk/>
            <pc:sldMk cId="1279647517" sldId="1958"/>
            <ac:spMk id="38" creationId="{FD0E1D9E-E20B-412D-8069-E8FA5B85F5E6}"/>
          </ac:spMkLst>
        </pc:spChg>
        <pc:spChg chg="add mod">
          <ac:chgData name="Maria Schwarz Lausten" userId="5c119ad2-5082-408f-96b5-767a70fa244d" providerId="ADAL" clId="{5AF5EFB9-A529-445F-8A6A-1AEDB5A252E0}" dt="2020-11-24T10:34:33.279" v="765" actId="1076"/>
          <ac:spMkLst>
            <pc:docMk/>
            <pc:sldMk cId="1279647517" sldId="1958"/>
            <ac:spMk id="49" creationId="{AE9C5AE0-8C5D-400B-B068-6A6106C98990}"/>
          </ac:spMkLst>
        </pc:spChg>
        <pc:spChg chg="add mod">
          <ac:chgData name="Maria Schwarz Lausten" userId="5c119ad2-5082-408f-96b5-767a70fa244d" providerId="ADAL" clId="{5AF5EFB9-A529-445F-8A6A-1AEDB5A252E0}" dt="2020-11-24T10:34:47.967" v="770" actId="1076"/>
          <ac:spMkLst>
            <pc:docMk/>
            <pc:sldMk cId="1279647517" sldId="1958"/>
            <ac:spMk id="50" creationId="{0BE92497-8B1B-493B-9A8B-98A0357A6BDF}"/>
          </ac:spMkLst>
        </pc:spChg>
        <pc:spChg chg="add mod">
          <ac:chgData name="Maria Schwarz Lausten" userId="5c119ad2-5082-408f-96b5-767a70fa244d" providerId="ADAL" clId="{5AF5EFB9-A529-445F-8A6A-1AEDB5A252E0}" dt="2020-11-24T10:46:46.497" v="1278" actId="1076"/>
          <ac:spMkLst>
            <pc:docMk/>
            <pc:sldMk cId="1279647517" sldId="1958"/>
            <ac:spMk id="51" creationId="{D6A99A15-E4DC-41E5-88FD-9F3003838214}"/>
          </ac:spMkLst>
        </pc:spChg>
        <pc:grpChg chg="del mod">
          <ac:chgData name="Maria Schwarz Lausten" userId="5c119ad2-5082-408f-96b5-767a70fa244d" providerId="ADAL" clId="{5AF5EFB9-A529-445F-8A6A-1AEDB5A252E0}" dt="2020-11-24T10:14:00.464" v="472" actId="165"/>
          <ac:grpSpMkLst>
            <pc:docMk/>
            <pc:sldMk cId="1279647517" sldId="1958"/>
            <ac:grpSpMk id="8" creationId="{868F86DF-97D9-454F-B589-61B6D85145D3}"/>
          </ac:grpSpMkLst>
        </pc:grpChg>
        <pc:grpChg chg="del">
          <ac:chgData name="Maria Schwarz Lausten" userId="5c119ad2-5082-408f-96b5-767a70fa244d" providerId="ADAL" clId="{5AF5EFB9-A529-445F-8A6A-1AEDB5A252E0}" dt="2020-11-24T10:13:14.228" v="468" actId="478"/>
          <ac:grpSpMkLst>
            <pc:docMk/>
            <pc:sldMk cId="1279647517" sldId="1958"/>
            <ac:grpSpMk id="9" creationId="{F147F029-94CC-41B8-9698-2CB04FD3A5AA}"/>
          </ac:grpSpMkLst>
        </pc:grpChg>
        <pc:grpChg chg="mod topLvl">
          <ac:chgData name="Maria Schwarz Lausten" userId="5c119ad2-5082-408f-96b5-767a70fa244d" providerId="ADAL" clId="{5AF5EFB9-A529-445F-8A6A-1AEDB5A252E0}" dt="2020-11-24T10:14:00.464" v="472" actId="165"/>
          <ac:grpSpMkLst>
            <pc:docMk/>
            <pc:sldMk cId="1279647517" sldId="1958"/>
            <ac:grpSpMk id="13" creationId="{0CFF8A66-823C-4467-B741-9DB650E97F28}"/>
          </ac:grpSpMkLst>
        </pc:grpChg>
        <pc:picChg chg="mod topLvl">
          <ac:chgData name="Maria Schwarz Lausten" userId="5c119ad2-5082-408f-96b5-767a70fa244d" providerId="ADAL" clId="{5AF5EFB9-A529-445F-8A6A-1AEDB5A252E0}" dt="2020-11-24T10:14:00.464" v="472" actId="165"/>
          <ac:picMkLst>
            <pc:docMk/>
            <pc:sldMk cId="1279647517" sldId="1958"/>
            <ac:picMk id="10" creationId="{92F5A882-A4D7-44D8-BBB3-234DA4FA50B9}"/>
          </ac:picMkLst>
        </pc:picChg>
        <pc:picChg chg="mod topLvl">
          <ac:chgData name="Maria Schwarz Lausten" userId="5c119ad2-5082-408f-96b5-767a70fa244d" providerId="ADAL" clId="{5AF5EFB9-A529-445F-8A6A-1AEDB5A252E0}" dt="2020-11-24T10:14:07.406" v="473" actId="1076"/>
          <ac:picMkLst>
            <pc:docMk/>
            <pc:sldMk cId="1279647517" sldId="1958"/>
            <ac:picMk id="12" creationId="{7DE0FDD3-DF10-4AFD-8712-2344DAF80A77}"/>
          </ac:picMkLst>
        </pc:picChg>
        <pc:picChg chg="del">
          <ac:chgData name="Maria Schwarz Lausten" userId="5c119ad2-5082-408f-96b5-767a70fa244d" providerId="ADAL" clId="{5AF5EFB9-A529-445F-8A6A-1AEDB5A252E0}" dt="2020-11-24T10:13:14.228" v="468" actId="478"/>
          <ac:picMkLst>
            <pc:docMk/>
            <pc:sldMk cId="1279647517" sldId="1958"/>
            <ac:picMk id="21" creationId="{55A2E61A-AA3F-42B0-8CD7-EC2B6FDCD701}"/>
          </ac:picMkLst>
        </pc:picChg>
        <pc:picChg chg="del">
          <ac:chgData name="Maria Schwarz Lausten" userId="5c119ad2-5082-408f-96b5-767a70fa244d" providerId="ADAL" clId="{5AF5EFB9-A529-445F-8A6A-1AEDB5A252E0}" dt="2020-11-24T10:13:14.228" v="468" actId="478"/>
          <ac:picMkLst>
            <pc:docMk/>
            <pc:sldMk cId="1279647517" sldId="1958"/>
            <ac:picMk id="22" creationId="{8B46E570-2931-45AD-9A80-9D085E5583E0}"/>
          </ac:picMkLst>
        </pc:picChg>
        <pc:picChg chg="del">
          <ac:chgData name="Maria Schwarz Lausten" userId="5c119ad2-5082-408f-96b5-767a70fa244d" providerId="ADAL" clId="{5AF5EFB9-A529-445F-8A6A-1AEDB5A252E0}" dt="2020-11-24T10:13:14.228" v="468" actId="478"/>
          <ac:picMkLst>
            <pc:docMk/>
            <pc:sldMk cId="1279647517" sldId="1958"/>
            <ac:picMk id="23" creationId="{71FC7A05-9A00-4D32-AA55-B6607A9C68EF}"/>
          </ac:picMkLst>
        </pc:picChg>
        <pc:picChg chg="mod">
          <ac:chgData name="Maria Schwarz Lausten" userId="5c119ad2-5082-408f-96b5-767a70fa244d" providerId="ADAL" clId="{5AF5EFB9-A529-445F-8A6A-1AEDB5A252E0}" dt="2020-11-24T10:14:07.406" v="473" actId="1076"/>
          <ac:picMkLst>
            <pc:docMk/>
            <pc:sldMk cId="1279647517" sldId="1958"/>
            <ac:picMk id="27" creationId="{943FAB2F-C399-4314-9604-1A74BED15CC7}"/>
          </ac:picMkLst>
        </pc:picChg>
        <pc:picChg chg="mod">
          <ac:chgData name="Maria Schwarz Lausten" userId="5c119ad2-5082-408f-96b5-767a70fa244d" providerId="ADAL" clId="{5AF5EFB9-A529-445F-8A6A-1AEDB5A252E0}" dt="2020-11-24T10:14:07.406" v="473" actId="1076"/>
          <ac:picMkLst>
            <pc:docMk/>
            <pc:sldMk cId="1279647517" sldId="1958"/>
            <ac:picMk id="28" creationId="{6A351F94-3642-4509-84F3-0363A66DE53B}"/>
          </ac:picMkLst>
        </pc:picChg>
        <pc:picChg chg="mod">
          <ac:chgData name="Maria Schwarz Lausten" userId="5c119ad2-5082-408f-96b5-767a70fa244d" providerId="ADAL" clId="{5AF5EFB9-A529-445F-8A6A-1AEDB5A252E0}" dt="2020-11-24T10:14:07.406" v="473" actId="1076"/>
          <ac:picMkLst>
            <pc:docMk/>
            <pc:sldMk cId="1279647517" sldId="1958"/>
            <ac:picMk id="29" creationId="{3BBB39A2-718B-480E-AE8D-DDD8A2DF7F6C}"/>
          </ac:picMkLst>
        </pc:picChg>
        <pc:picChg chg="add mod">
          <ac:chgData name="Maria Schwarz Lausten" userId="5c119ad2-5082-408f-96b5-767a70fa244d" providerId="ADAL" clId="{5AF5EFB9-A529-445F-8A6A-1AEDB5A252E0}" dt="2020-11-24T12:50:12.746" v="1865" actId="1076"/>
          <ac:picMkLst>
            <pc:docMk/>
            <pc:sldMk cId="1279647517" sldId="1958"/>
            <ac:picMk id="33" creationId="{6D4B6C89-6D4C-4DF3-A4A8-6B48292751AD}"/>
          </ac:picMkLst>
        </pc:picChg>
        <pc:cxnChg chg="del mod topLvl">
          <ac:chgData name="Maria Schwarz Lausten" userId="5c119ad2-5082-408f-96b5-767a70fa244d" providerId="ADAL" clId="{5AF5EFB9-A529-445F-8A6A-1AEDB5A252E0}" dt="2020-11-24T10:32:05.061" v="718" actId="478"/>
          <ac:cxnSpMkLst>
            <pc:docMk/>
            <pc:sldMk cId="1279647517" sldId="1958"/>
            <ac:cxnSpMk id="14" creationId="{8038C034-93FD-4AB2-BA06-B40974012D54}"/>
          </ac:cxnSpMkLst>
        </pc:cxnChg>
        <pc:cxnChg chg="mod topLvl">
          <ac:chgData name="Maria Schwarz Lausten" userId="5c119ad2-5082-408f-96b5-767a70fa244d" providerId="ADAL" clId="{5AF5EFB9-A529-445F-8A6A-1AEDB5A252E0}" dt="2020-11-24T10:33:07.219" v="728" actId="1076"/>
          <ac:cxnSpMkLst>
            <pc:docMk/>
            <pc:sldMk cId="1279647517" sldId="1958"/>
            <ac:cxnSpMk id="15" creationId="{A16B889F-94E4-4990-A4B2-623DE2F8F528}"/>
          </ac:cxnSpMkLst>
        </pc:cxnChg>
        <pc:cxnChg chg="mod topLvl">
          <ac:chgData name="Maria Schwarz Lausten" userId="5c119ad2-5082-408f-96b5-767a70fa244d" providerId="ADAL" clId="{5AF5EFB9-A529-445F-8A6A-1AEDB5A252E0}" dt="2020-11-24T10:33:15.360" v="730" actId="14100"/>
          <ac:cxnSpMkLst>
            <pc:docMk/>
            <pc:sldMk cId="1279647517" sldId="1958"/>
            <ac:cxnSpMk id="16" creationId="{3DFEC7EA-B956-4A7A-8FE3-206970AD3249}"/>
          </ac:cxnSpMkLst>
        </pc:cxnChg>
        <pc:cxnChg chg="add mod">
          <ac:chgData name="Maria Schwarz Lausten" userId="5c119ad2-5082-408f-96b5-767a70fa244d" providerId="ADAL" clId="{5AF5EFB9-A529-445F-8A6A-1AEDB5A252E0}" dt="2020-11-24T10:32:54.163" v="727" actId="14100"/>
          <ac:cxnSpMkLst>
            <pc:docMk/>
            <pc:sldMk cId="1279647517" sldId="1958"/>
            <ac:cxnSpMk id="43" creationId="{28D4E0C5-EBFC-44F0-B134-5F065DDDCCFC}"/>
          </ac:cxnSpMkLst>
        </pc:cxnChg>
      </pc:sldChg>
      <pc:sldChg chg="modSp del mod">
        <pc:chgData name="Maria Schwarz Lausten" userId="5c119ad2-5082-408f-96b5-767a70fa244d" providerId="ADAL" clId="{5AF5EFB9-A529-445F-8A6A-1AEDB5A252E0}" dt="2020-11-25T06:25:04.266" v="2054" actId="47"/>
        <pc:sldMkLst>
          <pc:docMk/>
          <pc:sldMk cId="1788996512" sldId="1959"/>
        </pc:sldMkLst>
        <pc:spChg chg="mod">
          <ac:chgData name="Maria Schwarz Lausten" userId="5c119ad2-5082-408f-96b5-767a70fa244d" providerId="ADAL" clId="{5AF5EFB9-A529-445F-8A6A-1AEDB5A252E0}" dt="2020-11-24T10:40:52.872" v="1018" actId="20577"/>
          <ac:spMkLst>
            <pc:docMk/>
            <pc:sldMk cId="1788996512" sldId="1959"/>
            <ac:spMk id="2" creationId="{B65F18FA-DE0F-4C90-A678-44C4808B5EB5}"/>
          </ac:spMkLst>
        </pc:spChg>
        <pc:spChg chg="mod">
          <ac:chgData name="Maria Schwarz Lausten" userId="5c119ad2-5082-408f-96b5-767a70fa244d" providerId="ADAL" clId="{5AF5EFB9-A529-445F-8A6A-1AEDB5A252E0}" dt="2020-11-25T06:24:44.442" v="2052" actId="20577"/>
          <ac:spMkLst>
            <pc:docMk/>
            <pc:sldMk cId="1788996512" sldId="1959"/>
            <ac:spMk id="15" creationId="{79C5895C-8781-4955-84A1-0EE21607C25D}"/>
          </ac:spMkLst>
        </pc:spChg>
        <pc:spChg chg="mod">
          <ac:chgData name="Maria Schwarz Lausten" userId="5c119ad2-5082-408f-96b5-767a70fa244d" providerId="ADAL" clId="{5AF5EFB9-A529-445F-8A6A-1AEDB5A252E0}" dt="2020-11-24T10:55:21.496" v="1505" actId="20577"/>
          <ac:spMkLst>
            <pc:docMk/>
            <pc:sldMk cId="1788996512" sldId="1959"/>
            <ac:spMk id="17" creationId="{5F55E2E3-44DF-4060-8921-504614380BE4}"/>
          </ac:spMkLst>
        </pc:spChg>
      </pc:sldChg>
      <pc:sldChg chg="modSp add mod ord">
        <pc:chgData name="Maria Schwarz Lausten" userId="5c119ad2-5082-408f-96b5-767a70fa244d" providerId="ADAL" clId="{5AF5EFB9-A529-445F-8A6A-1AEDB5A252E0}" dt="2020-11-25T07:14:32.833" v="4144"/>
        <pc:sldMkLst>
          <pc:docMk/>
          <pc:sldMk cId="2235293359" sldId="1960"/>
        </pc:sldMkLst>
        <pc:spChg chg="mod">
          <ac:chgData name="Maria Schwarz Lausten" userId="5c119ad2-5082-408f-96b5-767a70fa244d" providerId="ADAL" clId="{5AF5EFB9-A529-445F-8A6A-1AEDB5A252E0}" dt="2020-11-24T14:39:26.194" v="1967" actId="20577"/>
          <ac:spMkLst>
            <pc:docMk/>
            <pc:sldMk cId="2235293359" sldId="1960"/>
            <ac:spMk id="3" creationId="{6E16D012-7470-40B8-AF84-286477DFF546}"/>
          </ac:spMkLst>
        </pc:spChg>
        <pc:spChg chg="mod">
          <ac:chgData name="Maria Schwarz Lausten" userId="5c119ad2-5082-408f-96b5-767a70fa244d" providerId="ADAL" clId="{5AF5EFB9-A529-445F-8A6A-1AEDB5A252E0}" dt="2020-11-24T14:38:51.331" v="1930" actId="5793"/>
          <ac:spMkLst>
            <pc:docMk/>
            <pc:sldMk cId="2235293359" sldId="1960"/>
            <ac:spMk id="24" creationId="{87EB457F-0E79-45DC-929B-A87C7AEC69D8}"/>
          </ac:spMkLst>
        </pc:spChg>
        <pc:spChg chg="mod">
          <ac:chgData name="Maria Schwarz Lausten" userId="5c119ad2-5082-408f-96b5-767a70fa244d" providerId="ADAL" clId="{5AF5EFB9-A529-445F-8A6A-1AEDB5A252E0}" dt="2020-11-24T14:38:43.505" v="1926" actId="21"/>
          <ac:spMkLst>
            <pc:docMk/>
            <pc:sldMk cId="2235293359" sldId="1960"/>
            <ac:spMk id="25" creationId="{12B53414-1167-4715-8B7F-0A45FC9D7B50}"/>
          </ac:spMkLst>
        </pc:spChg>
      </pc:sldChg>
      <pc:sldChg chg="modSp add mod ord">
        <pc:chgData name="Maria Schwarz Lausten" userId="5c119ad2-5082-408f-96b5-767a70fa244d" providerId="ADAL" clId="{5AF5EFB9-A529-445F-8A6A-1AEDB5A252E0}" dt="2020-11-25T07:14:34.909" v="4146"/>
        <pc:sldMkLst>
          <pc:docMk/>
          <pc:sldMk cId="2899448881" sldId="1961"/>
        </pc:sldMkLst>
        <pc:spChg chg="mod">
          <ac:chgData name="Maria Schwarz Lausten" userId="5c119ad2-5082-408f-96b5-767a70fa244d" providerId="ADAL" clId="{5AF5EFB9-A529-445F-8A6A-1AEDB5A252E0}" dt="2020-11-24T14:40:15.054" v="1990" actId="20577"/>
          <ac:spMkLst>
            <pc:docMk/>
            <pc:sldMk cId="2899448881" sldId="1961"/>
            <ac:spMk id="3" creationId="{6E16D012-7470-40B8-AF84-286477DFF546}"/>
          </ac:spMkLst>
        </pc:spChg>
      </pc:sldChg>
      <pc:sldChg chg="modSp add mod ord">
        <pc:chgData name="Maria Schwarz Lausten" userId="5c119ad2-5082-408f-96b5-767a70fa244d" providerId="ADAL" clId="{5AF5EFB9-A529-445F-8A6A-1AEDB5A252E0}" dt="2020-11-25T07:14:38.426" v="4148"/>
        <pc:sldMkLst>
          <pc:docMk/>
          <pc:sldMk cId="1491524098" sldId="1962"/>
        </pc:sldMkLst>
        <pc:spChg chg="mod">
          <ac:chgData name="Maria Schwarz Lausten" userId="5c119ad2-5082-408f-96b5-767a70fa244d" providerId="ADAL" clId="{5AF5EFB9-A529-445F-8A6A-1AEDB5A252E0}" dt="2020-11-24T14:40:38.943" v="2011" actId="20577"/>
          <ac:spMkLst>
            <pc:docMk/>
            <pc:sldMk cId="1491524098" sldId="1962"/>
            <ac:spMk id="3" creationId="{6E16D012-7470-40B8-AF84-286477DFF546}"/>
          </ac:spMkLst>
        </pc:spChg>
      </pc:sldChg>
      <pc:sldChg chg="addSp modSp add mod">
        <pc:chgData name="Maria Schwarz Lausten" userId="5c119ad2-5082-408f-96b5-767a70fa244d" providerId="ADAL" clId="{5AF5EFB9-A529-445F-8A6A-1AEDB5A252E0}" dt="2020-11-25T06:20:57.763" v="2031" actId="14100"/>
        <pc:sldMkLst>
          <pc:docMk/>
          <pc:sldMk cId="1035841825" sldId="1963"/>
        </pc:sldMkLst>
        <pc:spChg chg="mod">
          <ac:chgData name="Maria Schwarz Lausten" userId="5c119ad2-5082-408f-96b5-767a70fa244d" providerId="ADAL" clId="{5AF5EFB9-A529-445F-8A6A-1AEDB5A252E0}" dt="2020-11-25T06:20:51.933" v="2030" actId="14100"/>
          <ac:spMkLst>
            <pc:docMk/>
            <pc:sldMk cId="1035841825" sldId="1963"/>
            <ac:spMk id="7" creationId="{CD970864-C3D5-4702-BA22-EB45B176FF69}"/>
          </ac:spMkLst>
        </pc:spChg>
        <pc:grpChg chg="add mod">
          <ac:chgData name="Maria Schwarz Lausten" userId="5c119ad2-5082-408f-96b5-767a70fa244d" providerId="ADAL" clId="{5AF5EFB9-A529-445F-8A6A-1AEDB5A252E0}" dt="2020-11-25T06:20:57.763" v="2031" actId="14100"/>
          <ac:grpSpMkLst>
            <pc:docMk/>
            <pc:sldMk cId="1035841825" sldId="1963"/>
            <ac:grpSpMk id="13" creationId="{3FFDC711-5BB2-49E9-8E8A-B371BF23485D}"/>
          </ac:grpSpMkLst>
        </pc:grpChg>
        <pc:grpChg chg="mod">
          <ac:chgData name="Maria Schwarz Lausten" userId="5c119ad2-5082-408f-96b5-767a70fa244d" providerId="ADAL" clId="{5AF5EFB9-A529-445F-8A6A-1AEDB5A252E0}" dt="2020-11-24T12:54:54.425" v="1889" actId="1076"/>
          <ac:grpSpMkLst>
            <pc:docMk/>
            <pc:sldMk cId="1035841825" sldId="1963"/>
            <ac:grpSpMk id="20" creationId="{C1D24B43-1897-47C7-99CD-4F6636BBBEBB}"/>
          </ac:grpSpMkLst>
        </pc:grpChg>
        <pc:picChg chg="add mod">
          <ac:chgData name="Maria Schwarz Lausten" userId="5c119ad2-5082-408f-96b5-767a70fa244d" providerId="ADAL" clId="{5AF5EFB9-A529-445F-8A6A-1AEDB5A252E0}" dt="2020-11-24T12:55:36.329" v="1894" actId="14100"/>
          <ac:picMkLst>
            <pc:docMk/>
            <pc:sldMk cId="1035841825" sldId="1963"/>
            <ac:picMk id="12" creationId="{22B63CBD-6641-4D53-BCDC-FBFE2127AB42}"/>
          </ac:picMkLst>
        </pc:picChg>
      </pc:sldChg>
      <pc:sldChg chg="addSp delSp modSp mod ord">
        <pc:chgData name="Maria Schwarz Lausten" userId="5c119ad2-5082-408f-96b5-767a70fa244d" providerId="ADAL" clId="{5AF5EFB9-A529-445F-8A6A-1AEDB5A252E0}" dt="2020-11-25T07:08:51.993" v="4053" actId="207"/>
        <pc:sldMkLst>
          <pc:docMk/>
          <pc:sldMk cId="1089765950" sldId="1964"/>
        </pc:sldMkLst>
        <pc:spChg chg="del">
          <ac:chgData name="Maria Schwarz Lausten" userId="5c119ad2-5082-408f-96b5-767a70fa244d" providerId="ADAL" clId="{5AF5EFB9-A529-445F-8A6A-1AEDB5A252E0}" dt="2020-11-25T06:21:43.773" v="2033" actId="478"/>
          <ac:spMkLst>
            <pc:docMk/>
            <pc:sldMk cId="1089765950" sldId="1964"/>
            <ac:spMk id="59" creationId="{1D40F945-9DC2-4538-AF58-4D03389E86D3}"/>
          </ac:spMkLst>
        </pc:spChg>
        <pc:spChg chg="mod">
          <ac:chgData name="Maria Schwarz Lausten" userId="5c119ad2-5082-408f-96b5-767a70fa244d" providerId="ADAL" clId="{5AF5EFB9-A529-445F-8A6A-1AEDB5A252E0}" dt="2020-11-25T07:08:51.993" v="4053" actId="207"/>
          <ac:spMkLst>
            <pc:docMk/>
            <pc:sldMk cId="1089765950" sldId="1964"/>
            <ac:spMk id="71" creationId="{839CC74E-8D9A-4881-922D-6C2BC60234F5}"/>
          </ac:spMkLst>
        </pc:spChg>
        <pc:grpChg chg="del">
          <ac:chgData name="Maria Schwarz Lausten" userId="5c119ad2-5082-408f-96b5-767a70fa244d" providerId="ADAL" clId="{5AF5EFB9-A529-445F-8A6A-1AEDB5A252E0}" dt="2020-11-25T06:21:49.198" v="2034" actId="478"/>
          <ac:grpSpMkLst>
            <pc:docMk/>
            <pc:sldMk cId="1089765950" sldId="1964"/>
            <ac:grpSpMk id="5" creationId="{D4371825-D943-42DD-A663-DBA3D3F16342}"/>
          </ac:grpSpMkLst>
        </pc:grpChg>
        <pc:grpChg chg="del">
          <ac:chgData name="Maria Schwarz Lausten" userId="5c119ad2-5082-408f-96b5-767a70fa244d" providerId="ADAL" clId="{5AF5EFB9-A529-445F-8A6A-1AEDB5A252E0}" dt="2020-11-25T06:21:40.516" v="2032" actId="478"/>
          <ac:grpSpMkLst>
            <pc:docMk/>
            <pc:sldMk cId="1089765950" sldId="1964"/>
            <ac:grpSpMk id="61" creationId="{3B172F09-3016-4014-99CC-C52888EA0235}"/>
          </ac:grpSpMkLst>
        </pc:grpChg>
        <pc:grpChg chg="add mod">
          <ac:chgData name="Maria Schwarz Lausten" userId="5c119ad2-5082-408f-96b5-767a70fa244d" providerId="ADAL" clId="{5AF5EFB9-A529-445F-8A6A-1AEDB5A252E0}" dt="2020-11-25T06:22:54.829" v="2036" actId="1076"/>
          <ac:grpSpMkLst>
            <pc:docMk/>
            <pc:sldMk cId="1089765950" sldId="1964"/>
            <ac:grpSpMk id="120" creationId="{810D22FA-6720-4FFE-8A4B-AB4238D0CB7A}"/>
          </ac:grpSpMkLst>
        </pc:grpChg>
        <pc:picChg chg="add mod ord">
          <ac:chgData name="Maria Schwarz Lausten" userId="5c119ad2-5082-408f-96b5-767a70fa244d" providerId="ADAL" clId="{5AF5EFB9-A529-445F-8A6A-1AEDB5A252E0}" dt="2020-11-25T06:24:09.992" v="2051" actId="1076"/>
          <ac:picMkLst>
            <pc:docMk/>
            <pc:sldMk cId="1089765950" sldId="1964"/>
            <ac:picMk id="3" creationId="{B70B458E-B571-4C78-8541-2E418CFB10F0}"/>
          </ac:picMkLst>
        </pc:picChg>
      </pc:sldChg>
      <pc:sldChg chg="add setBg">
        <pc:chgData name="Maria Schwarz Lausten" userId="5c119ad2-5082-408f-96b5-767a70fa244d" providerId="ADAL" clId="{5AF5EFB9-A529-445F-8A6A-1AEDB5A252E0}" dt="2020-11-25T06:24:57.142" v="2053"/>
        <pc:sldMkLst>
          <pc:docMk/>
          <pc:sldMk cId="628398491" sldId="1965"/>
        </pc:sldMkLst>
      </pc:sldChg>
      <pc:sldChg chg="delSp modSp add mod ord">
        <pc:chgData name="Maria Schwarz Lausten" userId="5c119ad2-5082-408f-96b5-767a70fa244d" providerId="ADAL" clId="{5AF5EFB9-A529-445F-8A6A-1AEDB5A252E0}" dt="2020-11-25T07:14:19.710" v="4140"/>
        <pc:sldMkLst>
          <pc:docMk/>
          <pc:sldMk cId="3523493045" sldId="1966"/>
        </pc:sldMkLst>
        <pc:spChg chg="mod">
          <ac:chgData name="Maria Schwarz Lausten" userId="5c119ad2-5082-408f-96b5-767a70fa244d" providerId="ADAL" clId="{5AF5EFB9-A529-445F-8A6A-1AEDB5A252E0}" dt="2020-11-25T07:09:56.953" v="4075" actId="20577"/>
          <ac:spMkLst>
            <pc:docMk/>
            <pc:sldMk cId="3523493045" sldId="1966"/>
            <ac:spMk id="24" creationId="{87EB457F-0E79-45DC-929B-A87C7AEC69D8}"/>
          </ac:spMkLst>
        </pc:spChg>
        <pc:spChg chg="del mod">
          <ac:chgData name="Maria Schwarz Lausten" userId="5c119ad2-5082-408f-96b5-767a70fa244d" providerId="ADAL" clId="{5AF5EFB9-A529-445F-8A6A-1AEDB5A252E0}" dt="2020-11-25T07:10:39.280" v="4079" actId="478"/>
          <ac:spMkLst>
            <pc:docMk/>
            <pc:sldMk cId="3523493045" sldId="1966"/>
            <ac:spMk id="25" creationId="{12B53414-1167-4715-8B7F-0A45FC9D7B50}"/>
          </ac:spMkLst>
        </pc:spChg>
        <pc:spChg chg="del">
          <ac:chgData name="Maria Schwarz Lausten" userId="5c119ad2-5082-408f-96b5-767a70fa244d" providerId="ADAL" clId="{5AF5EFB9-A529-445F-8A6A-1AEDB5A252E0}" dt="2020-11-25T07:10:43.102" v="4080" actId="478"/>
          <ac:spMkLst>
            <pc:docMk/>
            <pc:sldMk cId="3523493045" sldId="1966"/>
            <ac:spMk id="30" creationId="{AEBF4A83-A74B-4BBD-9615-B9EA49C834CE}"/>
          </ac:spMkLst>
        </pc:spChg>
        <pc:spChg chg="mod">
          <ac:chgData name="Maria Schwarz Lausten" userId="5c119ad2-5082-408f-96b5-767a70fa244d" providerId="ADAL" clId="{5AF5EFB9-A529-445F-8A6A-1AEDB5A252E0}" dt="2020-11-25T07:10:05.138" v="4078" actId="20577"/>
          <ac:spMkLst>
            <pc:docMk/>
            <pc:sldMk cId="3523493045" sldId="1966"/>
            <ac:spMk id="32" creationId="{FC9C44D2-20D2-470C-A04F-FBAC70988559}"/>
          </ac:spMkLst>
        </pc:spChg>
        <pc:cxnChg chg="del">
          <ac:chgData name="Maria Schwarz Lausten" userId="5c119ad2-5082-408f-96b5-767a70fa244d" providerId="ADAL" clId="{5AF5EFB9-A529-445F-8A6A-1AEDB5A252E0}" dt="2020-11-25T07:10:43.102" v="4080" actId="478"/>
          <ac:cxnSpMkLst>
            <pc:docMk/>
            <pc:sldMk cId="3523493045" sldId="1966"/>
            <ac:cxnSpMk id="16" creationId="{3DFEC7EA-B956-4A7A-8FE3-206970AD3249}"/>
          </ac:cxnSpMkLst>
        </pc:cxnChg>
      </pc:sldChg>
      <pc:sldChg chg="modSp add mod ord">
        <pc:chgData name="Maria Schwarz Lausten" userId="5c119ad2-5082-408f-96b5-767a70fa244d" providerId="ADAL" clId="{5AF5EFB9-A529-445F-8A6A-1AEDB5A252E0}" dt="2020-11-25T07:14:29.196" v="4142"/>
        <pc:sldMkLst>
          <pc:docMk/>
          <pc:sldMk cId="1593249275" sldId="1967"/>
        </pc:sldMkLst>
        <pc:spChg chg="mod">
          <ac:chgData name="Maria Schwarz Lausten" userId="5c119ad2-5082-408f-96b5-767a70fa244d" providerId="ADAL" clId="{5AF5EFB9-A529-445F-8A6A-1AEDB5A252E0}" dt="2020-11-25T07:07:27.503" v="4049" actId="20577"/>
          <ac:spMkLst>
            <pc:docMk/>
            <pc:sldMk cId="1593249275" sldId="1967"/>
            <ac:spMk id="24" creationId="{87EB457F-0E79-45DC-929B-A87C7AEC69D8}"/>
          </ac:spMkLst>
        </pc:spChg>
      </pc:sldChg>
      <pc:sldChg chg="addSp modSp add mod">
        <pc:chgData name="Maria Schwarz Lausten" userId="5c119ad2-5082-408f-96b5-767a70fa244d" providerId="ADAL" clId="{5AF5EFB9-A529-445F-8A6A-1AEDB5A252E0}" dt="2020-11-25T07:08:01.512" v="4051"/>
        <pc:sldMkLst>
          <pc:docMk/>
          <pc:sldMk cId="2301608735" sldId="1968"/>
        </pc:sldMkLst>
        <pc:spChg chg="mod">
          <ac:chgData name="Maria Schwarz Lausten" userId="5c119ad2-5082-408f-96b5-767a70fa244d" providerId="ADAL" clId="{5AF5EFB9-A529-445F-8A6A-1AEDB5A252E0}" dt="2020-11-25T07:08:01.512" v="4051"/>
          <ac:spMkLst>
            <pc:docMk/>
            <pc:sldMk cId="2301608735" sldId="1968"/>
            <ac:spMk id="24" creationId="{87EB457F-0E79-45DC-929B-A87C7AEC69D8}"/>
          </ac:spMkLst>
        </pc:spChg>
        <pc:spChg chg="add mod">
          <ac:chgData name="Maria Schwarz Lausten" userId="5c119ad2-5082-408f-96b5-767a70fa244d" providerId="ADAL" clId="{5AF5EFB9-A529-445F-8A6A-1AEDB5A252E0}" dt="2020-11-25T07:05:21.922" v="3978" actId="20577"/>
          <ac:spMkLst>
            <pc:docMk/>
            <pc:sldMk cId="2301608735" sldId="1968"/>
            <ac:spMk id="30" creationId="{CD3BBF95-E4CB-43EE-89F1-3847B802EDE1}"/>
          </ac:spMkLst>
        </pc:spChg>
      </pc:sldChg>
      <pc:sldChg chg="add ord">
        <pc:chgData name="Maria Schwarz Lausten" userId="5c119ad2-5082-408f-96b5-767a70fa244d" providerId="ADAL" clId="{5AF5EFB9-A529-445F-8A6A-1AEDB5A252E0}" dt="2020-11-25T07:14:19.710" v="4140"/>
        <pc:sldMkLst>
          <pc:docMk/>
          <pc:sldMk cId="3034134227" sldId="1969"/>
        </pc:sldMkLst>
      </pc:sldChg>
      <pc:sldChg chg="addSp modSp add mod ord">
        <pc:chgData name="Maria Schwarz Lausten" userId="5c119ad2-5082-408f-96b5-767a70fa244d" providerId="ADAL" clId="{5AF5EFB9-A529-445F-8A6A-1AEDB5A252E0}" dt="2020-11-25T07:14:19.710" v="4140"/>
        <pc:sldMkLst>
          <pc:docMk/>
          <pc:sldMk cId="4084352666" sldId="1970"/>
        </pc:sldMkLst>
        <pc:spChg chg="mod">
          <ac:chgData name="Maria Schwarz Lausten" userId="5c119ad2-5082-408f-96b5-767a70fa244d" providerId="ADAL" clId="{5AF5EFB9-A529-445F-8A6A-1AEDB5A252E0}" dt="2020-11-25T07:12:17.523" v="4134" actId="5793"/>
          <ac:spMkLst>
            <pc:docMk/>
            <pc:sldMk cId="4084352666" sldId="1970"/>
            <ac:spMk id="24" creationId="{87EB457F-0E79-45DC-929B-A87C7AEC69D8}"/>
          </ac:spMkLst>
        </pc:spChg>
        <pc:spChg chg="add mod">
          <ac:chgData name="Maria Schwarz Lausten" userId="5c119ad2-5082-408f-96b5-767a70fa244d" providerId="ADAL" clId="{5AF5EFB9-A529-445F-8A6A-1AEDB5A252E0}" dt="2020-11-25T07:11:59.026" v="4090" actId="14100"/>
          <ac:spMkLst>
            <pc:docMk/>
            <pc:sldMk cId="4084352666" sldId="1970"/>
            <ac:spMk id="27" creationId="{F05731DB-F64A-44C7-9D62-492D82587718}"/>
          </ac:spMkLst>
        </pc:spChg>
        <pc:spChg chg="mod">
          <ac:chgData name="Maria Schwarz Lausten" userId="5c119ad2-5082-408f-96b5-767a70fa244d" providerId="ADAL" clId="{5AF5EFB9-A529-445F-8A6A-1AEDB5A252E0}" dt="2020-11-25T07:11:38.092" v="4086" actId="1076"/>
          <ac:spMkLst>
            <pc:docMk/>
            <pc:sldMk cId="4084352666" sldId="1970"/>
            <ac:spMk id="32" creationId="{FC9C44D2-20D2-470C-A04F-FBAC70988559}"/>
          </ac:spMkLst>
        </pc:spChg>
        <pc:spChg chg="mod">
          <ac:chgData name="Maria Schwarz Lausten" userId="5c119ad2-5082-408f-96b5-767a70fa244d" providerId="ADAL" clId="{5AF5EFB9-A529-445F-8A6A-1AEDB5A252E0}" dt="2020-11-25T07:11:38.092" v="4086" actId="1076"/>
          <ac:spMkLst>
            <pc:docMk/>
            <pc:sldMk cId="4084352666" sldId="1970"/>
            <ac:spMk id="33" creationId="{B1DCF506-CD48-4D10-8882-E6C34F8A318B}"/>
          </ac:spMkLst>
        </pc:spChg>
        <pc:grpChg chg="mod">
          <ac:chgData name="Maria Schwarz Lausten" userId="5c119ad2-5082-408f-96b5-767a70fa244d" providerId="ADAL" clId="{5AF5EFB9-A529-445F-8A6A-1AEDB5A252E0}" dt="2020-11-25T07:11:38.092" v="4086" actId="1076"/>
          <ac:grpSpMkLst>
            <pc:docMk/>
            <pc:sldMk cId="4084352666" sldId="1970"/>
            <ac:grpSpMk id="13" creationId="{0CFF8A66-823C-4467-B741-9DB650E97F28}"/>
          </ac:grpSpMkLst>
        </pc:grpChg>
        <pc:picChg chg="mod">
          <ac:chgData name="Maria Schwarz Lausten" userId="5c119ad2-5082-408f-96b5-767a70fa244d" providerId="ADAL" clId="{5AF5EFB9-A529-445F-8A6A-1AEDB5A252E0}" dt="2020-11-25T07:11:38.092" v="4086" actId="1076"/>
          <ac:picMkLst>
            <pc:docMk/>
            <pc:sldMk cId="4084352666" sldId="1970"/>
            <ac:picMk id="10" creationId="{92F5A882-A4D7-44D8-BBB3-234DA4FA50B9}"/>
          </ac:picMkLst>
        </pc:picChg>
        <pc:cxnChg chg="mod">
          <ac:chgData name="Maria Schwarz Lausten" userId="5c119ad2-5082-408f-96b5-767a70fa244d" providerId="ADAL" clId="{5AF5EFB9-A529-445F-8A6A-1AEDB5A252E0}" dt="2020-11-25T07:11:38.092" v="4086" actId="1076"/>
          <ac:cxnSpMkLst>
            <pc:docMk/>
            <pc:sldMk cId="4084352666" sldId="1970"/>
            <ac:cxnSpMk id="15" creationId="{A16B889F-94E4-4990-A4B2-623DE2F8F528}"/>
          </ac:cxnSpMkLst>
        </pc:cxnChg>
        <pc:cxnChg chg="add mod">
          <ac:chgData name="Maria Schwarz Lausten" userId="5c119ad2-5082-408f-96b5-767a70fa244d" providerId="ADAL" clId="{5AF5EFB9-A529-445F-8A6A-1AEDB5A252E0}" dt="2020-11-25T07:11:59.026" v="4090" actId="14100"/>
          <ac:cxnSpMkLst>
            <pc:docMk/>
            <pc:sldMk cId="4084352666" sldId="1970"/>
            <ac:cxnSpMk id="25" creationId="{0F2D9A95-D151-4722-99A7-DF1CBF3D416F}"/>
          </ac:cxnSpMkLst>
        </pc:cxnChg>
      </pc:sldChg>
    </pc:docChg>
  </pc:docChgLst>
  <pc:docChgLst>
    <pc:chgData name="Nadia Wigh Tvermoes" userId="S::nwt@epinionglobal.com::c97b943e-1e4b-4175-91ef-e9e5556719a4" providerId="AD" clId="Web-{DDA2BC5A-E87B-743A-B8D8-450F54A6E1D2}"/>
    <pc:docChg chg="addSld delSld modSld modSection">
      <pc:chgData name="Nadia Wigh Tvermoes" userId="S::nwt@epinionglobal.com::c97b943e-1e4b-4175-91ef-e9e5556719a4" providerId="AD" clId="Web-{DDA2BC5A-E87B-743A-B8D8-450F54A6E1D2}" dt="2020-11-26T07:00:05.339" v="171" actId="20577"/>
      <pc:docMkLst>
        <pc:docMk/>
      </pc:docMkLst>
      <pc:sldChg chg="modSp">
        <pc:chgData name="Nadia Wigh Tvermoes" userId="S::nwt@epinionglobal.com::c97b943e-1e4b-4175-91ef-e9e5556719a4" providerId="AD" clId="Web-{DDA2BC5A-E87B-743A-B8D8-450F54A6E1D2}" dt="2020-11-26T06:46:04.936" v="31" actId="20577"/>
        <pc:sldMkLst>
          <pc:docMk/>
          <pc:sldMk cId="4038479589" sldId="1927"/>
        </pc:sldMkLst>
        <pc:spChg chg="mod">
          <ac:chgData name="Nadia Wigh Tvermoes" userId="S::nwt@epinionglobal.com::c97b943e-1e4b-4175-91ef-e9e5556719a4" providerId="AD" clId="Web-{DDA2BC5A-E87B-743A-B8D8-450F54A6E1D2}" dt="2020-11-26T06:46:04.936" v="31" actId="20577"/>
          <ac:spMkLst>
            <pc:docMk/>
            <pc:sldMk cId="4038479589" sldId="1927"/>
            <ac:spMk id="34" creationId="{B340AA39-10F5-4E53-95AE-D521A68CC399}"/>
          </ac:spMkLst>
        </pc:spChg>
      </pc:sldChg>
      <pc:sldChg chg="modSp">
        <pc:chgData name="Nadia Wigh Tvermoes" userId="S::nwt@epinionglobal.com::c97b943e-1e4b-4175-91ef-e9e5556719a4" providerId="AD" clId="Web-{DDA2BC5A-E87B-743A-B8D8-450F54A6E1D2}" dt="2020-11-26T07:00:05.339" v="171" actId="20577"/>
        <pc:sldMkLst>
          <pc:docMk/>
          <pc:sldMk cId="3910956618" sldId="1938"/>
        </pc:sldMkLst>
        <pc:spChg chg="mod">
          <ac:chgData name="Nadia Wigh Tvermoes" userId="S::nwt@epinionglobal.com::c97b943e-1e4b-4175-91ef-e9e5556719a4" providerId="AD" clId="Web-{DDA2BC5A-E87B-743A-B8D8-450F54A6E1D2}" dt="2020-11-26T07:00:05.339" v="171" actId="20577"/>
          <ac:spMkLst>
            <pc:docMk/>
            <pc:sldMk cId="3910956618" sldId="1938"/>
            <ac:spMk id="34" creationId="{B340AA39-10F5-4E53-95AE-D521A68CC399}"/>
          </ac:spMkLst>
        </pc:spChg>
      </pc:sldChg>
      <pc:sldChg chg="modSp">
        <pc:chgData name="Nadia Wigh Tvermoes" userId="S::nwt@epinionglobal.com::c97b943e-1e4b-4175-91ef-e9e5556719a4" providerId="AD" clId="Web-{DDA2BC5A-E87B-743A-B8D8-450F54A6E1D2}" dt="2020-11-26T06:59:53.558" v="170" actId="20577"/>
        <pc:sldMkLst>
          <pc:docMk/>
          <pc:sldMk cId="2488354991" sldId="1942"/>
        </pc:sldMkLst>
        <pc:spChg chg="mod">
          <ac:chgData name="Nadia Wigh Tvermoes" userId="S::nwt@epinionglobal.com::c97b943e-1e4b-4175-91ef-e9e5556719a4" providerId="AD" clId="Web-{DDA2BC5A-E87B-743A-B8D8-450F54A6E1D2}" dt="2020-11-26T06:59:53.558" v="170" actId="20577"/>
          <ac:spMkLst>
            <pc:docMk/>
            <pc:sldMk cId="2488354991" sldId="1942"/>
            <ac:spMk id="3" creationId="{6E16D012-7470-40B8-AF84-286477DFF546}"/>
          </ac:spMkLst>
        </pc:spChg>
      </pc:sldChg>
      <pc:sldChg chg="modSp">
        <pc:chgData name="Nadia Wigh Tvermoes" userId="S::nwt@epinionglobal.com::c97b943e-1e4b-4175-91ef-e9e5556719a4" providerId="AD" clId="Web-{DDA2BC5A-E87B-743A-B8D8-450F54A6E1D2}" dt="2020-11-26T06:56:24.758" v="167" actId="20577"/>
        <pc:sldMkLst>
          <pc:docMk/>
          <pc:sldMk cId="3869218603" sldId="1947"/>
        </pc:sldMkLst>
        <pc:spChg chg="mod">
          <ac:chgData name="Nadia Wigh Tvermoes" userId="S::nwt@epinionglobal.com::c97b943e-1e4b-4175-91ef-e9e5556719a4" providerId="AD" clId="Web-{DDA2BC5A-E87B-743A-B8D8-450F54A6E1D2}" dt="2020-11-26T06:56:24.758" v="167" actId="20577"/>
          <ac:spMkLst>
            <pc:docMk/>
            <pc:sldMk cId="3869218603" sldId="1947"/>
            <ac:spMk id="3" creationId="{6E16D012-7470-40B8-AF84-286477DFF546}"/>
          </ac:spMkLst>
        </pc:spChg>
      </pc:sldChg>
      <pc:sldChg chg="modSp">
        <pc:chgData name="Nadia Wigh Tvermoes" userId="S::nwt@epinionglobal.com::c97b943e-1e4b-4175-91ef-e9e5556719a4" providerId="AD" clId="Web-{DDA2BC5A-E87B-743A-B8D8-450F54A6E1D2}" dt="2020-11-26T06:56:54.727" v="168" actId="20577"/>
        <pc:sldMkLst>
          <pc:docMk/>
          <pc:sldMk cId="3099185531" sldId="1952"/>
        </pc:sldMkLst>
        <pc:spChg chg="mod">
          <ac:chgData name="Nadia Wigh Tvermoes" userId="S::nwt@epinionglobal.com::c97b943e-1e4b-4175-91ef-e9e5556719a4" providerId="AD" clId="Web-{DDA2BC5A-E87B-743A-B8D8-450F54A6E1D2}" dt="2020-11-26T06:56:54.727" v="168" actId="20577"/>
          <ac:spMkLst>
            <pc:docMk/>
            <pc:sldMk cId="3099185531" sldId="1952"/>
            <ac:spMk id="3" creationId="{6E16D012-7470-40B8-AF84-286477DFF546}"/>
          </ac:spMkLst>
        </pc:spChg>
      </pc:sldChg>
      <pc:sldChg chg="modSp">
        <pc:chgData name="Nadia Wigh Tvermoes" userId="S::nwt@epinionglobal.com::c97b943e-1e4b-4175-91ef-e9e5556719a4" providerId="AD" clId="Web-{DDA2BC5A-E87B-743A-B8D8-450F54A6E1D2}" dt="2020-11-26T06:50:09.393" v="109" actId="20577"/>
        <pc:sldMkLst>
          <pc:docMk/>
          <pc:sldMk cId="114815720" sldId="1954"/>
        </pc:sldMkLst>
        <pc:spChg chg="mod">
          <ac:chgData name="Nadia Wigh Tvermoes" userId="S::nwt@epinionglobal.com::c97b943e-1e4b-4175-91ef-e9e5556719a4" providerId="AD" clId="Web-{DDA2BC5A-E87B-743A-B8D8-450F54A6E1D2}" dt="2020-11-26T06:50:09.393" v="109" actId="20577"/>
          <ac:spMkLst>
            <pc:docMk/>
            <pc:sldMk cId="114815720" sldId="1954"/>
            <ac:spMk id="3" creationId="{E38615C5-BB7E-40E5-B465-7F0982A95E3C}"/>
          </ac:spMkLst>
        </pc:spChg>
      </pc:sldChg>
      <pc:sldChg chg="modSp">
        <pc:chgData name="Nadia Wigh Tvermoes" userId="S::nwt@epinionglobal.com::c97b943e-1e4b-4175-91ef-e9e5556719a4" providerId="AD" clId="Web-{DDA2BC5A-E87B-743A-B8D8-450F54A6E1D2}" dt="2020-11-26T06:55:46.976" v="166" actId="20577"/>
        <pc:sldMkLst>
          <pc:docMk/>
          <pc:sldMk cId="1530975381" sldId="1956"/>
        </pc:sldMkLst>
        <pc:spChg chg="mod">
          <ac:chgData name="Nadia Wigh Tvermoes" userId="S::nwt@epinionglobal.com::c97b943e-1e4b-4175-91ef-e9e5556719a4" providerId="AD" clId="Web-{DDA2BC5A-E87B-743A-B8D8-450F54A6E1D2}" dt="2020-11-26T06:55:46.976" v="166" actId="20577"/>
          <ac:spMkLst>
            <pc:docMk/>
            <pc:sldMk cId="1530975381" sldId="1956"/>
            <ac:spMk id="2" creationId="{E1B03EE9-8439-4704-BE12-37CE0F9D16DF}"/>
          </ac:spMkLst>
        </pc:spChg>
      </pc:sldChg>
      <pc:sldChg chg="modSp">
        <pc:chgData name="Nadia Wigh Tvermoes" userId="S::nwt@epinionglobal.com::c97b943e-1e4b-4175-91ef-e9e5556719a4" providerId="AD" clId="Web-{DDA2BC5A-E87B-743A-B8D8-450F54A6E1D2}" dt="2020-11-26T06:55:00.382" v="164" actId="20577"/>
        <pc:sldMkLst>
          <pc:docMk/>
          <pc:sldMk cId="1686677962" sldId="1957"/>
        </pc:sldMkLst>
        <pc:spChg chg="mod">
          <ac:chgData name="Nadia Wigh Tvermoes" userId="S::nwt@epinionglobal.com::c97b943e-1e4b-4175-91ef-e9e5556719a4" providerId="AD" clId="Web-{DDA2BC5A-E87B-743A-B8D8-450F54A6E1D2}" dt="2020-11-26T06:55:00.382" v="164" actId="20577"/>
          <ac:spMkLst>
            <pc:docMk/>
            <pc:sldMk cId="1686677962" sldId="1957"/>
            <ac:spMk id="24" creationId="{87EB457F-0E79-45DC-929B-A87C7AEC69D8}"/>
          </ac:spMkLst>
        </pc:spChg>
      </pc:sldChg>
      <pc:sldChg chg="modSp">
        <pc:chgData name="Nadia Wigh Tvermoes" userId="S::nwt@epinionglobal.com::c97b943e-1e4b-4175-91ef-e9e5556719a4" providerId="AD" clId="Web-{DDA2BC5A-E87B-743A-B8D8-450F54A6E1D2}" dt="2020-11-26T06:54:16.944" v="154" actId="20577"/>
        <pc:sldMkLst>
          <pc:docMk/>
          <pc:sldMk cId="1279647517" sldId="1958"/>
        </pc:sldMkLst>
        <pc:spChg chg="mod">
          <ac:chgData name="Nadia Wigh Tvermoes" userId="S::nwt@epinionglobal.com::c97b943e-1e4b-4175-91ef-e9e5556719a4" providerId="AD" clId="Web-{DDA2BC5A-E87B-743A-B8D8-450F54A6E1D2}" dt="2020-11-26T06:54:16.944" v="154" actId="20577"/>
          <ac:spMkLst>
            <pc:docMk/>
            <pc:sldMk cId="1279647517" sldId="1958"/>
            <ac:spMk id="24" creationId="{87EB457F-0E79-45DC-929B-A87C7AEC69D8}"/>
          </ac:spMkLst>
        </pc:spChg>
      </pc:sldChg>
      <pc:sldChg chg="modSp">
        <pc:chgData name="Nadia Wigh Tvermoes" userId="S::nwt@epinionglobal.com::c97b943e-1e4b-4175-91ef-e9e5556719a4" providerId="AD" clId="Web-{DDA2BC5A-E87B-743A-B8D8-450F54A6E1D2}" dt="2020-11-26T06:52:28.364" v="135" actId="20577"/>
        <pc:sldMkLst>
          <pc:docMk/>
          <pc:sldMk cId="2235293359" sldId="1960"/>
        </pc:sldMkLst>
        <pc:spChg chg="mod">
          <ac:chgData name="Nadia Wigh Tvermoes" userId="S::nwt@epinionglobal.com::c97b943e-1e4b-4175-91ef-e9e5556719a4" providerId="AD" clId="Web-{DDA2BC5A-E87B-743A-B8D8-450F54A6E1D2}" dt="2020-11-26T06:52:28.364" v="135" actId="20577"/>
          <ac:spMkLst>
            <pc:docMk/>
            <pc:sldMk cId="2235293359" sldId="1960"/>
            <ac:spMk id="3" creationId="{6E16D012-7470-40B8-AF84-286477DFF546}"/>
          </ac:spMkLst>
        </pc:spChg>
      </pc:sldChg>
      <pc:sldChg chg="modSp">
        <pc:chgData name="Nadia Wigh Tvermoes" userId="S::nwt@epinionglobal.com::c97b943e-1e4b-4175-91ef-e9e5556719a4" providerId="AD" clId="Web-{DDA2BC5A-E87B-743A-B8D8-450F54A6E1D2}" dt="2020-11-26T06:53:23.849" v="149" actId="20577"/>
        <pc:sldMkLst>
          <pc:docMk/>
          <pc:sldMk cId="2899448881" sldId="1961"/>
        </pc:sldMkLst>
        <pc:spChg chg="mod">
          <ac:chgData name="Nadia Wigh Tvermoes" userId="S::nwt@epinionglobal.com::c97b943e-1e4b-4175-91ef-e9e5556719a4" providerId="AD" clId="Web-{DDA2BC5A-E87B-743A-B8D8-450F54A6E1D2}" dt="2020-11-26T06:53:23.849" v="149" actId="20577"/>
          <ac:spMkLst>
            <pc:docMk/>
            <pc:sldMk cId="2899448881" sldId="1961"/>
            <ac:spMk id="3" creationId="{6E16D012-7470-40B8-AF84-286477DFF546}"/>
          </ac:spMkLst>
        </pc:spChg>
      </pc:sldChg>
      <pc:sldChg chg="modSp">
        <pc:chgData name="Nadia Wigh Tvermoes" userId="S::nwt@epinionglobal.com::c97b943e-1e4b-4175-91ef-e9e5556719a4" providerId="AD" clId="Web-{DDA2BC5A-E87B-743A-B8D8-450F54A6E1D2}" dt="2020-11-26T06:50:41.050" v="112" actId="20577"/>
        <pc:sldMkLst>
          <pc:docMk/>
          <pc:sldMk cId="1491524098" sldId="1962"/>
        </pc:sldMkLst>
        <pc:spChg chg="mod">
          <ac:chgData name="Nadia Wigh Tvermoes" userId="S::nwt@epinionglobal.com::c97b943e-1e4b-4175-91ef-e9e5556719a4" providerId="AD" clId="Web-{DDA2BC5A-E87B-743A-B8D8-450F54A6E1D2}" dt="2020-11-26T06:50:41.050" v="112" actId="20577"/>
          <ac:spMkLst>
            <pc:docMk/>
            <pc:sldMk cId="1491524098" sldId="1962"/>
            <ac:spMk id="3" creationId="{6E16D012-7470-40B8-AF84-286477DFF546}"/>
          </ac:spMkLst>
        </pc:spChg>
      </pc:sldChg>
      <pc:sldChg chg="modSp">
        <pc:chgData name="Nadia Wigh Tvermoes" userId="S::nwt@epinionglobal.com::c97b943e-1e4b-4175-91ef-e9e5556719a4" providerId="AD" clId="Web-{DDA2BC5A-E87B-743A-B8D8-450F54A6E1D2}" dt="2020-11-26T06:41:54.464" v="6" actId="20577"/>
        <pc:sldMkLst>
          <pc:docMk/>
          <pc:sldMk cId="1035841825" sldId="1963"/>
        </pc:sldMkLst>
        <pc:spChg chg="mod">
          <ac:chgData name="Nadia Wigh Tvermoes" userId="S::nwt@epinionglobal.com::c97b943e-1e4b-4175-91ef-e9e5556719a4" providerId="AD" clId="Web-{DDA2BC5A-E87B-743A-B8D8-450F54A6E1D2}" dt="2020-11-26T06:41:26.495" v="1" actId="20577"/>
          <ac:spMkLst>
            <pc:docMk/>
            <pc:sldMk cId="1035841825" sldId="1963"/>
            <ac:spMk id="2" creationId="{8E5517CD-5AEB-46CE-AE61-CEC8125479B6}"/>
          </ac:spMkLst>
        </pc:spChg>
        <pc:spChg chg="mod">
          <ac:chgData name="Nadia Wigh Tvermoes" userId="S::nwt@epinionglobal.com::c97b943e-1e4b-4175-91ef-e9e5556719a4" providerId="AD" clId="Web-{DDA2BC5A-E87B-743A-B8D8-450F54A6E1D2}" dt="2020-11-26T06:41:54.464" v="6" actId="20577"/>
          <ac:spMkLst>
            <pc:docMk/>
            <pc:sldMk cId="1035841825" sldId="1963"/>
            <ac:spMk id="7" creationId="{CD970864-C3D5-4702-BA22-EB45B176FF69}"/>
          </ac:spMkLst>
        </pc:spChg>
      </pc:sldChg>
      <pc:sldChg chg="modSp">
        <pc:chgData name="Nadia Wigh Tvermoes" userId="S::nwt@epinionglobal.com::c97b943e-1e4b-4175-91ef-e9e5556719a4" providerId="AD" clId="Web-{DDA2BC5A-E87B-743A-B8D8-450F54A6E1D2}" dt="2020-11-26T06:53:17.396" v="147" actId="20577"/>
        <pc:sldMkLst>
          <pc:docMk/>
          <pc:sldMk cId="3523493045" sldId="1966"/>
        </pc:sldMkLst>
        <pc:spChg chg="mod">
          <ac:chgData name="Nadia Wigh Tvermoes" userId="S::nwt@epinionglobal.com::c97b943e-1e4b-4175-91ef-e9e5556719a4" providerId="AD" clId="Web-{DDA2BC5A-E87B-743A-B8D8-450F54A6E1D2}" dt="2020-11-26T06:53:17.396" v="147" actId="20577"/>
          <ac:spMkLst>
            <pc:docMk/>
            <pc:sldMk cId="3523493045" sldId="1966"/>
            <ac:spMk id="3" creationId="{6E16D012-7470-40B8-AF84-286477DFF546}"/>
          </ac:spMkLst>
        </pc:spChg>
      </pc:sldChg>
      <pc:sldChg chg="modSp addCm">
        <pc:chgData name="Nadia Wigh Tvermoes" userId="S::nwt@epinionglobal.com::c97b943e-1e4b-4175-91ef-e9e5556719a4" providerId="AD" clId="Web-{DDA2BC5A-E87B-743A-B8D8-450F54A6E1D2}" dt="2020-11-26T06:52:07.567" v="132" actId="20577"/>
        <pc:sldMkLst>
          <pc:docMk/>
          <pc:sldMk cId="1593249275" sldId="1967"/>
        </pc:sldMkLst>
        <pc:spChg chg="mod">
          <ac:chgData name="Nadia Wigh Tvermoes" userId="S::nwt@epinionglobal.com::c97b943e-1e4b-4175-91ef-e9e5556719a4" providerId="AD" clId="Web-{DDA2BC5A-E87B-743A-B8D8-450F54A6E1D2}" dt="2020-11-26T06:52:07.567" v="132" actId="20577"/>
          <ac:spMkLst>
            <pc:docMk/>
            <pc:sldMk cId="1593249275" sldId="1967"/>
            <ac:spMk id="24" creationId="{87EB457F-0E79-45DC-929B-A87C7AEC69D8}"/>
          </ac:spMkLst>
        </pc:spChg>
      </pc:sldChg>
      <pc:sldChg chg="modSp">
        <pc:chgData name="Nadia Wigh Tvermoes" userId="S::nwt@epinionglobal.com::c97b943e-1e4b-4175-91ef-e9e5556719a4" providerId="AD" clId="Web-{DDA2BC5A-E87B-743A-B8D8-450F54A6E1D2}" dt="2020-11-26T06:45:02.264" v="27" actId="20577"/>
        <pc:sldMkLst>
          <pc:docMk/>
          <pc:sldMk cId="2301608735" sldId="1968"/>
        </pc:sldMkLst>
        <pc:spChg chg="mod">
          <ac:chgData name="Nadia Wigh Tvermoes" userId="S::nwt@epinionglobal.com::c97b943e-1e4b-4175-91ef-e9e5556719a4" providerId="AD" clId="Web-{DDA2BC5A-E87B-743A-B8D8-450F54A6E1D2}" dt="2020-11-26T06:45:02.264" v="27" actId="20577"/>
          <ac:spMkLst>
            <pc:docMk/>
            <pc:sldMk cId="2301608735" sldId="1968"/>
            <ac:spMk id="24" creationId="{87EB457F-0E79-45DC-929B-A87C7AEC69D8}"/>
          </ac:spMkLst>
        </pc:spChg>
      </pc:sldChg>
      <pc:sldChg chg="modSp">
        <pc:chgData name="Nadia Wigh Tvermoes" userId="S::nwt@epinionglobal.com::c97b943e-1e4b-4175-91ef-e9e5556719a4" providerId="AD" clId="Web-{DDA2BC5A-E87B-743A-B8D8-450F54A6E1D2}" dt="2020-11-26T06:53:06.068" v="144" actId="20577"/>
        <pc:sldMkLst>
          <pc:docMk/>
          <pc:sldMk cId="3034134227" sldId="1969"/>
        </pc:sldMkLst>
        <pc:spChg chg="mod">
          <ac:chgData name="Nadia Wigh Tvermoes" userId="S::nwt@epinionglobal.com::c97b943e-1e4b-4175-91ef-e9e5556719a4" providerId="AD" clId="Web-{DDA2BC5A-E87B-743A-B8D8-450F54A6E1D2}" dt="2020-11-26T06:53:06.068" v="144" actId="20577"/>
          <ac:spMkLst>
            <pc:docMk/>
            <pc:sldMk cId="3034134227" sldId="1969"/>
            <ac:spMk id="3" creationId="{6E16D012-7470-40B8-AF84-286477DFF546}"/>
          </ac:spMkLst>
        </pc:spChg>
      </pc:sldChg>
      <pc:sldChg chg="modSp">
        <pc:chgData name="Nadia Wigh Tvermoes" userId="S::nwt@epinionglobal.com::c97b943e-1e4b-4175-91ef-e9e5556719a4" providerId="AD" clId="Web-{DDA2BC5A-E87B-743A-B8D8-450F54A6E1D2}" dt="2020-11-26T06:52:55.567" v="141" actId="20577"/>
        <pc:sldMkLst>
          <pc:docMk/>
          <pc:sldMk cId="4084352666" sldId="1970"/>
        </pc:sldMkLst>
        <pc:spChg chg="mod">
          <ac:chgData name="Nadia Wigh Tvermoes" userId="S::nwt@epinionglobal.com::c97b943e-1e4b-4175-91ef-e9e5556719a4" providerId="AD" clId="Web-{DDA2BC5A-E87B-743A-B8D8-450F54A6E1D2}" dt="2020-11-26T06:52:55.567" v="141" actId="20577"/>
          <ac:spMkLst>
            <pc:docMk/>
            <pc:sldMk cId="4084352666" sldId="1970"/>
            <ac:spMk id="3" creationId="{6E16D012-7470-40B8-AF84-286477DFF546}"/>
          </ac:spMkLst>
        </pc:spChg>
      </pc:sldChg>
      <pc:sldChg chg="modSp">
        <pc:chgData name="Nadia Wigh Tvermoes" userId="S::nwt@epinionglobal.com::c97b943e-1e4b-4175-91ef-e9e5556719a4" providerId="AD" clId="Web-{DDA2BC5A-E87B-743A-B8D8-450F54A6E1D2}" dt="2020-11-26T06:48:44.204" v="43" actId="20577"/>
        <pc:sldMkLst>
          <pc:docMk/>
          <pc:sldMk cId="4131203292" sldId="1977"/>
        </pc:sldMkLst>
        <pc:spChg chg="mod">
          <ac:chgData name="Nadia Wigh Tvermoes" userId="S::nwt@epinionglobal.com::c97b943e-1e4b-4175-91ef-e9e5556719a4" providerId="AD" clId="Web-{DDA2BC5A-E87B-743A-B8D8-450F54A6E1D2}" dt="2020-11-26T06:48:34.235" v="41" actId="20577"/>
          <ac:spMkLst>
            <pc:docMk/>
            <pc:sldMk cId="4131203292" sldId="1977"/>
            <ac:spMk id="34" creationId="{B340AA39-10F5-4E53-95AE-D521A68CC399}"/>
          </ac:spMkLst>
        </pc:spChg>
        <pc:spChg chg="mod">
          <ac:chgData name="Nadia Wigh Tvermoes" userId="S::nwt@epinionglobal.com::c97b943e-1e4b-4175-91ef-e9e5556719a4" providerId="AD" clId="Web-{DDA2BC5A-E87B-743A-B8D8-450F54A6E1D2}" dt="2020-11-26T06:48:44.204" v="43" actId="20577"/>
          <ac:spMkLst>
            <pc:docMk/>
            <pc:sldMk cId="4131203292" sldId="1977"/>
            <ac:spMk id="42" creationId="{E0C8C8B6-C073-4F45-A202-937140155568}"/>
          </ac:spMkLst>
        </pc:spChg>
      </pc:sldChg>
      <pc:sldChg chg="new del">
        <pc:chgData name="Nadia Wigh Tvermoes" userId="S::nwt@epinionglobal.com::c97b943e-1e4b-4175-91ef-e9e5556719a4" providerId="AD" clId="Web-{DDA2BC5A-E87B-743A-B8D8-450F54A6E1D2}" dt="2020-11-26T06:53:29.037" v="151"/>
        <pc:sldMkLst>
          <pc:docMk/>
          <pc:sldMk cId="254811541" sldId="1983"/>
        </pc:sldMkLst>
      </pc:sldChg>
    </pc:docChg>
  </pc:docChgLst>
  <pc:docChgLst>
    <pc:chgData name="Thomas Yung Andersen" userId="48a37ba5-5c9b-4796-8051-ea5dad9a28c6" providerId="ADAL" clId="{EF99EE99-69C2-40B5-ADDE-250814F120CA}"/>
    <pc:docChg chg="undo custSel modSld">
      <pc:chgData name="Thomas Yung Andersen" userId="48a37ba5-5c9b-4796-8051-ea5dad9a28c6" providerId="ADAL" clId="{EF99EE99-69C2-40B5-ADDE-250814F120CA}" dt="2020-11-27T06:05:56.551" v="94"/>
      <pc:docMkLst>
        <pc:docMk/>
      </pc:docMkLst>
      <pc:sldChg chg="modSp mod addCm modCm">
        <pc:chgData name="Thomas Yung Andersen" userId="48a37ba5-5c9b-4796-8051-ea5dad9a28c6" providerId="ADAL" clId="{EF99EE99-69C2-40B5-ADDE-250814F120CA}" dt="2020-11-27T05:58:13.516" v="75"/>
        <pc:sldMkLst>
          <pc:docMk/>
          <pc:sldMk cId="33689870" sldId="1918"/>
        </pc:sldMkLst>
        <pc:spChg chg="mod">
          <ac:chgData name="Thomas Yung Andersen" userId="48a37ba5-5c9b-4796-8051-ea5dad9a28c6" providerId="ADAL" clId="{EF99EE99-69C2-40B5-ADDE-250814F120CA}" dt="2020-11-27T05:42:54.413" v="1" actId="20577"/>
          <ac:spMkLst>
            <pc:docMk/>
            <pc:sldMk cId="33689870" sldId="1918"/>
            <ac:spMk id="2" creationId="{B65F18FA-DE0F-4C90-A678-44C4808B5EB5}"/>
          </ac:spMkLst>
        </pc:spChg>
      </pc:sldChg>
      <pc:sldChg chg="modSp mod">
        <pc:chgData name="Thomas Yung Andersen" userId="48a37ba5-5c9b-4796-8051-ea5dad9a28c6" providerId="ADAL" clId="{EF99EE99-69C2-40B5-ADDE-250814F120CA}" dt="2020-11-27T05:58:41.648" v="79" actId="20577"/>
        <pc:sldMkLst>
          <pc:docMk/>
          <pc:sldMk cId="4038479589" sldId="1927"/>
        </pc:sldMkLst>
        <pc:spChg chg="mod">
          <ac:chgData name="Thomas Yung Andersen" userId="48a37ba5-5c9b-4796-8051-ea5dad9a28c6" providerId="ADAL" clId="{EF99EE99-69C2-40B5-ADDE-250814F120CA}" dt="2020-11-27T05:58:41.648" v="79" actId="20577"/>
          <ac:spMkLst>
            <pc:docMk/>
            <pc:sldMk cId="4038479589" sldId="1927"/>
            <ac:spMk id="34" creationId="{B340AA39-10F5-4E53-95AE-D521A68CC399}"/>
          </ac:spMkLst>
        </pc:spChg>
      </pc:sldChg>
      <pc:sldChg chg="addCm modCm">
        <pc:chgData name="Thomas Yung Andersen" userId="48a37ba5-5c9b-4796-8051-ea5dad9a28c6" providerId="ADAL" clId="{EF99EE99-69C2-40B5-ADDE-250814F120CA}" dt="2020-11-27T06:05:56.551" v="94"/>
        <pc:sldMkLst>
          <pc:docMk/>
          <pc:sldMk cId="114815720" sldId="1954"/>
        </pc:sldMkLst>
      </pc:sldChg>
      <pc:sldChg chg="modSp mod">
        <pc:chgData name="Thomas Yung Andersen" userId="48a37ba5-5c9b-4796-8051-ea5dad9a28c6" providerId="ADAL" clId="{EF99EE99-69C2-40B5-ADDE-250814F120CA}" dt="2020-11-27T05:45:43.092" v="4" actId="6549"/>
        <pc:sldMkLst>
          <pc:docMk/>
          <pc:sldMk cId="1035841825" sldId="1963"/>
        </pc:sldMkLst>
        <pc:spChg chg="mod">
          <ac:chgData name="Thomas Yung Andersen" userId="48a37ba5-5c9b-4796-8051-ea5dad9a28c6" providerId="ADAL" clId="{EF99EE99-69C2-40B5-ADDE-250814F120CA}" dt="2020-11-27T05:43:15.203" v="3" actId="20577"/>
          <ac:spMkLst>
            <pc:docMk/>
            <pc:sldMk cId="1035841825" sldId="1963"/>
            <ac:spMk id="2" creationId="{8E5517CD-5AEB-46CE-AE61-CEC8125479B6}"/>
          </ac:spMkLst>
        </pc:spChg>
        <pc:spChg chg="mod">
          <ac:chgData name="Thomas Yung Andersen" userId="48a37ba5-5c9b-4796-8051-ea5dad9a28c6" providerId="ADAL" clId="{EF99EE99-69C2-40B5-ADDE-250814F120CA}" dt="2020-11-27T05:45:43.092" v="4" actId="6549"/>
          <ac:spMkLst>
            <pc:docMk/>
            <pc:sldMk cId="1035841825" sldId="1963"/>
            <ac:spMk id="7" creationId="{CD970864-C3D5-4702-BA22-EB45B176FF69}"/>
          </ac:spMkLst>
        </pc:spChg>
      </pc:sldChg>
      <pc:sldChg chg="modSp mod">
        <pc:chgData name="Thomas Yung Andersen" userId="48a37ba5-5c9b-4796-8051-ea5dad9a28c6" providerId="ADAL" clId="{EF99EE99-69C2-40B5-ADDE-250814F120CA}" dt="2020-11-27T05:56:43.449" v="73" actId="14100"/>
        <pc:sldMkLst>
          <pc:docMk/>
          <pc:sldMk cId="628398491" sldId="1965"/>
        </pc:sldMkLst>
        <pc:spChg chg="mod">
          <ac:chgData name="Thomas Yung Andersen" userId="48a37ba5-5c9b-4796-8051-ea5dad9a28c6" providerId="ADAL" clId="{EF99EE99-69C2-40B5-ADDE-250814F120CA}" dt="2020-11-27T05:56:43.449" v="73" actId="14100"/>
          <ac:spMkLst>
            <pc:docMk/>
            <pc:sldMk cId="628398491" sldId="1965"/>
            <ac:spMk id="2" creationId="{B65F18FA-DE0F-4C90-A678-44C4808B5EB5}"/>
          </ac:spMkLst>
        </pc:spChg>
      </pc:sldChg>
      <pc:sldChg chg="modSp mod">
        <pc:chgData name="Thomas Yung Andersen" userId="48a37ba5-5c9b-4796-8051-ea5dad9a28c6" providerId="ADAL" clId="{EF99EE99-69C2-40B5-ADDE-250814F120CA}" dt="2020-11-27T06:02:00.694" v="85" actId="790"/>
        <pc:sldMkLst>
          <pc:docMk/>
          <pc:sldMk cId="3523493045" sldId="1966"/>
        </pc:sldMkLst>
        <pc:spChg chg="mod">
          <ac:chgData name="Thomas Yung Andersen" userId="48a37ba5-5c9b-4796-8051-ea5dad9a28c6" providerId="ADAL" clId="{EF99EE99-69C2-40B5-ADDE-250814F120CA}" dt="2020-11-27T06:02:00.694" v="85" actId="790"/>
          <ac:spMkLst>
            <pc:docMk/>
            <pc:sldMk cId="3523493045" sldId="1966"/>
            <ac:spMk id="3" creationId="{6E16D012-7470-40B8-AF84-286477DFF546}"/>
          </ac:spMkLst>
        </pc:spChg>
      </pc:sldChg>
      <pc:sldChg chg="modSp mod">
        <pc:chgData name="Thomas Yung Andersen" userId="48a37ba5-5c9b-4796-8051-ea5dad9a28c6" providerId="ADAL" clId="{EF99EE99-69C2-40B5-ADDE-250814F120CA}" dt="2020-11-27T05:59:55.646" v="84" actId="6549"/>
        <pc:sldMkLst>
          <pc:docMk/>
          <pc:sldMk cId="4131203292" sldId="1977"/>
        </pc:sldMkLst>
        <pc:spChg chg="mod">
          <ac:chgData name="Thomas Yung Andersen" userId="48a37ba5-5c9b-4796-8051-ea5dad9a28c6" providerId="ADAL" clId="{EF99EE99-69C2-40B5-ADDE-250814F120CA}" dt="2020-11-27T05:59:55.646" v="84" actId="6549"/>
          <ac:spMkLst>
            <pc:docMk/>
            <pc:sldMk cId="4131203292" sldId="1977"/>
            <ac:spMk id="34" creationId="{B340AA39-10F5-4E53-95AE-D521A68CC399}"/>
          </ac:spMkLst>
        </pc:spChg>
      </pc:sldChg>
      <pc:sldChg chg="modSp mod addCm modCm">
        <pc:chgData name="Thomas Yung Andersen" userId="48a37ba5-5c9b-4796-8051-ea5dad9a28c6" providerId="ADAL" clId="{EF99EE99-69C2-40B5-ADDE-250814F120CA}" dt="2020-11-27T06:05:24.335" v="92"/>
        <pc:sldMkLst>
          <pc:docMk/>
          <pc:sldMk cId="3041178538" sldId="1986"/>
        </pc:sldMkLst>
        <pc:spChg chg="mod">
          <ac:chgData name="Thomas Yung Andersen" userId="48a37ba5-5c9b-4796-8051-ea5dad9a28c6" providerId="ADAL" clId="{EF99EE99-69C2-40B5-ADDE-250814F120CA}" dt="2020-11-27T06:04:39.986" v="90" actId="20577"/>
          <ac:spMkLst>
            <pc:docMk/>
            <pc:sldMk cId="3041178538" sldId="1986"/>
            <ac:spMk id="34" creationId="{B340AA39-10F5-4E53-95AE-D521A68CC399}"/>
          </ac:spMkLst>
        </pc:spChg>
      </pc:sldChg>
      <pc:sldChg chg="modSp mod">
        <pc:chgData name="Thomas Yung Andersen" userId="48a37ba5-5c9b-4796-8051-ea5dad9a28c6" providerId="ADAL" clId="{EF99EE99-69C2-40B5-ADDE-250814F120CA}" dt="2020-11-27T05:58:29.343" v="77" actId="20577"/>
        <pc:sldMkLst>
          <pc:docMk/>
          <pc:sldMk cId="2399758474" sldId="1987"/>
        </pc:sldMkLst>
        <pc:spChg chg="mod">
          <ac:chgData name="Thomas Yung Andersen" userId="48a37ba5-5c9b-4796-8051-ea5dad9a28c6" providerId="ADAL" clId="{EF99EE99-69C2-40B5-ADDE-250814F120CA}" dt="2020-11-27T05:58:29.343" v="77" actId="20577"/>
          <ac:spMkLst>
            <pc:docMk/>
            <pc:sldMk cId="2399758474" sldId="1987"/>
            <ac:spMk id="11" creationId="{22074CC7-0E21-421F-B170-A6BAC7AA1239}"/>
          </ac:spMkLst>
        </pc:spChg>
      </pc:sldChg>
      <pc:sldChg chg="modSp mod addCm modCm">
        <pc:chgData name="Thomas Yung Andersen" userId="48a37ba5-5c9b-4796-8051-ea5dad9a28c6" providerId="ADAL" clId="{EF99EE99-69C2-40B5-ADDE-250814F120CA}" dt="2020-11-27T05:56:09.461" v="67" actId="1589"/>
        <pc:sldMkLst>
          <pc:docMk/>
          <pc:sldMk cId="1025307132" sldId="1988"/>
        </pc:sldMkLst>
        <pc:spChg chg="mod">
          <ac:chgData name="Thomas Yung Andersen" userId="48a37ba5-5c9b-4796-8051-ea5dad9a28c6" providerId="ADAL" clId="{EF99EE99-69C2-40B5-ADDE-250814F120CA}" dt="2020-11-27T05:53:55.380" v="66" actId="20577"/>
          <ac:spMkLst>
            <pc:docMk/>
            <pc:sldMk cId="1025307132" sldId="1988"/>
            <ac:spMk id="24" creationId="{87EB457F-0E79-45DC-929B-A87C7AEC69D8}"/>
          </ac:spMkLst>
        </pc:spChg>
      </pc:sldChg>
      <pc:sldChg chg="modSp mod">
        <pc:chgData name="Thomas Yung Andersen" userId="48a37ba5-5c9b-4796-8051-ea5dad9a28c6" providerId="ADAL" clId="{EF99EE99-69C2-40B5-ADDE-250814F120CA}" dt="2020-11-27T06:02:16.290" v="86" actId="790"/>
        <pc:sldMkLst>
          <pc:docMk/>
          <pc:sldMk cId="638701499" sldId="1991"/>
        </pc:sldMkLst>
        <pc:spChg chg="mod">
          <ac:chgData name="Thomas Yung Andersen" userId="48a37ba5-5c9b-4796-8051-ea5dad9a28c6" providerId="ADAL" clId="{EF99EE99-69C2-40B5-ADDE-250814F120CA}" dt="2020-11-27T06:02:16.290" v="86" actId="790"/>
          <ac:spMkLst>
            <pc:docMk/>
            <pc:sldMk cId="638701499" sldId="1991"/>
            <ac:spMk id="3" creationId="{6E16D012-7470-40B8-AF84-286477DFF546}"/>
          </ac:spMkLst>
        </pc:spChg>
      </pc:sldChg>
      <pc:sldChg chg="modSp mod">
        <pc:chgData name="Thomas Yung Andersen" userId="48a37ba5-5c9b-4796-8051-ea5dad9a28c6" providerId="ADAL" clId="{EF99EE99-69C2-40B5-ADDE-250814F120CA}" dt="2020-11-27T06:02:57.861" v="87" actId="790"/>
        <pc:sldMkLst>
          <pc:docMk/>
          <pc:sldMk cId="3838953441" sldId="1992"/>
        </pc:sldMkLst>
        <pc:spChg chg="mod">
          <ac:chgData name="Thomas Yung Andersen" userId="48a37ba5-5c9b-4796-8051-ea5dad9a28c6" providerId="ADAL" clId="{EF99EE99-69C2-40B5-ADDE-250814F120CA}" dt="2020-11-27T06:02:57.861" v="87" actId="790"/>
          <ac:spMkLst>
            <pc:docMk/>
            <pc:sldMk cId="3838953441" sldId="1992"/>
            <ac:spMk id="3" creationId="{6E16D012-7470-40B8-AF84-286477DFF546}"/>
          </ac:spMkLst>
        </pc:spChg>
      </pc:sldChg>
      <pc:sldChg chg="modSp mod">
        <pc:chgData name="Thomas Yung Andersen" userId="48a37ba5-5c9b-4796-8051-ea5dad9a28c6" providerId="ADAL" clId="{EF99EE99-69C2-40B5-ADDE-250814F120CA}" dt="2020-11-27T06:03:28.708" v="88" actId="790"/>
        <pc:sldMkLst>
          <pc:docMk/>
          <pc:sldMk cId="803823559" sldId="1993"/>
        </pc:sldMkLst>
        <pc:spChg chg="mod">
          <ac:chgData name="Thomas Yung Andersen" userId="48a37ba5-5c9b-4796-8051-ea5dad9a28c6" providerId="ADAL" clId="{EF99EE99-69C2-40B5-ADDE-250814F120CA}" dt="2020-11-27T06:03:28.708" v="88" actId="790"/>
          <ac:spMkLst>
            <pc:docMk/>
            <pc:sldMk cId="803823559" sldId="1993"/>
            <ac:spMk id="3" creationId="{6E16D012-7470-40B8-AF84-286477DFF54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33918-B5A7-4020-81E5-B4C55EA439E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latin typeface="Arial" panose="020B0604020202020204" pitchFamily="34" charset="0"/>
            </a:endParaRPr>
          </a:p>
        </p:txBody>
      </p:sp>
      <p:sp>
        <p:nvSpPr>
          <p:cNvPr id="3" name="Date Placeholder 2">
            <a:extLst>
              <a:ext uri="{FF2B5EF4-FFF2-40B4-BE49-F238E27FC236}">
                <a16:creationId xmlns:a16="http://schemas.microsoft.com/office/drawing/2014/main" id="{FBAA74D7-7DED-429A-ADE6-A561A458D3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70452E-462F-400B-A282-5C41EC7D3501}" type="datetimeFigureOut">
              <a:rPr lang="en-GB" smtClean="0">
                <a:latin typeface="Arial" panose="020B0604020202020204" pitchFamily="34" charset="0"/>
              </a:rPr>
              <a:t>08/04/2021</a:t>
            </a:fld>
            <a:endParaRPr lang="en-GB">
              <a:latin typeface="Arial" panose="020B0604020202020204" pitchFamily="34" charset="0"/>
            </a:endParaRPr>
          </a:p>
        </p:txBody>
      </p:sp>
      <p:sp>
        <p:nvSpPr>
          <p:cNvPr id="4" name="Footer Placeholder 3">
            <a:extLst>
              <a:ext uri="{FF2B5EF4-FFF2-40B4-BE49-F238E27FC236}">
                <a16:creationId xmlns:a16="http://schemas.microsoft.com/office/drawing/2014/main" id="{1C0C3921-CFAD-4D2A-B645-8AE4D74B806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latin typeface="Arial" panose="020B0604020202020204" pitchFamily="34" charset="0"/>
            </a:endParaRPr>
          </a:p>
        </p:txBody>
      </p:sp>
      <p:sp>
        <p:nvSpPr>
          <p:cNvPr id="5" name="Slide Number Placeholder 4">
            <a:extLst>
              <a:ext uri="{FF2B5EF4-FFF2-40B4-BE49-F238E27FC236}">
                <a16:creationId xmlns:a16="http://schemas.microsoft.com/office/drawing/2014/main" id="{0CEB35D2-521A-4D91-8918-100965C64E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676C12-CF06-46EB-B7B1-3AA4CEA859E7}" type="slidenum">
              <a:rPr lang="en-GB" smtClean="0">
                <a:latin typeface="Arial" panose="020B0604020202020204" pitchFamily="34" charset="0"/>
              </a:rPr>
              <a:t>‹nr.›</a:t>
            </a:fld>
            <a:endParaRPr lang="en-GB">
              <a:latin typeface="Arial" panose="020B0604020202020204" pitchFamily="34" charset="0"/>
            </a:endParaRPr>
          </a:p>
        </p:txBody>
      </p:sp>
    </p:spTree>
    <p:extLst>
      <p:ext uri="{BB962C8B-B14F-4D97-AF65-F5344CB8AC3E}">
        <p14:creationId xmlns:p14="http://schemas.microsoft.com/office/powerpoint/2010/main" val="1397600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latin typeface="Arial" panose="020B0604020202020204" pitchFamily="34" charset="0"/>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DA2C52-8F66-4064-A11F-04B3EC4200CF}" type="datetimeFigureOut">
              <a:rPr lang="en-IN" smtClean="0">
                <a:latin typeface="Arial" panose="020B0604020202020204" pitchFamily="34" charset="0"/>
              </a:rPr>
              <a:t>08-04-2021</a:t>
            </a:fld>
            <a:endParaRPr lang="en-IN">
              <a:latin typeface="Arial" panose="020B0604020202020204" pitchFamily="34" charset="0"/>
            </a:endParaRPr>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en-IN">
              <a:latin typeface="Arial" panose="020B0604020202020204" pitchFamily="34" charset="0"/>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latin typeface="Arial" panose="020B0604020202020204" pitchFamily="34" charset="0"/>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C79154-767E-4FA0-9228-6FDBEECC10CE}" type="slidenum">
              <a:rPr lang="en-IN" smtClean="0">
                <a:latin typeface="Arial" panose="020B0604020202020204" pitchFamily="34" charset="0"/>
              </a:rPr>
              <a:t>‹nr.›</a:t>
            </a:fld>
            <a:endParaRPr lang="en-IN">
              <a:latin typeface="Arial" panose="020B0604020202020204" pitchFamily="34" charset="0"/>
            </a:endParaRPr>
          </a:p>
        </p:txBody>
      </p:sp>
    </p:spTree>
    <p:extLst>
      <p:ext uri="{BB962C8B-B14F-4D97-AF65-F5344CB8AC3E}">
        <p14:creationId xmlns:p14="http://schemas.microsoft.com/office/powerpoint/2010/main" val="391737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sym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mn-cs"/>
        <a:sym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mn-cs"/>
        <a:sym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mn-cs"/>
        <a:sym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mn-cs"/>
        <a:sym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75C79154-767E-4FA0-9228-6FDBEECC10CE}" type="slidenum">
              <a:rPr lang="en-IN" smtClean="0">
                <a:latin typeface="Arial" panose="020B0604020202020204" pitchFamily="34" charset="0"/>
              </a:rPr>
              <a:t>3</a:t>
            </a:fld>
            <a:endParaRPr lang="en-IN">
              <a:latin typeface="Arial" panose="020B0604020202020204" pitchFamily="34" charset="0"/>
            </a:endParaRPr>
          </a:p>
        </p:txBody>
      </p:sp>
    </p:spTree>
    <p:extLst>
      <p:ext uri="{BB962C8B-B14F-4D97-AF65-F5344CB8AC3E}">
        <p14:creationId xmlns:p14="http://schemas.microsoft.com/office/powerpoint/2010/main" val="3779949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75C79154-767E-4FA0-9228-6FDBEECC10CE}" type="slidenum">
              <a:rPr lang="en-IN" smtClean="0">
                <a:latin typeface="Arial" panose="020B0604020202020204" pitchFamily="34" charset="0"/>
              </a:rPr>
              <a:t>16</a:t>
            </a:fld>
            <a:endParaRPr lang="en-IN">
              <a:latin typeface="Arial" panose="020B0604020202020204" pitchFamily="34" charset="0"/>
            </a:endParaRPr>
          </a:p>
        </p:txBody>
      </p:sp>
    </p:spTree>
    <p:extLst>
      <p:ext uri="{BB962C8B-B14F-4D97-AF65-F5344CB8AC3E}">
        <p14:creationId xmlns:p14="http://schemas.microsoft.com/office/powerpoint/2010/main" val="2534344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7F5653EC-5968-4E25-9E4B-A4B48EE64F70}"/>
              </a:ext>
            </a:extLst>
          </p:cNvPr>
          <p:cNvSpPr>
            <a:spLocks noGrp="1"/>
          </p:cNvSpPr>
          <p:nvPr>
            <p:ph type="title"/>
          </p:nvPr>
        </p:nvSpPr>
        <p:spPr>
          <a:xfrm>
            <a:off x="1077912" y="1066798"/>
            <a:ext cx="16816891" cy="576000"/>
          </a:xfrm>
          <a:prstGeom prst="rect">
            <a:avLst/>
          </a:prstGeom>
        </p:spPr>
        <p:txBody>
          <a:bodyPr vert="horz" lIns="0" tIns="0" rIns="0" bIns="0" rtlCol="0" anchor="t">
            <a:noAutofit/>
          </a:bodyPr>
          <a:lstStyle/>
          <a:p>
            <a:r>
              <a:rPr lang="en-US"/>
              <a:t>Title</a:t>
            </a:r>
            <a:br>
              <a:rPr lang="en-US"/>
            </a:br>
            <a:endParaRPr lang="en-IN"/>
          </a:p>
        </p:txBody>
      </p:sp>
    </p:spTree>
    <p:extLst>
      <p:ext uri="{BB962C8B-B14F-4D97-AF65-F5344CB8AC3E}">
        <p14:creationId xmlns:p14="http://schemas.microsoft.com/office/powerpoint/2010/main" val="3674287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6C8D467C-733C-400F-9938-DD0A2C86AE98}"/>
              </a:ext>
            </a:extLst>
          </p:cNvPr>
          <p:cNvSpPr>
            <a:spLocks noGrp="1"/>
          </p:cNvSpPr>
          <p:nvPr>
            <p:ph sz="quarter" idx="15"/>
          </p:nvPr>
        </p:nvSpPr>
        <p:spPr>
          <a:xfrm>
            <a:off x="1077912" y="1997077"/>
            <a:ext cx="16812000" cy="7597774"/>
          </a:xfrm>
        </p:spPr>
        <p:txBody>
          <a:bodyPr/>
          <a:lstStyle>
            <a:lvl1pPr marL="216000" indent="-216000">
              <a:spcAft>
                <a:spcPts val="1200"/>
              </a:spcAft>
              <a:buClr>
                <a:srgbClr val="75AA9C"/>
              </a:buClr>
              <a:buFont typeface="Arial" panose="020B0604020202020204" pitchFamily="34" charset="0"/>
              <a:buChar char="•"/>
              <a:defRPr/>
            </a:lvl1pPr>
            <a:lvl2pPr marL="1069133" indent="-356378">
              <a:buFont typeface="Arial" panose="020B0604020202020204" pitchFamily="34" charset="0"/>
              <a:buChar char="•"/>
              <a:defRPr/>
            </a:lvl2pPr>
            <a:lvl3pPr marL="1781886" indent="-356378">
              <a:buFont typeface="Arial" panose="020B0604020202020204" pitchFamily="34" charset="0"/>
              <a:buChar char="•"/>
              <a:defRPr/>
            </a:lvl3pPr>
            <a:lvl4pPr marL="2494641" indent="-356378">
              <a:buFont typeface="Arial" panose="020B0604020202020204" pitchFamily="34" charset="0"/>
              <a:buChar char="•"/>
              <a:defRPr/>
            </a:lvl4pPr>
            <a:lvl5pPr marL="3207396" indent="-356378">
              <a:buFont typeface="Arial" panose="020B0604020202020204" pitchFamily="34" charset="0"/>
              <a:buChar char="•"/>
              <a:defRPr/>
            </a:lvl5pPr>
          </a:lstStyle>
          <a:p>
            <a:pPr lvl="0"/>
            <a:r>
              <a:rPr lang="en-US"/>
              <a:t>Click to edit Master text styles</a:t>
            </a:r>
          </a:p>
        </p:txBody>
      </p:sp>
      <p:sp>
        <p:nvSpPr>
          <p:cNvPr id="8" name="Title Placeholder 1">
            <a:extLst>
              <a:ext uri="{FF2B5EF4-FFF2-40B4-BE49-F238E27FC236}">
                <a16:creationId xmlns:a16="http://schemas.microsoft.com/office/drawing/2014/main" id="{5C0B81D3-4260-46FB-84F0-6E78375148B0}"/>
              </a:ext>
            </a:extLst>
          </p:cNvPr>
          <p:cNvSpPr>
            <a:spLocks noGrp="1"/>
          </p:cNvSpPr>
          <p:nvPr>
            <p:ph type="title"/>
          </p:nvPr>
        </p:nvSpPr>
        <p:spPr>
          <a:xfrm>
            <a:off x="1077912" y="1066798"/>
            <a:ext cx="16816891" cy="576000"/>
          </a:xfrm>
          <a:prstGeom prst="rect">
            <a:avLst/>
          </a:prstGeom>
        </p:spPr>
        <p:txBody>
          <a:bodyPr vert="horz" lIns="0" tIns="0" rIns="0" bIns="0" rtlCol="0" anchor="t">
            <a:noAutofit/>
          </a:bodyPr>
          <a:lstStyle/>
          <a:p>
            <a:r>
              <a:rPr lang="en-US"/>
              <a:t>Title</a:t>
            </a:r>
            <a:br>
              <a:rPr lang="en-US"/>
            </a:br>
            <a:endParaRPr lang="en-IN"/>
          </a:p>
        </p:txBody>
      </p:sp>
      <p:sp>
        <p:nvSpPr>
          <p:cNvPr id="9" name="Footer Placeholder 4">
            <a:extLst>
              <a:ext uri="{FF2B5EF4-FFF2-40B4-BE49-F238E27FC236}">
                <a16:creationId xmlns:a16="http://schemas.microsoft.com/office/drawing/2014/main" id="{E302C573-B463-4C5A-A2F9-5E366EA7F987}"/>
              </a:ext>
            </a:extLst>
          </p:cNvPr>
          <p:cNvSpPr>
            <a:spLocks noGrp="1"/>
          </p:cNvSpPr>
          <p:nvPr>
            <p:ph type="ftr" sz="quarter" idx="3"/>
          </p:nvPr>
        </p:nvSpPr>
        <p:spPr>
          <a:xfrm>
            <a:off x="1079667" y="9971819"/>
            <a:ext cx="13577111" cy="334601"/>
          </a:xfrm>
          <a:prstGeom prst="rect">
            <a:avLst/>
          </a:prstGeom>
        </p:spPr>
        <p:txBody>
          <a:bodyPr vert="horz" lIns="0" tIns="0" rIns="0" bIns="0" rtlCol="0" anchor="b"/>
          <a:lstStyle>
            <a:lvl1pPr algn="l">
              <a:defRPr sz="1000">
                <a:solidFill>
                  <a:schemeClr val="tx1"/>
                </a:solidFill>
              </a:defRPr>
            </a:lvl1pPr>
          </a:lstStyle>
          <a:p>
            <a:endParaRPr lang="en-IN"/>
          </a:p>
        </p:txBody>
      </p:sp>
      <p:sp>
        <p:nvSpPr>
          <p:cNvPr id="12" name="Slide Number Placeholder 5">
            <a:extLst>
              <a:ext uri="{FF2B5EF4-FFF2-40B4-BE49-F238E27FC236}">
                <a16:creationId xmlns:a16="http://schemas.microsoft.com/office/drawing/2014/main" id="{B72CA819-DF63-4671-B91E-EA9BF6199C23}"/>
              </a:ext>
            </a:extLst>
          </p:cNvPr>
          <p:cNvSpPr>
            <a:spLocks noGrp="1"/>
          </p:cNvSpPr>
          <p:nvPr>
            <p:ph type="sldNum" sz="quarter" idx="4"/>
          </p:nvPr>
        </p:nvSpPr>
        <p:spPr>
          <a:xfrm>
            <a:off x="16987571" y="10068822"/>
            <a:ext cx="905141" cy="237599"/>
          </a:xfrm>
          <a:prstGeom prst="rect">
            <a:avLst/>
          </a:prstGeom>
        </p:spPr>
        <p:txBody>
          <a:bodyPr vert="horz" lIns="0" tIns="0" rIns="0" bIns="0" rtlCol="0" anchor="b"/>
          <a:lstStyle>
            <a:lvl1pPr algn="r">
              <a:defRPr sz="1000">
                <a:solidFill>
                  <a:srgbClr val="75AA9C"/>
                </a:solidFill>
                <a:latin typeface="Arial" panose="020B0604020202020204" pitchFamily="34" charset="0"/>
                <a:cs typeface="Arial" panose="020B0604020202020204" pitchFamily="34" charset="0"/>
              </a:defRPr>
            </a:lvl1pPr>
          </a:lstStyle>
          <a:p>
            <a:fld id="{92103799-4748-4C4F-A17A-6CEDBDE457E7}" type="slidenum">
              <a:rPr lang="en-IN" smtClean="0"/>
              <a:pPr/>
              <a:t>‹nr.›</a:t>
            </a:fld>
            <a:endParaRPr lang="en-IN" sz="1000"/>
          </a:p>
        </p:txBody>
      </p:sp>
    </p:spTree>
    <p:extLst>
      <p:ext uri="{BB962C8B-B14F-4D97-AF65-F5344CB8AC3E}">
        <p14:creationId xmlns:p14="http://schemas.microsoft.com/office/powerpoint/2010/main" val="39044223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4D5322-7226-47BB-9609-9069BEED8F94}"/>
              </a:ext>
            </a:extLst>
          </p:cNvPr>
          <p:cNvSpPr>
            <a:spLocks noGrp="1"/>
          </p:cNvSpPr>
          <p:nvPr>
            <p:ph type="title"/>
          </p:nvPr>
        </p:nvSpPr>
        <p:spPr>
          <a:xfrm>
            <a:off x="1077912" y="1066798"/>
            <a:ext cx="16816891" cy="576000"/>
          </a:xfrm>
          <a:prstGeom prst="rect">
            <a:avLst/>
          </a:prstGeom>
        </p:spPr>
        <p:txBody>
          <a:bodyPr vert="horz" lIns="0" tIns="0" rIns="0" bIns="0" rtlCol="0" anchor="t">
            <a:noAutofit/>
          </a:bodyPr>
          <a:lstStyle/>
          <a:p>
            <a:r>
              <a:rPr lang="en-US"/>
              <a:t>Title</a:t>
            </a:r>
            <a:br>
              <a:rPr lang="en-US"/>
            </a:br>
            <a:endParaRPr lang="en-IN"/>
          </a:p>
        </p:txBody>
      </p:sp>
      <p:sp>
        <p:nvSpPr>
          <p:cNvPr id="3" name="Text Placeholder 2">
            <a:extLst>
              <a:ext uri="{FF2B5EF4-FFF2-40B4-BE49-F238E27FC236}">
                <a16:creationId xmlns:a16="http://schemas.microsoft.com/office/drawing/2014/main" id="{C630C26D-03BF-4FE0-A7D8-559D50F69608}"/>
              </a:ext>
            </a:extLst>
          </p:cNvPr>
          <p:cNvSpPr>
            <a:spLocks noGrp="1"/>
          </p:cNvSpPr>
          <p:nvPr>
            <p:ph type="body" idx="1"/>
          </p:nvPr>
        </p:nvSpPr>
        <p:spPr>
          <a:xfrm>
            <a:off x="1079667" y="2009120"/>
            <a:ext cx="16813045" cy="7585730"/>
          </a:xfrm>
          <a:prstGeom prst="rect">
            <a:avLst/>
          </a:prstGeom>
        </p:spPr>
        <p:txBody>
          <a:bodyPr vert="horz" lIns="0" tIns="0" rIns="0" bIns="0" rtlCol="0">
            <a:noAutofit/>
          </a:bodyPr>
          <a:lstStyle/>
          <a:p>
            <a:pPr lvl="0"/>
            <a:r>
              <a:rPr lang="da-DK" err="1"/>
              <a:t>Text</a:t>
            </a:r>
            <a:r>
              <a:rPr lang="da-DK"/>
              <a:t> </a:t>
            </a:r>
            <a:r>
              <a:rPr lang="da-DK" err="1"/>
              <a:t>goes</a:t>
            </a:r>
            <a:r>
              <a:rPr lang="da-DK"/>
              <a:t> </a:t>
            </a:r>
            <a:r>
              <a:rPr lang="da-DK" err="1"/>
              <a:t>here</a:t>
            </a:r>
            <a:endParaRPr lang="en-IN"/>
          </a:p>
        </p:txBody>
      </p:sp>
      <p:sp>
        <p:nvSpPr>
          <p:cNvPr id="5" name="Footer Placeholder 4">
            <a:extLst>
              <a:ext uri="{FF2B5EF4-FFF2-40B4-BE49-F238E27FC236}">
                <a16:creationId xmlns:a16="http://schemas.microsoft.com/office/drawing/2014/main" id="{7DA2D2DE-F95A-4E6B-B75F-6BE05392DF30}"/>
              </a:ext>
            </a:extLst>
          </p:cNvPr>
          <p:cNvSpPr>
            <a:spLocks noGrp="1"/>
          </p:cNvSpPr>
          <p:nvPr>
            <p:ph type="ftr" sz="quarter" idx="3"/>
          </p:nvPr>
        </p:nvSpPr>
        <p:spPr>
          <a:xfrm>
            <a:off x="1079667" y="9971819"/>
            <a:ext cx="13577111" cy="334601"/>
          </a:xfrm>
          <a:prstGeom prst="rect">
            <a:avLst/>
          </a:prstGeom>
        </p:spPr>
        <p:txBody>
          <a:bodyPr vert="horz" lIns="0" tIns="0" rIns="0" bIns="0" rtlCol="0" anchor="b"/>
          <a:lstStyle>
            <a:lvl1pPr algn="l">
              <a:defRPr sz="1000">
                <a:solidFill>
                  <a:schemeClr val="tx1"/>
                </a:solidFill>
              </a:defRPr>
            </a:lvl1pPr>
          </a:lstStyle>
          <a:p>
            <a:endParaRPr lang="en-IN"/>
          </a:p>
        </p:txBody>
      </p:sp>
      <p:sp>
        <p:nvSpPr>
          <p:cNvPr id="6" name="Slide Number Placeholder 5">
            <a:extLst>
              <a:ext uri="{FF2B5EF4-FFF2-40B4-BE49-F238E27FC236}">
                <a16:creationId xmlns:a16="http://schemas.microsoft.com/office/drawing/2014/main" id="{21A5D339-D3A1-4359-9126-FB20249618AE}"/>
              </a:ext>
            </a:extLst>
          </p:cNvPr>
          <p:cNvSpPr>
            <a:spLocks noGrp="1"/>
          </p:cNvSpPr>
          <p:nvPr>
            <p:ph type="sldNum" sz="quarter" idx="4"/>
          </p:nvPr>
        </p:nvSpPr>
        <p:spPr>
          <a:xfrm>
            <a:off x="16987571" y="10068822"/>
            <a:ext cx="905141" cy="237599"/>
          </a:xfrm>
          <a:prstGeom prst="rect">
            <a:avLst/>
          </a:prstGeom>
        </p:spPr>
        <p:txBody>
          <a:bodyPr vert="horz" lIns="0" tIns="0" rIns="0" bIns="0" rtlCol="0" anchor="b"/>
          <a:lstStyle>
            <a:lvl1pPr algn="r">
              <a:defRPr sz="1000">
                <a:solidFill>
                  <a:srgbClr val="75AA9C"/>
                </a:solidFill>
                <a:latin typeface="Arial" panose="020B0604020202020204" pitchFamily="34" charset="0"/>
                <a:cs typeface="Arial" panose="020B0604020202020204" pitchFamily="34" charset="0"/>
              </a:defRPr>
            </a:lvl1pPr>
          </a:lstStyle>
          <a:p>
            <a:fld id="{92103799-4748-4C4F-A17A-6CEDBDE457E7}" type="slidenum">
              <a:rPr lang="en-IN" smtClean="0"/>
              <a:pPr/>
              <a:t>‹nr.›</a:t>
            </a:fld>
            <a:endParaRPr lang="en-IN" sz="1000"/>
          </a:p>
        </p:txBody>
      </p:sp>
    </p:spTree>
    <p:extLst>
      <p:ext uri="{BB962C8B-B14F-4D97-AF65-F5344CB8AC3E}">
        <p14:creationId xmlns:p14="http://schemas.microsoft.com/office/powerpoint/2010/main" val="1281844701"/>
      </p:ext>
    </p:extLst>
  </p:cSld>
  <p:clrMap bg1="lt1" tx1="dk1" bg2="lt2" tx2="dk2" accent1="accent1" accent2="accent2" accent3="accent3" accent4="accent4" accent5="accent5" accent6="accent6" hlink="hlink" folHlink="folHlink"/>
  <p:sldLayoutIdLst>
    <p:sldLayoutId id="2147483683" r:id="rId1"/>
    <p:sldLayoutId id="2147483681" r:id="rId2"/>
  </p:sldLayoutIdLst>
  <p:hf hdr="0" dt="0"/>
  <p:txStyles>
    <p:titleStyle>
      <a:lvl1pPr algn="l" defTabSz="1425508" rtl="0" eaLnBrk="1" latinLnBrk="0" hangingPunct="1">
        <a:lnSpc>
          <a:spcPct val="90000"/>
        </a:lnSpc>
        <a:spcBef>
          <a:spcPct val="0"/>
        </a:spcBef>
        <a:buNone/>
        <a:defRPr sz="3200" b="1" kern="1200">
          <a:solidFill>
            <a:srgbClr val="75AA9C"/>
          </a:solidFill>
          <a:latin typeface="Arial" panose="020B0604020202020204" pitchFamily="34" charset="0"/>
          <a:ea typeface="+mj-ea"/>
          <a:cs typeface="Arial" panose="020B0604020202020204" pitchFamily="34" charset="0"/>
        </a:defRPr>
      </a:lvl1pPr>
    </p:titleStyle>
    <p:bodyStyle>
      <a:lvl1pPr marL="0" indent="0" algn="l" defTabSz="1425508" rtl="0" eaLnBrk="1" latinLnBrk="0" hangingPunct="1">
        <a:lnSpc>
          <a:spcPct val="110000"/>
        </a:lnSpc>
        <a:spcBef>
          <a:spcPts val="0"/>
        </a:spcBef>
        <a:spcAft>
          <a:spcPts val="1000"/>
        </a:spcAft>
        <a:buClr>
          <a:srgbClr val="DF4445"/>
        </a:buClr>
        <a:buFontTx/>
        <a:buNone/>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Wingdings" panose="05000000000000000000" pitchFamily="2" charset="2"/>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Wingdings" panose="05000000000000000000" pitchFamily="2" charset="2"/>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Wingdings" panose="05000000000000000000" pitchFamily="2" charset="2"/>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Wingdings" panose="05000000000000000000" pitchFamily="2" charset="2"/>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p:bodyStyle>
    <p:otherStyle>
      <a:defPPr>
        <a:defRPr lang="en-US"/>
      </a:defPPr>
      <a:lvl1pPr marL="0" algn="l" defTabSz="1425508" rtl="0" eaLnBrk="1" latinLnBrk="0" hangingPunct="1">
        <a:defRPr sz="2806" kern="1200">
          <a:solidFill>
            <a:schemeClr val="tx1"/>
          </a:solidFill>
          <a:latin typeface="+mn-lt"/>
          <a:ea typeface="+mn-ea"/>
          <a:cs typeface="+mn-cs"/>
        </a:defRPr>
      </a:lvl1pPr>
      <a:lvl2pPr marL="712755" algn="l" defTabSz="1425508" rtl="0" eaLnBrk="1" latinLnBrk="0" hangingPunct="1">
        <a:defRPr sz="2806" kern="1200">
          <a:solidFill>
            <a:schemeClr val="tx1"/>
          </a:solidFill>
          <a:latin typeface="+mn-lt"/>
          <a:ea typeface="+mn-ea"/>
          <a:cs typeface="+mn-cs"/>
        </a:defRPr>
      </a:lvl2pPr>
      <a:lvl3pPr marL="1425508" algn="l" defTabSz="1425508" rtl="0" eaLnBrk="1" latinLnBrk="0" hangingPunct="1">
        <a:defRPr sz="2806" kern="1200">
          <a:solidFill>
            <a:schemeClr val="tx1"/>
          </a:solidFill>
          <a:latin typeface="+mn-lt"/>
          <a:ea typeface="+mn-ea"/>
          <a:cs typeface="+mn-cs"/>
        </a:defRPr>
      </a:lvl3pPr>
      <a:lvl4pPr marL="2138263" algn="l" defTabSz="1425508" rtl="0" eaLnBrk="1" latinLnBrk="0" hangingPunct="1">
        <a:defRPr sz="2806" kern="1200">
          <a:solidFill>
            <a:schemeClr val="tx1"/>
          </a:solidFill>
          <a:latin typeface="+mn-lt"/>
          <a:ea typeface="+mn-ea"/>
          <a:cs typeface="+mn-cs"/>
        </a:defRPr>
      </a:lvl4pPr>
      <a:lvl5pPr marL="2851019" algn="l" defTabSz="1425508" rtl="0" eaLnBrk="1" latinLnBrk="0" hangingPunct="1">
        <a:defRPr sz="2806" kern="1200">
          <a:solidFill>
            <a:schemeClr val="tx1"/>
          </a:solidFill>
          <a:latin typeface="+mn-lt"/>
          <a:ea typeface="+mn-ea"/>
          <a:cs typeface="+mn-cs"/>
        </a:defRPr>
      </a:lvl5pPr>
      <a:lvl6pPr marL="3563774" algn="l" defTabSz="1425508" rtl="0" eaLnBrk="1" latinLnBrk="0" hangingPunct="1">
        <a:defRPr sz="2806" kern="1200">
          <a:solidFill>
            <a:schemeClr val="tx1"/>
          </a:solidFill>
          <a:latin typeface="+mn-lt"/>
          <a:ea typeface="+mn-ea"/>
          <a:cs typeface="+mn-cs"/>
        </a:defRPr>
      </a:lvl6pPr>
      <a:lvl7pPr marL="4276525" algn="l" defTabSz="1425508" rtl="0" eaLnBrk="1" latinLnBrk="0" hangingPunct="1">
        <a:defRPr sz="2806" kern="1200">
          <a:solidFill>
            <a:schemeClr val="tx1"/>
          </a:solidFill>
          <a:latin typeface="+mn-lt"/>
          <a:ea typeface="+mn-ea"/>
          <a:cs typeface="+mn-cs"/>
        </a:defRPr>
      </a:lvl7pPr>
      <a:lvl8pPr marL="4989280" algn="l" defTabSz="1425508" rtl="0" eaLnBrk="1" latinLnBrk="0" hangingPunct="1">
        <a:defRPr sz="2806" kern="1200">
          <a:solidFill>
            <a:schemeClr val="tx1"/>
          </a:solidFill>
          <a:latin typeface="+mn-lt"/>
          <a:ea typeface="+mn-ea"/>
          <a:cs typeface="+mn-cs"/>
        </a:defRPr>
      </a:lvl8pPr>
      <a:lvl9pPr marL="5702035" algn="l" defTabSz="1425508" rtl="0" eaLnBrk="1" latinLnBrk="0" hangingPunct="1">
        <a:defRPr sz="280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79" userDrawn="1">
          <p15:clr>
            <a:srgbClr val="F26B43"/>
          </p15:clr>
        </p15:guide>
        <p15:guide id="2" orient="horz" pos="1258" userDrawn="1">
          <p15:clr>
            <a:srgbClr val="F26B43"/>
          </p15:clr>
        </p15:guide>
        <p15:guide id="3" pos="11271" userDrawn="1">
          <p15:clr>
            <a:srgbClr val="F26B43"/>
          </p15:clr>
        </p15:guide>
        <p15:guide id="5" orient="horz" pos="6044" userDrawn="1">
          <p15:clr>
            <a:srgbClr val="F26B43"/>
          </p15:clr>
        </p15:guide>
        <p15:guide id="6" orient="horz" pos="6493" userDrawn="1">
          <p15:clr>
            <a:srgbClr val="F26B43"/>
          </p15:clr>
        </p15:guide>
        <p15:guide id="7" orient="horz" pos="669"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2.svg"/><Relationship Id="rId18" Type="http://schemas.openxmlformats.org/officeDocument/2006/relationships/image" Target="../media/image12.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5.emf"/><Relationship Id="rId12" Type="http://schemas.openxmlformats.org/officeDocument/2006/relationships/image" Target="../media/image9.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10.svg"/><Relationship Id="rId5" Type="http://schemas.openxmlformats.org/officeDocument/2006/relationships/image" Target="../media/image3.emf"/><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8.png"/><Relationship Id="rId19" Type="http://schemas.openxmlformats.org/officeDocument/2006/relationships/image" Target="../media/image18.svg"/><Relationship Id="rId4" Type="http://schemas.openxmlformats.org/officeDocument/2006/relationships/image" Target="../media/image2.emf"/><Relationship Id="rId9" Type="http://schemas.openxmlformats.org/officeDocument/2006/relationships/image" Target="../media/image7.emf"/><Relationship Id="rId14" Type="http://schemas.openxmlformats.org/officeDocument/2006/relationships/image" Target="../media/image10.png"/><Relationship Id="rId22"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hyperlink" Target="https://emu.dk/eud/undervisningsmiljoe/erhvervsrettet-uddannelsesmiljoe/afslutning-hvordan-forbedrer-vi-god?b=t437-t497-t1791" TargetMode="External"/><Relationship Id="rId13" Type="http://schemas.openxmlformats.org/officeDocument/2006/relationships/image" Target="../media/image38.png"/><Relationship Id="rId3" Type="http://schemas.openxmlformats.org/officeDocument/2006/relationships/hyperlink" Target="https://emu.dk/sites/default/files/2021-04/God%20praksis_undervisningsmilj%C3%B8er_EUD_arbejdsark%20%E2%80%93%20Uddannelsesrejse%20alle%20dele_A3.pptx" TargetMode="External"/><Relationship Id="rId7" Type="http://schemas.openxmlformats.org/officeDocument/2006/relationships/hyperlink" Target="https://emu.dk/eud/undervisningsmiljoe/erhvervsrettet-uddannelsesmiljoe/praktik-hvordan-forbedrer-vi-god-praksis?b=t437-t497-t1791" TargetMode="External"/><Relationship Id="rId12" Type="http://schemas.openxmlformats.org/officeDocument/2006/relationships/image" Target="../media/image37.png"/><Relationship Id="rId2" Type="http://schemas.openxmlformats.org/officeDocument/2006/relationships/hyperlink" Target="https://emu.dk/sites/default/files/2021-04/God%20praksis_undervisningsmilj%C3%B8er_EUD_arbejdsark%20%E2%80%93%20Uddannelsesrejse%20enkeltfase%20kort_A5.pptx" TargetMode="External"/><Relationship Id="rId1" Type="http://schemas.openxmlformats.org/officeDocument/2006/relationships/slideLayout" Target="../slideLayouts/slideLayout2.xml"/><Relationship Id="rId6" Type="http://schemas.openxmlformats.org/officeDocument/2006/relationships/hyperlink" Target="https://emu.dk/eud/undervisningsmiljoe/erhvervsrettet-uddannelsesmiljoe/tiden-paa-skolen-hvordan-forbedrer-vi-god?b=t437-t497-t1791" TargetMode="External"/><Relationship Id="rId11" Type="http://schemas.openxmlformats.org/officeDocument/2006/relationships/image" Target="../media/image36.png"/><Relationship Id="rId5" Type="http://schemas.openxmlformats.org/officeDocument/2006/relationships/hyperlink" Target="https://emu.dk/eud/undervisningsmiljoe/erhvervsrettet-uddannelsesmiljoe/opstart-hvordan-forbedrer-vi-god-praksis?b=t437-t497-t1791" TargetMode="External"/><Relationship Id="rId10" Type="http://schemas.openxmlformats.org/officeDocument/2006/relationships/image" Target="../media/image35.png"/><Relationship Id="rId4" Type="http://schemas.openxmlformats.org/officeDocument/2006/relationships/image" Target="../media/image39.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4.svg"/><Relationship Id="rId7" Type="http://schemas.openxmlformats.org/officeDocument/2006/relationships/image" Target="../media/image86.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48.png"/><Relationship Id="rId11" Type="http://schemas.openxmlformats.org/officeDocument/2006/relationships/image" Target="../media/image89.svg"/><Relationship Id="rId5" Type="http://schemas.openxmlformats.org/officeDocument/2006/relationships/image" Target="../media/image84.svg"/><Relationship Id="rId10" Type="http://schemas.openxmlformats.org/officeDocument/2006/relationships/image" Target="../media/image49.png"/><Relationship Id="rId4" Type="http://schemas.openxmlformats.org/officeDocument/2006/relationships/image" Target="../media/image40.png"/><Relationship Id="rId9" Type="http://schemas.openxmlformats.org/officeDocument/2006/relationships/image" Target="../media/image87.sv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0.png"/><Relationship Id="rId18" Type="http://schemas.openxmlformats.org/officeDocument/2006/relationships/image" Target="../media/image84.svg"/><Relationship Id="rId3" Type="http://schemas.openxmlformats.org/officeDocument/2006/relationships/image" Target="../media/image67.svg"/><Relationship Id="rId7" Type="http://schemas.openxmlformats.org/officeDocument/2006/relationships/image" Target="../media/image71.svg"/><Relationship Id="rId12" Type="http://schemas.openxmlformats.org/officeDocument/2006/relationships/image" Target="../media/image75.svg"/><Relationship Id="rId17" Type="http://schemas.openxmlformats.org/officeDocument/2006/relationships/image" Target="../media/image40.png"/><Relationship Id="rId2" Type="http://schemas.openxmlformats.org/officeDocument/2006/relationships/image" Target="../media/image50.png"/><Relationship Id="rId16" Type="http://schemas.openxmlformats.org/officeDocument/2006/relationships/image" Target="../media/image89.sv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4.png"/><Relationship Id="rId5" Type="http://schemas.openxmlformats.org/officeDocument/2006/relationships/image" Target="../media/image69.svg"/><Relationship Id="rId15" Type="http://schemas.openxmlformats.org/officeDocument/2006/relationships/image" Target="../media/image49.png"/><Relationship Id="rId10" Type="http://schemas.openxmlformats.org/officeDocument/2006/relationships/hyperlink" Target="https://media.videotool.dk/?vn=25_2021032216033830306055079265" TargetMode="External"/><Relationship Id="rId4" Type="http://schemas.openxmlformats.org/officeDocument/2006/relationships/image" Target="../media/image51.png"/><Relationship Id="rId9" Type="http://schemas.openxmlformats.org/officeDocument/2006/relationships/image" Target="../media/image73.svg"/><Relationship Id="rId14" Type="http://schemas.openxmlformats.org/officeDocument/2006/relationships/image" Target="../media/image14.sv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77.sv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7.svg"/><Relationship Id="rId3" Type="http://schemas.openxmlformats.org/officeDocument/2006/relationships/image" Target="../media/image100.svg"/><Relationship Id="rId7" Type="http://schemas.openxmlformats.org/officeDocument/2006/relationships/image" Target="../media/image49.svg"/><Relationship Id="rId12" Type="http://schemas.openxmlformats.org/officeDocument/2006/relationships/image" Target="../media/image43.png"/><Relationship Id="rId2" Type="http://schemas.openxmlformats.org/officeDocument/2006/relationships/image" Target="../media/image8.png"/><Relationship Id="rId16" Type="http://schemas.openxmlformats.org/officeDocument/2006/relationships/image" Target="../media/image46.emf"/><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03.svg"/><Relationship Id="rId5" Type="http://schemas.openxmlformats.org/officeDocument/2006/relationships/image" Target="../media/image101.svg"/><Relationship Id="rId15" Type="http://schemas.openxmlformats.org/officeDocument/2006/relationships/image" Target="../media/image45.emf"/><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02.svg"/><Relationship Id="rId14" Type="http://schemas.openxmlformats.org/officeDocument/2006/relationships/image" Target="../media/image44.emf"/></Relationships>
</file>

<file path=ppt/slides/_rels/slide15.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36.png"/><Relationship Id="rId7" Type="http://schemas.openxmlformats.org/officeDocument/2006/relationships/image" Target="../media/image55.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hyperlink" Target="https://emu.dk/sites/default/files/2021-04/Forslagskatalog%20-%20God%20praksis%20for%20undervisningsmilj%C3%B8er%20p%C3%A5%20erhvervsuddannelserne.pdf" TargetMode="External"/><Relationship Id="rId5" Type="http://schemas.openxmlformats.org/officeDocument/2006/relationships/image" Target="../media/image38.png"/><Relationship Id="rId10" Type="http://schemas.openxmlformats.org/officeDocument/2006/relationships/image" Target="../media/image56.png"/><Relationship Id="rId4" Type="http://schemas.openxmlformats.org/officeDocument/2006/relationships/image" Target="../media/image37.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7.png"/><Relationship Id="rId7"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emu.dk/sites/default/files/2021-04/Forslagskatalog%20-%20God%20praksis%20for%20undervisningsmilj%C3%B8er%20p%C3%A5%20erhvervsuddannelserne.pdf" TargetMode="External"/><Relationship Id="rId5" Type="http://schemas.openxmlformats.org/officeDocument/2006/relationships/hyperlink" Target="https://emu.dk/sites/default/files/2021-04/Analyserapport%20-%20God%20praksis%20for%20undervisningsmilj%C3%B8er%20p%C3%A5%20erhvervsuddannelserne.pdf" TargetMode="External"/><Relationship Id="rId4" Type="http://schemas.openxmlformats.org/officeDocument/2006/relationships/image" Target="../media/image106.sv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97.svg"/><Relationship Id="rId18" Type="http://schemas.openxmlformats.org/officeDocument/2006/relationships/image" Target="../media/image63.png"/><Relationship Id="rId3" Type="http://schemas.openxmlformats.org/officeDocument/2006/relationships/image" Target="../media/image12.svg"/><Relationship Id="rId7" Type="http://schemas.openxmlformats.org/officeDocument/2006/relationships/image" Target="../media/image22.svg"/><Relationship Id="rId12" Type="http://schemas.openxmlformats.org/officeDocument/2006/relationships/image" Target="../media/image61.png"/><Relationship Id="rId17" Type="http://schemas.openxmlformats.org/officeDocument/2006/relationships/image" Target="../media/image81.svg"/><Relationship Id="rId2" Type="http://schemas.openxmlformats.org/officeDocument/2006/relationships/image" Target="../media/image9.png"/><Relationship Id="rId16"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95.svg"/><Relationship Id="rId5" Type="http://schemas.openxmlformats.org/officeDocument/2006/relationships/image" Target="../media/image14.svg"/><Relationship Id="rId15" Type="http://schemas.openxmlformats.org/officeDocument/2006/relationships/image" Target="../media/image55.svg"/><Relationship Id="rId10" Type="http://schemas.openxmlformats.org/officeDocument/2006/relationships/image" Target="../media/image60.png"/><Relationship Id="rId19" Type="http://schemas.openxmlformats.org/officeDocument/2006/relationships/image" Target="../media/image109.svg"/><Relationship Id="rId4" Type="http://schemas.openxmlformats.org/officeDocument/2006/relationships/image" Target="../media/image10.png"/><Relationship Id="rId9" Type="http://schemas.openxmlformats.org/officeDocument/2006/relationships/image" Target="../media/image93.svg"/><Relationship Id="rId1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20.emf"/><Relationship Id="rId13" Type="http://schemas.openxmlformats.org/officeDocument/2006/relationships/image" Target="../media/image25.emf"/><Relationship Id="rId18" Type="http://schemas.openxmlformats.org/officeDocument/2006/relationships/image" Target="../media/image7.emf"/><Relationship Id="rId3" Type="http://schemas.openxmlformats.org/officeDocument/2006/relationships/image" Target="../media/image15.emf"/><Relationship Id="rId21" Type="http://schemas.openxmlformats.org/officeDocument/2006/relationships/image" Target="../media/image4.emf"/><Relationship Id="rId7" Type="http://schemas.openxmlformats.org/officeDocument/2006/relationships/image" Target="../media/image19.emf"/><Relationship Id="rId12" Type="http://schemas.openxmlformats.org/officeDocument/2006/relationships/image" Target="../media/image24.emf"/><Relationship Id="rId17" Type="http://schemas.openxmlformats.org/officeDocument/2006/relationships/image" Target="../media/image2.emf"/><Relationship Id="rId2" Type="http://schemas.openxmlformats.org/officeDocument/2006/relationships/hyperlink" Target="https://emu.dk/sites/default/files/2021-04/Analyserapport%20-%20God%20praksis%20for%20undervisningsmilj%C3%B8er%20p%C3%A5%20erhvervsuddannelserne.pdf" TargetMode="External"/><Relationship Id="rId16" Type="http://schemas.openxmlformats.org/officeDocument/2006/relationships/image" Target="../media/image5.emf"/><Relationship Id="rId20" Type="http://schemas.openxmlformats.org/officeDocument/2006/relationships/image" Target="../media/image27.emf"/><Relationship Id="rId1" Type="http://schemas.openxmlformats.org/officeDocument/2006/relationships/slideLayout" Target="../slideLayouts/slideLayout2.xml"/><Relationship Id="rId6" Type="http://schemas.openxmlformats.org/officeDocument/2006/relationships/image" Target="../media/image18.emf"/><Relationship Id="rId11" Type="http://schemas.openxmlformats.org/officeDocument/2006/relationships/image" Target="../media/image23.emf"/><Relationship Id="rId5" Type="http://schemas.openxmlformats.org/officeDocument/2006/relationships/image" Target="../media/image17.emf"/><Relationship Id="rId15" Type="http://schemas.openxmlformats.org/officeDocument/2006/relationships/image" Target="../media/image6.emf"/><Relationship Id="rId10" Type="http://schemas.openxmlformats.org/officeDocument/2006/relationships/image" Target="../media/image22.emf"/><Relationship Id="rId19" Type="http://schemas.openxmlformats.org/officeDocument/2006/relationships/image" Target="../media/image3.emf"/><Relationship Id="rId4" Type="http://schemas.openxmlformats.org/officeDocument/2006/relationships/image" Target="../media/image16.emf"/><Relationship Id="rId9" Type="http://schemas.openxmlformats.org/officeDocument/2006/relationships/image" Target="../media/image21.emf"/><Relationship Id="rId14" Type="http://schemas.openxmlformats.org/officeDocument/2006/relationships/image" Target="../media/image26.emf"/><Relationship Id="rId22" Type="http://schemas.openxmlformats.org/officeDocument/2006/relationships/image" Target="../media/image28.emf"/></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hyperlink" Target="https://emu.dk/sites/default/files/2021-04/God%20praksis_undervisningsmilj%C3%B8er_EUD_arbejdsark%20%E2%80%93%20Uddannelsesrejse%20enkeltfase%20kort_A5.pptx" TargetMode="External"/><Relationship Id="rId21" Type="http://schemas.openxmlformats.org/officeDocument/2006/relationships/hyperlink" Target="https://emu.dk/eud/undervisningsmiljoe/erhvervsrettet-uddannelsesmiljoe/praktik-hvordan-forbedrer-vi-god-praksis?b=t437-t497-t1791" TargetMode="External"/><Relationship Id="rId7" Type="http://schemas.openxmlformats.org/officeDocument/2006/relationships/hyperlink" Target="https://emu.dk/sites/default/files/2021-04/Forslagskatalog%20-%20God%20praksis%20for%20undervisningsmilj%C3%B8er%20p%C3%A5%20erhvervsuddannelserne.pdf" TargetMode="External"/><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1.xml"/><Relationship Id="rId16" Type="http://schemas.openxmlformats.org/officeDocument/2006/relationships/image" Target="../media/image37.png"/><Relationship Id="rId20" Type="http://schemas.openxmlformats.org/officeDocument/2006/relationships/hyperlink" Target="https://emu.dk/eud/undervisningsmiljoe/erhvervsrettet-uddannelsesmiljoe/tiden-paa-skolen-hvordan-forbedrer-vi-god?b=t437-t497-t1791" TargetMode="External"/><Relationship Id="rId1" Type="http://schemas.openxmlformats.org/officeDocument/2006/relationships/slideLayout" Target="../slideLayouts/slideLayout2.xml"/><Relationship Id="rId6" Type="http://schemas.openxmlformats.org/officeDocument/2006/relationships/hyperlink" Target="https://emu.dk/sites/default/files/2021-04/God%20praksis_undervisningsmilj%C3%B8er_EUD_plakat%20-%203%20uddannelsesrejser_unge-eud-kvinder.pptx" TargetMode="External"/><Relationship Id="rId11" Type="http://schemas.openxmlformats.org/officeDocument/2006/relationships/image" Target="../media/image32.png"/><Relationship Id="rId5" Type="http://schemas.openxmlformats.org/officeDocument/2006/relationships/hyperlink" Target="https://emu.dk/sites/default/files/2021-04/God%20praksis_undervisningsmilj%C3%B8er_EUD_arbejdsark%20-%20Elevgruppe%20og%20forl%C3%B8b_A3.pptx" TargetMode="External"/><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hyperlink" Target="https://emu.dk/eud/undervisningsmiljoe/erhvervsrettet-uddannelsesmiljoe/opstart-hvordan-forbedrer-vi-god-praksis?b=t437-t497-t1791" TargetMode="External"/><Relationship Id="rId4" Type="http://schemas.openxmlformats.org/officeDocument/2006/relationships/hyperlink" Target="https://emu.dk/sites/default/files/2021-04/God%20praksis_undervisningsmilj%C3%B8er_EUD_arbejdsark%20%E2%80%93%20Uddannelsesrejse%20alle%20dele_A3.pptx" TargetMode="External"/><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hyperlink" Target="https://emu.dk/eud/undervisningsmiljoe/erhvervsrettet-uddannelsesmiljoe/afslutning-hvordan-forbedrer-vi-god?b=t437-t497-t1791"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2.svg"/><Relationship Id="rId18" Type="http://schemas.openxmlformats.org/officeDocument/2006/relationships/image" Target="../media/image12.png"/><Relationship Id="rId3" Type="http://schemas.openxmlformats.org/officeDocument/2006/relationships/image" Target="../media/image48.svg"/><Relationship Id="rId21" Type="http://schemas.openxmlformats.org/officeDocument/2006/relationships/image" Target="../media/image20.svg"/><Relationship Id="rId7" Type="http://schemas.openxmlformats.org/officeDocument/2006/relationships/image" Target="../media/image5.emf"/><Relationship Id="rId12" Type="http://schemas.openxmlformats.org/officeDocument/2006/relationships/image" Target="../media/image9.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10.svg"/><Relationship Id="rId5" Type="http://schemas.openxmlformats.org/officeDocument/2006/relationships/image" Target="../media/image3.emf"/><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8.png"/><Relationship Id="rId19" Type="http://schemas.openxmlformats.org/officeDocument/2006/relationships/image" Target="../media/image18.svg"/><Relationship Id="rId4" Type="http://schemas.openxmlformats.org/officeDocument/2006/relationships/image" Target="../media/image2.emf"/><Relationship Id="rId9" Type="http://schemas.openxmlformats.org/officeDocument/2006/relationships/image" Target="../media/image7.emf"/><Relationship Id="rId14" Type="http://schemas.openxmlformats.org/officeDocument/2006/relationships/image" Target="../media/image10.png"/><Relationship Id="rId22"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51.svg"/><Relationship Id="rId4" Type="http://schemas.openxmlformats.org/officeDocument/2006/relationships/image" Target="../media/image40.png"/><Relationship Id="rId9" Type="http://schemas.openxmlformats.org/officeDocument/2006/relationships/image" Target="../media/image55.sv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7.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43.png"/><Relationship Id="rId2" Type="http://schemas.openxmlformats.org/officeDocument/2006/relationships/image" Target="../media/image8.png"/><Relationship Id="rId16" Type="http://schemas.openxmlformats.org/officeDocument/2006/relationships/image" Target="../media/image46.emf"/><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45.emf"/><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44.emf"/></Relationships>
</file>

<file path=ppt/slides/_rels/slide7.xml.rels><?xml version="1.0" encoding="UTF-8" standalone="yes"?>
<Relationships xmlns="http://schemas.openxmlformats.org/package/2006/relationships"><Relationship Id="rId3" Type="http://schemas.openxmlformats.org/officeDocument/2006/relationships/hyperlink" Target="https://emu.dk/sites/default/files/2021-04/God%20praksis_undervisningsmilj%C3%B8er_EUD_plakat%20-%203%20uddannelsesrejser_unge-eud-kvinder.pptx" TargetMode="External"/><Relationship Id="rId7" Type="http://schemas.openxmlformats.org/officeDocument/2006/relationships/image" Target="../media/image32.png"/><Relationship Id="rId2" Type="http://schemas.openxmlformats.org/officeDocument/2006/relationships/hyperlink" Target="https://emu.dk/sites/default/files/2021-04/God%20praksis_undervisningsmilj%C3%B8er_EUD_arbejdsark%20-%20Elevgruppe%20og%20forl%C3%B8b_A3.pptx" TargetMode="Externa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7.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43.png"/><Relationship Id="rId2" Type="http://schemas.openxmlformats.org/officeDocument/2006/relationships/image" Target="../media/image8.png"/><Relationship Id="rId16" Type="http://schemas.openxmlformats.org/officeDocument/2006/relationships/image" Target="../media/image46.emf"/><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45.emf"/><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44.emf"/></Relationships>
</file>

<file path=ppt/slides/_rels/slide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84438"/>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E4FBF8-8E4F-4C3A-83C8-5F4F9E94C652}"/>
              </a:ext>
            </a:extLst>
          </p:cNvPr>
          <p:cNvGrpSpPr/>
          <p:nvPr/>
        </p:nvGrpSpPr>
        <p:grpSpPr>
          <a:xfrm>
            <a:off x="0" y="0"/>
            <a:ext cx="19007138" cy="10691813"/>
            <a:chOff x="0" y="0"/>
            <a:chExt cx="19007138" cy="10691813"/>
          </a:xfrm>
        </p:grpSpPr>
        <p:sp>
          <p:nvSpPr>
            <p:cNvPr id="12" name="Rectangle 11">
              <a:extLst>
                <a:ext uri="{FF2B5EF4-FFF2-40B4-BE49-F238E27FC236}">
                  <a16:creationId xmlns:a16="http://schemas.microsoft.com/office/drawing/2014/main" id="{47C2661F-E586-4BE0-89CB-F6378907C202}"/>
                </a:ext>
              </a:extLst>
            </p:cNvPr>
            <p:cNvSpPr/>
            <p:nvPr/>
          </p:nvSpPr>
          <p:spPr>
            <a:xfrm>
              <a:off x="0" y="0"/>
              <a:ext cx="19007138" cy="1877436"/>
            </a:xfrm>
            <a:prstGeom prst="rect">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3" name="Freeform: Shape 62">
              <a:extLst>
                <a:ext uri="{FF2B5EF4-FFF2-40B4-BE49-F238E27FC236}">
                  <a16:creationId xmlns:a16="http://schemas.microsoft.com/office/drawing/2014/main" id="{1DE7E937-E60E-4397-9374-568183CD63BB}"/>
                </a:ext>
              </a:extLst>
            </p:cNvPr>
            <p:cNvSpPr>
              <a:spLocks noChangeAspect="1"/>
            </p:cNvSpPr>
            <p:nvPr/>
          </p:nvSpPr>
          <p:spPr>
            <a:xfrm>
              <a:off x="0" y="1139617"/>
              <a:ext cx="19007138" cy="9552196"/>
            </a:xfrm>
            <a:custGeom>
              <a:avLst/>
              <a:gdLst>
                <a:gd name="connsiteX0" fmla="*/ 0 w 19007138"/>
                <a:gd name="connsiteY0" fmla="*/ 0 h 9552196"/>
                <a:gd name="connsiteX1" fmla="*/ 19006314 w 19007138"/>
                <a:gd name="connsiteY1" fmla="*/ 0 h 9552196"/>
                <a:gd name="connsiteX2" fmla="*/ 19006314 w 19007138"/>
                <a:gd name="connsiteY2" fmla="*/ 2413987 h 9552196"/>
                <a:gd name="connsiteX3" fmla="*/ 19007138 w 19007138"/>
                <a:gd name="connsiteY3" fmla="*/ 2413987 h 9552196"/>
                <a:gd name="connsiteX4" fmla="*/ 19007138 w 19007138"/>
                <a:gd name="connsiteY4" fmla="*/ 5616155 h 9552196"/>
                <a:gd name="connsiteX5" fmla="*/ 18998984 w 19007138"/>
                <a:gd name="connsiteY5" fmla="*/ 5607217 h 9552196"/>
                <a:gd name="connsiteX6" fmla="*/ 12785375 w 19007138"/>
                <a:gd name="connsiteY6" fmla="*/ 3102173 h 9552196"/>
                <a:gd name="connsiteX7" fmla="*/ 9119726 w 19007138"/>
                <a:gd name="connsiteY7" fmla="*/ 6079636 h 9552196"/>
                <a:gd name="connsiteX8" fmla="*/ 2511726 w 19007138"/>
                <a:gd name="connsiteY8" fmla="*/ 6170929 h 9552196"/>
                <a:gd name="connsiteX9" fmla="*/ 73672 w 19007138"/>
                <a:gd name="connsiteY9" fmla="*/ 9301406 h 9552196"/>
                <a:gd name="connsiteX10" fmla="*/ 15659 w 19007138"/>
                <a:gd name="connsiteY10" fmla="*/ 9552196 h 9552196"/>
                <a:gd name="connsiteX11" fmla="*/ 0 w 19007138"/>
                <a:gd name="connsiteY11" fmla="*/ 9552196 h 955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7138" h="9552196">
                  <a:moveTo>
                    <a:pt x="0" y="0"/>
                  </a:moveTo>
                  <a:lnTo>
                    <a:pt x="19006314" y="0"/>
                  </a:lnTo>
                  <a:lnTo>
                    <a:pt x="19006314" y="2413987"/>
                  </a:lnTo>
                  <a:lnTo>
                    <a:pt x="19007138" y="2413987"/>
                  </a:lnTo>
                  <a:lnTo>
                    <a:pt x="19007138" y="5616155"/>
                  </a:lnTo>
                  <a:lnTo>
                    <a:pt x="18998984" y="5607217"/>
                  </a:lnTo>
                  <a:cubicBezTo>
                    <a:pt x="18831000" y="5424503"/>
                    <a:pt x="16091568" y="2510329"/>
                    <a:pt x="12785375" y="3102173"/>
                  </a:cubicBezTo>
                  <a:cubicBezTo>
                    <a:pt x="11219395" y="3383067"/>
                    <a:pt x="11029796" y="5342296"/>
                    <a:pt x="9119726" y="6079636"/>
                  </a:cubicBezTo>
                  <a:cubicBezTo>
                    <a:pt x="7216677" y="6824001"/>
                    <a:pt x="5166161" y="5075448"/>
                    <a:pt x="2511726" y="6170929"/>
                  </a:cubicBezTo>
                  <a:cubicBezTo>
                    <a:pt x="1008237" y="6791416"/>
                    <a:pt x="356334" y="8198154"/>
                    <a:pt x="73672" y="9301406"/>
                  </a:cubicBezTo>
                  <a:lnTo>
                    <a:pt x="15659" y="9552196"/>
                  </a:lnTo>
                  <a:lnTo>
                    <a:pt x="0" y="9552196"/>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B65F18FA-DE0F-4C90-A678-44C4808B5EB5}"/>
              </a:ext>
            </a:extLst>
          </p:cNvPr>
          <p:cNvSpPr>
            <a:spLocks noGrp="1"/>
          </p:cNvSpPr>
          <p:nvPr>
            <p:ph type="title"/>
          </p:nvPr>
        </p:nvSpPr>
        <p:spPr>
          <a:xfrm>
            <a:off x="1083100" y="1511433"/>
            <a:ext cx="10075459" cy="2991588"/>
          </a:xfrm>
        </p:spPr>
        <p:txBody>
          <a:bodyPr>
            <a:noAutofit/>
          </a:bodyPr>
          <a:lstStyle/>
          <a:p>
            <a:r>
              <a:rPr lang="da-DK" sz="6800" dirty="0"/>
              <a:t>God praksis for </a:t>
            </a:r>
            <a:br>
              <a:rPr lang="da-DK" sz="6800" dirty="0"/>
            </a:br>
            <a:r>
              <a:rPr lang="da-DK" sz="6800" dirty="0"/>
              <a:t>undervisningsmiljøer på erhvervsuddannelserne</a:t>
            </a:r>
            <a:endParaRPr lang="en-US" sz="6800" dirty="0"/>
          </a:p>
        </p:txBody>
      </p:sp>
      <p:sp>
        <p:nvSpPr>
          <p:cNvPr id="16" name="Rectangle 15">
            <a:extLst>
              <a:ext uri="{FF2B5EF4-FFF2-40B4-BE49-F238E27FC236}">
                <a16:creationId xmlns:a16="http://schemas.microsoft.com/office/drawing/2014/main" id="{E75677E8-15E4-484C-9EDE-11869CA0E306}"/>
              </a:ext>
            </a:extLst>
          </p:cNvPr>
          <p:cNvSpPr/>
          <p:nvPr/>
        </p:nvSpPr>
        <p:spPr>
          <a:xfrm>
            <a:off x="1083099" y="1001732"/>
            <a:ext cx="2736000" cy="288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Udviklingsredskab</a:t>
            </a:r>
          </a:p>
        </p:txBody>
      </p:sp>
      <p:grpSp>
        <p:nvGrpSpPr>
          <p:cNvPr id="57" name="Group 56">
            <a:extLst>
              <a:ext uri="{FF2B5EF4-FFF2-40B4-BE49-F238E27FC236}">
                <a16:creationId xmlns:a16="http://schemas.microsoft.com/office/drawing/2014/main" id="{28C8DF95-E949-49A1-A2D9-BF6B9A19DC9E}"/>
              </a:ext>
            </a:extLst>
          </p:cNvPr>
          <p:cNvGrpSpPr/>
          <p:nvPr/>
        </p:nvGrpSpPr>
        <p:grpSpPr>
          <a:xfrm>
            <a:off x="3849328" y="6777340"/>
            <a:ext cx="2688267" cy="2280029"/>
            <a:chOff x="327360" y="6410587"/>
            <a:chExt cx="2281082" cy="1934679"/>
          </a:xfrm>
        </p:grpSpPr>
        <p:grpSp>
          <p:nvGrpSpPr>
            <p:cNvPr id="39" name="Group 38">
              <a:extLst>
                <a:ext uri="{FF2B5EF4-FFF2-40B4-BE49-F238E27FC236}">
                  <a16:creationId xmlns:a16="http://schemas.microsoft.com/office/drawing/2014/main" id="{0DAC2C5B-FB7C-47C3-926A-72B61FA9C348}"/>
                </a:ext>
              </a:extLst>
            </p:cNvPr>
            <p:cNvGrpSpPr/>
            <p:nvPr/>
          </p:nvGrpSpPr>
          <p:grpSpPr>
            <a:xfrm>
              <a:off x="327360" y="6410587"/>
              <a:ext cx="1983727" cy="1934679"/>
              <a:chOff x="-3225237" y="5909799"/>
              <a:chExt cx="3438124" cy="3353116"/>
            </a:xfrm>
          </p:grpSpPr>
          <p:sp>
            <p:nvSpPr>
              <p:cNvPr id="36" name="Oval 35">
                <a:extLst>
                  <a:ext uri="{FF2B5EF4-FFF2-40B4-BE49-F238E27FC236}">
                    <a16:creationId xmlns:a16="http://schemas.microsoft.com/office/drawing/2014/main" id="{E5378124-E09B-43B5-A3AE-483C0FAA4A1D}"/>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38" name="Graphic 37">
                <a:extLst>
                  <a:ext uri="{FF2B5EF4-FFF2-40B4-BE49-F238E27FC236}">
                    <a16:creationId xmlns:a16="http://schemas.microsoft.com/office/drawing/2014/main" id="{54EE51B1-0A7E-412C-B594-AF567F15EF6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24" name="Billede 7">
              <a:extLst>
                <a:ext uri="{FF2B5EF4-FFF2-40B4-BE49-F238E27FC236}">
                  <a16:creationId xmlns:a16="http://schemas.microsoft.com/office/drawing/2014/main" id="{AF58A46A-E710-427B-9EED-462BF6606627}"/>
                </a:ext>
              </a:extLst>
            </p:cNvPr>
            <p:cNvPicPr>
              <a:picLocks noChangeAspect="1"/>
            </p:cNvPicPr>
            <p:nvPr/>
          </p:nvPicPr>
          <p:blipFill>
            <a:blip r:embed="rId4"/>
            <a:stretch>
              <a:fillRect/>
            </a:stretch>
          </p:blipFill>
          <p:spPr>
            <a:xfrm>
              <a:off x="361673" y="6695078"/>
              <a:ext cx="2246769" cy="1384170"/>
            </a:xfrm>
            <a:prstGeom prst="rect">
              <a:avLst/>
            </a:prstGeom>
          </p:spPr>
        </p:pic>
      </p:grpSp>
      <p:grpSp>
        <p:nvGrpSpPr>
          <p:cNvPr id="56" name="Group 55">
            <a:extLst>
              <a:ext uri="{FF2B5EF4-FFF2-40B4-BE49-F238E27FC236}">
                <a16:creationId xmlns:a16="http://schemas.microsoft.com/office/drawing/2014/main" id="{71F37A84-F698-489C-B014-D4119B959414}"/>
              </a:ext>
            </a:extLst>
          </p:cNvPr>
          <p:cNvGrpSpPr/>
          <p:nvPr/>
        </p:nvGrpSpPr>
        <p:grpSpPr>
          <a:xfrm>
            <a:off x="10742154" y="5224811"/>
            <a:ext cx="2206112" cy="2151566"/>
            <a:chOff x="3468022" y="5536548"/>
            <a:chExt cx="1780567" cy="1736542"/>
          </a:xfrm>
        </p:grpSpPr>
        <p:grpSp>
          <p:nvGrpSpPr>
            <p:cNvPr id="40" name="Group 39">
              <a:extLst>
                <a:ext uri="{FF2B5EF4-FFF2-40B4-BE49-F238E27FC236}">
                  <a16:creationId xmlns:a16="http://schemas.microsoft.com/office/drawing/2014/main" id="{07DB1E0E-451A-473C-A05A-5E979E7C419B}"/>
                </a:ext>
              </a:extLst>
            </p:cNvPr>
            <p:cNvGrpSpPr/>
            <p:nvPr/>
          </p:nvGrpSpPr>
          <p:grpSpPr>
            <a:xfrm>
              <a:off x="3468022" y="5536548"/>
              <a:ext cx="1780567" cy="1736542"/>
              <a:chOff x="-3225237" y="5909799"/>
              <a:chExt cx="3438124" cy="3353116"/>
            </a:xfrm>
          </p:grpSpPr>
          <p:sp>
            <p:nvSpPr>
              <p:cNvPr id="41" name="Oval 40">
                <a:extLst>
                  <a:ext uri="{FF2B5EF4-FFF2-40B4-BE49-F238E27FC236}">
                    <a16:creationId xmlns:a16="http://schemas.microsoft.com/office/drawing/2014/main" id="{E8D26790-29A2-4955-82CC-EED63782173A}"/>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42" name="Graphic 41">
                <a:extLst>
                  <a:ext uri="{FF2B5EF4-FFF2-40B4-BE49-F238E27FC236}">
                    <a16:creationId xmlns:a16="http://schemas.microsoft.com/office/drawing/2014/main" id="{159E2AEE-335E-467A-B36E-43F2325D156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26" name="Billede 52">
              <a:extLst>
                <a:ext uri="{FF2B5EF4-FFF2-40B4-BE49-F238E27FC236}">
                  <a16:creationId xmlns:a16="http://schemas.microsoft.com/office/drawing/2014/main" id="{F4AACB7D-5D11-4681-9A29-65139E6758F3}"/>
                </a:ext>
              </a:extLst>
            </p:cNvPr>
            <p:cNvPicPr>
              <a:picLocks noChangeAspect="1"/>
            </p:cNvPicPr>
            <p:nvPr/>
          </p:nvPicPr>
          <p:blipFill>
            <a:blip r:embed="rId5"/>
            <a:stretch>
              <a:fillRect/>
            </a:stretch>
          </p:blipFill>
          <p:spPr>
            <a:xfrm>
              <a:off x="3815243" y="5744145"/>
              <a:ext cx="1204553" cy="1409477"/>
            </a:xfrm>
            <a:prstGeom prst="rect">
              <a:avLst/>
            </a:prstGeom>
          </p:spPr>
        </p:pic>
      </p:grpSp>
      <p:grpSp>
        <p:nvGrpSpPr>
          <p:cNvPr id="55" name="Group 54">
            <a:extLst>
              <a:ext uri="{FF2B5EF4-FFF2-40B4-BE49-F238E27FC236}">
                <a16:creationId xmlns:a16="http://schemas.microsoft.com/office/drawing/2014/main" id="{99B7D0B7-BF4F-4E3F-ADF2-3B73CAA687F8}"/>
              </a:ext>
            </a:extLst>
          </p:cNvPr>
          <p:cNvGrpSpPr/>
          <p:nvPr/>
        </p:nvGrpSpPr>
        <p:grpSpPr>
          <a:xfrm>
            <a:off x="16385969" y="4891013"/>
            <a:ext cx="2206113" cy="2151567"/>
            <a:chOff x="5530492" y="5927199"/>
            <a:chExt cx="1780567" cy="1736542"/>
          </a:xfrm>
        </p:grpSpPr>
        <p:grpSp>
          <p:nvGrpSpPr>
            <p:cNvPr id="43" name="Group 42">
              <a:extLst>
                <a:ext uri="{FF2B5EF4-FFF2-40B4-BE49-F238E27FC236}">
                  <a16:creationId xmlns:a16="http://schemas.microsoft.com/office/drawing/2014/main" id="{A87FECF8-86A5-444B-B05C-E988A9E8AF52}"/>
                </a:ext>
              </a:extLst>
            </p:cNvPr>
            <p:cNvGrpSpPr/>
            <p:nvPr/>
          </p:nvGrpSpPr>
          <p:grpSpPr>
            <a:xfrm>
              <a:off x="5530492" y="5927199"/>
              <a:ext cx="1780567" cy="1736542"/>
              <a:chOff x="-3225237" y="5909799"/>
              <a:chExt cx="3438124" cy="3353116"/>
            </a:xfrm>
          </p:grpSpPr>
          <p:sp>
            <p:nvSpPr>
              <p:cNvPr id="44" name="Oval 43">
                <a:extLst>
                  <a:ext uri="{FF2B5EF4-FFF2-40B4-BE49-F238E27FC236}">
                    <a16:creationId xmlns:a16="http://schemas.microsoft.com/office/drawing/2014/main" id="{C93DF70A-AD6B-4C22-8CF0-E913010C20C4}"/>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45" name="Graphic 44">
                <a:extLst>
                  <a:ext uri="{FF2B5EF4-FFF2-40B4-BE49-F238E27FC236}">
                    <a16:creationId xmlns:a16="http://schemas.microsoft.com/office/drawing/2014/main" id="{9FBDBF9B-2E33-41B6-B2D4-B23934405D3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28" name="Billede 53">
              <a:extLst>
                <a:ext uri="{FF2B5EF4-FFF2-40B4-BE49-F238E27FC236}">
                  <a16:creationId xmlns:a16="http://schemas.microsoft.com/office/drawing/2014/main" id="{E1153A93-1643-47DE-AEA6-F3F478246223}"/>
                </a:ext>
              </a:extLst>
            </p:cNvPr>
            <p:cNvPicPr>
              <a:picLocks noChangeAspect="1"/>
            </p:cNvPicPr>
            <p:nvPr/>
          </p:nvPicPr>
          <p:blipFill>
            <a:blip r:embed="rId6"/>
            <a:stretch>
              <a:fillRect/>
            </a:stretch>
          </p:blipFill>
          <p:spPr>
            <a:xfrm>
              <a:off x="5712747" y="6301253"/>
              <a:ext cx="1560854" cy="1156351"/>
            </a:xfrm>
            <a:prstGeom prst="rect">
              <a:avLst/>
            </a:prstGeom>
          </p:spPr>
        </p:pic>
      </p:grpSp>
      <p:grpSp>
        <p:nvGrpSpPr>
          <p:cNvPr id="60" name="Group 59">
            <a:extLst>
              <a:ext uri="{FF2B5EF4-FFF2-40B4-BE49-F238E27FC236}">
                <a16:creationId xmlns:a16="http://schemas.microsoft.com/office/drawing/2014/main" id="{DE4137DB-B632-4485-826F-B74C9287F591}"/>
              </a:ext>
            </a:extLst>
          </p:cNvPr>
          <p:cNvGrpSpPr/>
          <p:nvPr/>
        </p:nvGrpSpPr>
        <p:grpSpPr>
          <a:xfrm>
            <a:off x="13936163" y="7272000"/>
            <a:ext cx="3144270" cy="3066528"/>
            <a:chOff x="4794919" y="7971481"/>
            <a:chExt cx="2437396" cy="2377131"/>
          </a:xfrm>
        </p:grpSpPr>
        <p:grpSp>
          <p:nvGrpSpPr>
            <p:cNvPr id="46" name="Group 45">
              <a:extLst>
                <a:ext uri="{FF2B5EF4-FFF2-40B4-BE49-F238E27FC236}">
                  <a16:creationId xmlns:a16="http://schemas.microsoft.com/office/drawing/2014/main" id="{DCE282BB-5B6E-4022-98B6-90CF10D4AC20}"/>
                </a:ext>
              </a:extLst>
            </p:cNvPr>
            <p:cNvGrpSpPr/>
            <p:nvPr/>
          </p:nvGrpSpPr>
          <p:grpSpPr>
            <a:xfrm>
              <a:off x="4794919" y="7971481"/>
              <a:ext cx="2437396" cy="2377131"/>
              <a:chOff x="-3225237" y="5909799"/>
              <a:chExt cx="3438124" cy="3353116"/>
            </a:xfrm>
          </p:grpSpPr>
          <p:sp>
            <p:nvSpPr>
              <p:cNvPr id="47" name="Oval 46">
                <a:extLst>
                  <a:ext uri="{FF2B5EF4-FFF2-40B4-BE49-F238E27FC236}">
                    <a16:creationId xmlns:a16="http://schemas.microsoft.com/office/drawing/2014/main" id="{3F0E2791-39D0-4CD3-BB55-78EB066AC989}"/>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48" name="Graphic 47">
                <a:extLst>
                  <a:ext uri="{FF2B5EF4-FFF2-40B4-BE49-F238E27FC236}">
                    <a16:creationId xmlns:a16="http://schemas.microsoft.com/office/drawing/2014/main" id="{BA594B01-5380-41F3-AEA5-85FCDB306CC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34" name="Billede 6">
              <a:extLst>
                <a:ext uri="{FF2B5EF4-FFF2-40B4-BE49-F238E27FC236}">
                  <a16:creationId xmlns:a16="http://schemas.microsoft.com/office/drawing/2014/main" id="{3CB4A0B8-1845-4707-B0DE-E11257C4ED2D}"/>
                </a:ext>
              </a:extLst>
            </p:cNvPr>
            <p:cNvPicPr>
              <a:picLocks noChangeAspect="1"/>
            </p:cNvPicPr>
            <p:nvPr/>
          </p:nvPicPr>
          <p:blipFill>
            <a:blip r:embed="rId7"/>
            <a:stretch>
              <a:fillRect/>
            </a:stretch>
          </p:blipFill>
          <p:spPr>
            <a:xfrm>
              <a:off x="4884332" y="8503413"/>
              <a:ext cx="2277987" cy="1392678"/>
            </a:xfrm>
            <a:prstGeom prst="rect">
              <a:avLst/>
            </a:prstGeom>
          </p:spPr>
        </p:pic>
      </p:grpSp>
      <p:grpSp>
        <p:nvGrpSpPr>
          <p:cNvPr id="59" name="Group 58">
            <a:extLst>
              <a:ext uri="{FF2B5EF4-FFF2-40B4-BE49-F238E27FC236}">
                <a16:creationId xmlns:a16="http://schemas.microsoft.com/office/drawing/2014/main" id="{77D5C2CC-71FC-4BDD-B2C6-E4868103FDE3}"/>
              </a:ext>
            </a:extLst>
          </p:cNvPr>
          <p:cNvGrpSpPr/>
          <p:nvPr/>
        </p:nvGrpSpPr>
        <p:grpSpPr>
          <a:xfrm>
            <a:off x="2372264" y="8590326"/>
            <a:ext cx="1748868" cy="1705627"/>
            <a:chOff x="1025754" y="8602868"/>
            <a:chExt cx="1818687" cy="1773720"/>
          </a:xfrm>
        </p:grpSpPr>
        <p:grpSp>
          <p:nvGrpSpPr>
            <p:cNvPr id="49" name="Group 48">
              <a:extLst>
                <a:ext uri="{FF2B5EF4-FFF2-40B4-BE49-F238E27FC236}">
                  <a16:creationId xmlns:a16="http://schemas.microsoft.com/office/drawing/2014/main" id="{9248D714-A17C-47B5-A3F2-B62DCB5A0986}"/>
                </a:ext>
              </a:extLst>
            </p:cNvPr>
            <p:cNvGrpSpPr/>
            <p:nvPr/>
          </p:nvGrpSpPr>
          <p:grpSpPr>
            <a:xfrm>
              <a:off x="1025754" y="8602868"/>
              <a:ext cx="1818687" cy="1773720"/>
              <a:chOff x="-3225237" y="5909799"/>
              <a:chExt cx="3438124" cy="3353116"/>
            </a:xfrm>
          </p:grpSpPr>
          <p:sp>
            <p:nvSpPr>
              <p:cNvPr id="50" name="Oval 49">
                <a:extLst>
                  <a:ext uri="{FF2B5EF4-FFF2-40B4-BE49-F238E27FC236}">
                    <a16:creationId xmlns:a16="http://schemas.microsoft.com/office/drawing/2014/main" id="{7145E157-FE33-4F72-9624-71FD1465EC79}"/>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51" name="Graphic 50">
                <a:extLst>
                  <a:ext uri="{FF2B5EF4-FFF2-40B4-BE49-F238E27FC236}">
                    <a16:creationId xmlns:a16="http://schemas.microsoft.com/office/drawing/2014/main" id="{2C5D80A7-D07C-4573-BD6C-3108D067B96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30" name="Billede 4">
              <a:extLst>
                <a:ext uri="{FF2B5EF4-FFF2-40B4-BE49-F238E27FC236}">
                  <a16:creationId xmlns:a16="http://schemas.microsoft.com/office/drawing/2014/main" id="{816353C5-249C-4DBE-AF3A-BA91159386A1}"/>
                </a:ext>
              </a:extLst>
            </p:cNvPr>
            <p:cNvPicPr>
              <a:picLocks noChangeAspect="1"/>
            </p:cNvPicPr>
            <p:nvPr/>
          </p:nvPicPr>
          <p:blipFill>
            <a:blip r:embed="rId8"/>
            <a:stretch>
              <a:fillRect/>
            </a:stretch>
          </p:blipFill>
          <p:spPr>
            <a:xfrm>
              <a:off x="1462310" y="8929697"/>
              <a:ext cx="1146132" cy="1178646"/>
            </a:xfrm>
            <a:prstGeom prst="rect">
              <a:avLst/>
            </a:prstGeom>
          </p:spPr>
        </p:pic>
      </p:grpSp>
      <p:grpSp>
        <p:nvGrpSpPr>
          <p:cNvPr id="58" name="Group 57">
            <a:extLst>
              <a:ext uri="{FF2B5EF4-FFF2-40B4-BE49-F238E27FC236}">
                <a16:creationId xmlns:a16="http://schemas.microsoft.com/office/drawing/2014/main" id="{F3B3D649-127D-4FED-9D0E-FE01B2252670}"/>
              </a:ext>
            </a:extLst>
          </p:cNvPr>
          <p:cNvGrpSpPr/>
          <p:nvPr/>
        </p:nvGrpSpPr>
        <p:grpSpPr>
          <a:xfrm>
            <a:off x="8085176" y="7995652"/>
            <a:ext cx="2342867" cy="2252071"/>
            <a:chOff x="2775405" y="7555092"/>
            <a:chExt cx="1845231" cy="1773720"/>
          </a:xfrm>
        </p:grpSpPr>
        <p:grpSp>
          <p:nvGrpSpPr>
            <p:cNvPr id="52" name="Group 51">
              <a:extLst>
                <a:ext uri="{FF2B5EF4-FFF2-40B4-BE49-F238E27FC236}">
                  <a16:creationId xmlns:a16="http://schemas.microsoft.com/office/drawing/2014/main" id="{10C98C64-3CEF-438C-980D-1F58CE0307EB}"/>
                </a:ext>
              </a:extLst>
            </p:cNvPr>
            <p:cNvGrpSpPr/>
            <p:nvPr/>
          </p:nvGrpSpPr>
          <p:grpSpPr>
            <a:xfrm>
              <a:off x="2775405" y="7555092"/>
              <a:ext cx="1818687" cy="1773720"/>
              <a:chOff x="-3225237" y="5909799"/>
              <a:chExt cx="3438124" cy="3353116"/>
            </a:xfrm>
          </p:grpSpPr>
          <p:sp>
            <p:nvSpPr>
              <p:cNvPr id="53" name="Oval 52">
                <a:extLst>
                  <a:ext uri="{FF2B5EF4-FFF2-40B4-BE49-F238E27FC236}">
                    <a16:creationId xmlns:a16="http://schemas.microsoft.com/office/drawing/2014/main" id="{9EA7C494-EC2F-4251-8951-1245CAF010AF}"/>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54" name="Graphic 53">
                <a:extLst>
                  <a:ext uri="{FF2B5EF4-FFF2-40B4-BE49-F238E27FC236}">
                    <a16:creationId xmlns:a16="http://schemas.microsoft.com/office/drawing/2014/main" id="{23E368FF-0CFE-4255-9C89-FC969487E6E3}"/>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32" name="Billede 8">
              <a:extLst>
                <a:ext uri="{FF2B5EF4-FFF2-40B4-BE49-F238E27FC236}">
                  <a16:creationId xmlns:a16="http://schemas.microsoft.com/office/drawing/2014/main" id="{0741E4E4-43E3-4E9C-BF85-7AF866409BFF}"/>
                </a:ext>
              </a:extLst>
            </p:cNvPr>
            <p:cNvPicPr>
              <a:picLocks noChangeAspect="1"/>
            </p:cNvPicPr>
            <p:nvPr/>
          </p:nvPicPr>
          <p:blipFill>
            <a:blip r:embed="rId9"/>
            <a:stretch>
              <a:fillRect/>
            </a:stretch>
          </p:blipFill>
          <p:spPr>
            <a:xfrm>
              <a:off x="2868666" y="7764389"/>
              <a:ext cx="1751970" cy="1478047"/>
            </a:xfrm>
            <a:prstGeom prst="rect">
              <a:avLst/>
            </a:prstGeom>
          </p:spPr>
        </p:pic>
      </p:grpSp>
      <p:pic>
        <p:nvPicPr>
          <p:cNvPr id="62" name="Graphic 61">
            <a:extLst>
              <a:ext uri="{FF2B5EF4-FFF2-40B4-BE49-F238E27FC236}">
                <a16:creationId xmlns:a16="http://schemas.microsoft.com/office/drawing/2014/main" id="{047D917B-D5D1-47A3-8248-481851BFB22B}"/>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0491492" y="9059226"/>
            <a:ext cx="2648420" cy="1632587"/>
          </a:xfrm>
          <a:prstGeom prst="rect">
            <a:avLst/>
          </a:prstGeom>
        </p:spPr>
      </p:pic>
      <p:pic>
        <p:nvPicPr>
          <p:cNvPr id="66" name="Graphic 65">
            <a:extLst>
              <a:ext uri="{FF2B5EF4-FFF2-40B4-BE49-F238E27FC236}">
                <a16:creationId xmlns:a16="http://schemas.microsoft.com/office/drawing/2014/main" id="{20B22121-C391-4228-A5DE-E9988E1B8B19}"/>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13089182" y="4412095"/>
            <a:ext cx="2419116" cy="2496322"/>
          </a:xfrm>
          <a:prstGeom prst="rect">
            <a:avLst/>
          </a:prstGeom>
        </p:spPr>
      </p:pic>
      <p:pic>
        <p:nvPicPr>
          <p:cNvPr id="67" name="Graphic 66">
            <a:extLst>
              <a:ext uri="{FF2B5EF4-FFF2-40B4-BE49-F238E27FC236}">
                <a16:creationId xmlns:a16="http://schemas.microsoft.com/office/drawing/2014/main" id="{2C9D47C3-3CDC-4EE9-BA9A-623FB47EB8AE}"/>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7330533" y="7346339"/>
            <a:ext cx="1305032" cy="690493"/>
          </a:xfrm>
          <a:prstGeom prst="rect">
            <a:avLst/>
          </a:prstGeom>
        </p:spPr>
      </p:pic>
      <p:pic>
        <p:nvPicPr>
          <p:cNvPr id="68" name="Graphic 67">
            <a:extLst>
              <a:ext uri="{FF2B5EF4-FFF2-40B4-BE49-F238E27FC236}">
                <a16:creationId xmlns:a16="http://schemas.microsoft.com/office/drawing/2014/main" id="{33240218-B473-4C60-B950-CA9BC35C4635}"/>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5982748" y="8937558"/>
            <a:ext cx="1326229" cy="1272034"/>
          </a:xfrm>
          <a:prstGeom prst="rect">
            <a:avLst/>
          </a:prstGeom>
        </p:spPr>
      </p:pic>
      <p:pic>
        <p:nvPicPr>
          <p:cNvPr id="69" name="Graphic 68">
            <a:extLst>
              <a:ext uri="{FF2B5EF4-FFF2-40B4-BE49-F238E27FC236}">
                <a16:creationId xmlns:a16="http://schemas.microsoft.com/office/drawing/2014/main" id="{29A90798-CD4F-451D-BF66-6AFAD8E62D77}"/>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12767732" y="7346339"/>
            <a:ext cx="679160" cy="1078666"/>
          </a:xfrm>
          <a:prstGeom prst="rect">
            <a:avLst/>
          </a:prstGeom>
        </p:spPr>
      </p:pic>
      <p:pic>
        <p:nvPicPr>
          <p:cNvPr id="71" name="Graphic 70">
            <a:extLst>
              <a:ext uri="{FF2B5EF4-FFF2-40B4-BE49-F238E27FC236}">
                <a16:creationId xmlns:a16="http://schemas.microsoft.com/office/drawing/2014/main" id="{727296B6-B6A5-49E6-BBE4-E7D82423FB4C}"/>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17446384" y="8251877"/>
            <a:ext cx="914874" cy="1289822"/>
          </a:xfrm>
          <a:prstGeom prst="rect">
            <a:avLst/>
          </a:prstGeom>
        </p:spPr>
      </p:pic>
      <p:sp>
        <p:nvSpPr>
          <p:cNvPr id="15" name="Rectangle 14">
            <a:extLst>
              <a:ext uri="{FF2B5EF4-FFF2-40B4-BE49-F238E27FC236}">
                <a16:creationId xmlns:a16="http://schemas.microsoft.com/office/drawing/2014/main" id="{79C5895C-8781-4955-84A1-0EE21607C25D}"/>
              </a:ext>
            </a:extLst>
          </p:cNvPr>
          <p:cNvSpPr/>
          <p:nvPr/>
        </p:nvSpPr>
        <p:spPr>
          <a:xfrm>
            <a:off x="1083099" y="4475634"/>
            <a:ext cx="6864055" cy="4423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200" b="1" i="0" u="none" strike="noStrike" kern="1200" cap="none" spc="0" normalizeH="0" baseline="0" noProof="0">
                <a:ln>
                  <a:noFill/>
                </a:ln>
                <a:solidFill>
                  <a:srgbClr val="084438"/>
                </a:solidFill>
                <a:effectLst/>
                <a:uLnTx/>
                <a:uFillTx/>
                <a:latin typeface="Arial" panose="020B0604020202020204" pitchFamily="34" charset="0"/>
                <a:ea typeface="Calibri" panose="020F0502020204030204" pitchFamily="34" charset="0"/>
                <a:cs typeface="Times New Roman" panose="02020603050405020304" pitchFamily="18" charset="0"/>
              </a:rPr>
              <a:t>Børne- og Undervisningsministeriet, </a:t>
            </a:r>
            <a:br>
              <a:rPr kumimoji="0" lang="da-DK" sz="2200" b="1" i="0" u="none" strike="noStrike" kern="1200" cap="none" spc="0" normalizeH="0" baseline="0" noProof="0">
                <a:ln>
                  <a:noFill/>
                </a:ln>
                <a:solidFill>
                  <a:srgbClr val="084438"/>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da-DK" sz="2200" b="1" i="0" u="none" strike="noStrike" kern="1200" cap="none" spc="0" normalizeH="0" baseline="0" noProof="0">
                <a:ln>
                  <a:noFill/>
                </a:ln>
                <a:solidFill>
                  <a:srgbClr val="084438"/>
                </a:solidFill>
                <a:effectLst/>
                <a:uLnTx/>
                <a:uFillTx/>
                <a:latin typeface="Arial" panose="020B0604020202020204" pitchFamily="34" charset="0"/>
                <a:ea typeface="Calibri" panose="020F0502020204030204" pitchFamily="34" charset="0"/>
                <a:cs typeface="Times New Roman" panose="02020603050405020304" pitchFamily="18" charset="0"/>
              </a:rPr>
              <a:t>Styrelsen for Undervisning og Kvalitet (STUK) </a:t>
            </a:r>
          </a:p>
        </p:txBody>
      </p:sp>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flipH="1">
            <a:off x="510043" y="9090272"/>
            <a:ext cx="1628034" cy="861393"/>
          </a:xfrm>
          <a:prstGeom prst="rect">
            <a:avLst/>
          </a:prstGeom>
        </p:spPr>
      </p:pic>
      <p:pic>
        <p:nvPicPr>
          <p:cNvPr id="11" name="Graphic 157">
            <a:extLst>
              <a:ext uri="{FF2B5EF4-FFF2-40B4-BE49-F238E27FC236}">
                <a16:creationId xmlns:a16="http://schemas.microsoft.com/office/drawing/2014/main" id="{5CDB78E9-3B3C-46BB-A3CB-971B3CCABB71}"/>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tretch>
            <a:fillRect/>
          </a:stretch>
        </p:blipFill>
        <p:spPr>
          <a:xfrm>
            <a:off x="16472813" y="720880"/>
            <a:ext cx="1433411" cy="432000"/>
          </a:xfrm>
          <a:prstGeom prst="rect">
            <a:avLst/>
          </a:prstGeom>
        </p:spPr>
      </p:pic>
    </p:spTree>
    <p:extLst>
      <p:ext uri="{BB962C8B-B14F-4D97-AF65-F5344CB8AC3E}">
        <p14:creationId xmlns:p14="http://schemas.microsoft.com/office/powerpoint/2010/main" val="336898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493D18A-8226-4843-BC11-05C56A578221}"/>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endParaRPr lang="en-US"/>
          </a:p>
        </p:txBody>
      </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da-DK"/>
              <a:t>2. Gennemgå praksis med udgangspunkt i elevernes rejse</a:t>
            </a:r>
          </a:p>
        </p:txBody>
      </p:sp>
      <p:sp>
        <p:nvSpPr>
          <p:cNvPr id="4" name="Footer Placeholder 3">
            <a:extLst>
              <a:ext uri="{FF2B5EF4-FFF2-40B4-BE49-F238E27FC236}">
                <a16:creationId xmlns:a16="http://schemas.microsoft.com/office/drawing/2014/main" id="{66B6708E-2AB2-4A69-AF4E-841068CCA138}"/>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fld id="{92103799-4748-4C4F-A17A-6CEDBDE457E7}" type="slidenum">
              <a:rPr lang="en-IN" smtClean="0"/>
              <a:pPr/>
              <a:t>10</a:t>
            </a:fld>
            <a:endParaRPr lang="en-IN" sz="1000"/>
          </a:p>
        </p:txBody>
      </p:sp>
      <p:sp>
        <p:nvSpPr>
          <p:cNvPr id="34" name="Content Placeholder 1">
            <a:extLst>
              <a:ext uri="{FF2B5EF4-FFF2-40B4-BE49-F238E27FC236}">
                <a16:creationId xmlns:a16="http://schemas.microsoft.com/office/drawing/2014/main" id="{B340AA39-10F5-4E53-95AE-D521A68CC399}"/>
              </a:ext>
            </a:extLst>
          </p:cNvPr>
          <p:cNvSpPr>
            <a:spLocks noGrp="1"/>
          </p:cNvSpPr>
          <p:nvPr>
            <p:ph sz="quarter" idx="15"/>
          </p:nvPr>
        </p:nvSpPr>
        <p:spPr>
          <a:xfrm>
            <a:off x="1077912" y="1997077"/>
            <a:ext cx="9228138" cy="3580294"/>
          </a:xfrm>
          <a:noFill/>
        </p:spPr>
        <p:txBody>
          <a:bodyPr vert="horz" lIns="0" tIns="0" rIns="0" bIns="0" rtlCol="0" anchor="t">
            <a:noAutofit/>
          </a:bodyPr>
          <a:lstStyle/>
          <a:p>
            <a:pPr marL="0" indent="0">
              <a:buNone/>
            </a:pPr>
            <a:r>
              <a:rPr lang="da-DK" b="1">
                <a:solidFill>
                  <a:srgbClr val="75AA9C"/>
                </a:solidFill>
                <a:latin typeface="Arial"/>
                <a:cs typeface="Arial"/>
              </a:rPr>
              <a:t>Arbejdsark og videoer </a:t>
            </a:r>
            <a:r>
              <a:rPr lang="da-DK">
                <a:solidFill>
                  <a:srgbClr val="084438"/>
                </a:solidFill>
                <a:latin typeface="Arial"/>
                <a:cs typeface="Arial"/>
              </a:rPr>
              <a:t>er inddelt i fire dele: 1. opstart, 2. tiden på skolen, 3. praktik og 4. afslutning. I de fire dele arbejdes med samme trin: </a:t>
            </a:r>
          </a:p>
          <a:p>
            <a:pPr marL="215900" indent="-215900"/>
            <a:r>
              <a:rPr lang="da-DK" b="1">
                <a:solidFill>
                  <a:srgbClr val="75AA9C"/>
                </a:solidFill>
                <a:latin typeface="Arial"/>
                <a:cs typeface="Arial"/>
              </a:rPr>
              <a:t>Introduktion: </a:t>
            </a:r>
            <a:r>
              <a:rPr lang="da-DK">
                <a:solidFill>
                  <a:srgbClr val="084438"/>
                </a:solidFill>
                <a:latin typeface="Arial"/>
                <a:cs typeface="Arial"/>
              </a:rPr>
              <a:t>Start med at se en kort introduktionsvideo om den del af uddannelsesrejsen I skal arbejde med. </a:t>
            </a:r>
          </a:p>
          <a:p>
            <a:pPr marL="215900" indent="-215900"/>
            <a:r>
              <a:rPr lang="da-DK" b="1">
                <a:solidFill>
                  <a:srgbClr val="75AA9C"/>
                </a:solidFill>
                <a:latin typeface="Arial"/>
                <a:cs typeface="Arial"/>
              </a:rPr>
              <a:t>Kortlægning og identifikation: </a:t>
            </a:r>
            <a:r>
              <a:rPr lang="da-DK">
                <a:latin typeface="Arial"/>
                <a:cs typeface="Arial"/>
              </a:rPr>
              <a:t>Kortlæg den nuværende praksis og identificer muligheder og udfordringer i den del I arbejder med. Man kan enten bruge det arbejdsark, som viser den samlede uddannelsesrejse og som fungerer godt, når man vil arbejde med et samlet overblik. Den anden type arbejdsark fokuserer på én del i uddannelsesrejsen og fungerer godt, når man vil fokusere på en enkelt del af uddannelsesrejsen.  </a:t>
            </a:r>
            <a:endParaRPr lang="da-DK"/>
          </a:p>
        </p:txBody>
      </p:sp>
      <p:sp>
        <p:nvSpPr>
          <p:cNvPr id="33" name="Content Placeholder 1">
            <a:extLst>
              <a:ext uri="{FF2B5EF4-FFF2-40B4-BE49-F238E27FC236}">
                <a16:creationId xmlns:a16="http://schemas.microsoft.com/office/drawing/2014/main" id="{A3A13BB0-C2AC-4927-ABE9-D9352AF10F90}"/>
              </a:ext>
            </a:extLst>
          </p:cNvPr>
          <p:cNvSpPr txBox="1">
            <a:spLocks/>
          </p:cNvSpPr>
          <p:nvPr/>
        </p:nvSpPr>
        <p:spPr>
          <a:xfrm>
            <a:off x="15004633" y="7112852"/>
            <a:ext cx="4002505"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dirty="0">
                <a:solidFill>
                  <a:srgbClr val="75AA9C"/>
                </a:solidFill>
                <a:hlinkClick r:id="rId2"/>
              </a:rPr>
              <a:t>Arbejdsarket, som fokuserer på én fase i uddannelsesrejsen. </a:t>
            </a:r>
            <a:endParaRPr lang="da-DK" sz="1400" dirty="0">
              <a:solidFill>
                <a:srgbClr val="75AA9C"/>
              </a:solidFill>
            </a:endParaRPr>
          </a:p>
        </p:txBody>
      </p:sp>
      <p:sp>
        <p:nvSpPr>
          <p:cNvPr id="35" name="Content Placeholder 1">
            <a:extLst>
              <a:ext uri="{FF2B5EF4-FFF2-40B4-BE49-F238E27FC236}">
                <a16:creationId xmlns:a16="http://schemas.microsoft.com/office/drawing/2014/main" id="{14DAB527-5FF5-4A57-84C6-D340608F1595}"/>
              </a:ext>
            </a:extLst>
          </p:cNvPr>
          <p:cNvSpPr txBox="1">
            <a:spLocks/>
          </p:cNvSpPr>
          <p:nvPr/>
        </p:nvSpPr>
        <p:spPr>
          <a:xfrm>
            <a:off x="11788192" y="7120873"/>
            <a:ext cx="2999874"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dirty="0">
                <a:solidFill>
                  <a:srgbClr val="75AA9C"/>
                </a:solidFill>
                <a:hlinkClick r:id="rId3"/>
              </a:rPr>
              <a:t>Arbejdsark som viser samlet uddannelsesrejse. </a:t>
            </a:r>
            <a:endParaRPr lang="da-DK" sz="1400" dirty="0">
              <a:solidFill>
                <a:srgbClr val="75AA9C"/>
              </a:solidFill>
            </a:endParaRPr>
          </a:p>
        </p:txBody>
      </p:sp>
      <p:pic>
        <p:nvPicPr>
          <p:cNvPr id="7" name="Picture 6">
            <a:extLst>
              <a:ext uri="{FF2B5EF4-FFF2-40B4-BE49-F238E27FC236}">
                <a16:creationId xmlns:a16="http://schemas.microsoft.com/office/drawing/2014/main" id="{BC0ED6EF-A651-4E82-8278-A3884020F0EB}"/>
              </a:ext>
            </a:extLst>
          </p:cNvPr>
          <p:cNvPicPr>
            <a:picLocks noChangeAspect="1"/>
          </p:cNvPicPr>
          <p:nvPr/>
        </p:nvPicPr>
        <p:blipFill>
          <a:blip r:embed="rId4"/>
          <a:stretch>
            <a:fillRect/>
          </a:stretch>
        </p:blipFill>
        <p:spPr>
          <a:xfrm>
            <a:off x="11806324" y="1943099"/>
            <a:ext cx="2071601" cy="1194279"/>
          </a:xfrm>
          <a:prstGeom prst="rect">
            <a:avLst/>
          </a:prstGeom>
        </p:spPr>
      </p:pic>
      <p:sp>
        <p:nvSpPr>
          <p:cNvPr id="42" name="Content Placeholder 1">
            <a:extLst>
              <a:ext uri="{FF2B5EF4-FFF2-40B4-BE49-F238E27FC236}">
                <a16:creationId xmlns:a16="http://schemas.microsoft.com/office/drawing/2014/main" id="{E0C8C8B6-C073-4F45-A202-937140155568}"/>
              </a:ext>
            </a:extLst>
          </p:cNvPr>
          <p:cNvSpPr txBox="1">
            <a:spLocks/>
          </p:cNvSpPr>
          <p:nvPr/>
        </p:nvSpPr>
        <p:spPr>
          <a:xfrm>
            <a:off x="11861633" y="3736992"/>
            <a:ext cx="6235867" cy="1295217"/>
          </a:xfrm>
          <a:prstGeom prst="rect">
            <a:avLst/>
          </a:prstGeom>
          <a:noFill/>
        </p:spPr>
        <p:txBody>
          <a:bodyPr vert="horz" lIns="0" tIns="0" rIns="0" bIns="0" rtlCol="0" anchor="t">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dirty="0">
                <a:solidFill>
                  <a:srgbClr val="75AA9C"/>
                </a:solidFill>
                <a:latin typeface="Arial"/>
                <a:cs typeface="Arial"/>
              </a:rPr>
              <a:t>Videoer: </a:t>
            </a:r>
            <a:r>
              <a:rPr lang="da-DK" sz="1400" dirty="0">
                <a:solidFill>
                  <a:srgbClr val="75AA9C"/>
                </a:solidFill>
                <a:latin typeface="Arial"/>
                <a:cs typeface="Arial"/>
                <a:hlinkClick r:id="rId5"/>
              </a:rPr>
              <a:t>1. Opstart</a:t>
            </a:r>
            <a:r>
              <a:rPr lang="da-DK" sz="1400" dirty="0">
                <a:solidFill>
                  <a:srgbClr val="75AA9C"/>
                </a:solidFill>
                <a:latin typeface="Arial"/>
                <a:cs typeface="Arial"/>
              </a:rPr>
              <a:t>, </a:t>
            </a:r>
            <a:r>
              <a:rPr lang="da-DK" sz="1400" dirty="0">
                <a:solidFill>
                  <a:srgbClr val="75AA9C"/>
                </a:solidFill>
                <a:latin typeface="Arial"/>
                <a:cs typeface="Arial"/>
                <a:hlinkClick r:id="rId6"/>
              </a:rPr>
              <a:t>2. Tiden på skolen</a:t>
            </a:r>
            <a:r>
              <a:rPr lang="da-DK" sz="1400" dirty="0">
                <a:solidFill>
                  <a:srgbClr val="75AA9C"/>
                </a:solidFill>
                <a:latin typeface="Arial"/>
                <a:cs typeface="Arial"/>
              </a:rPr>
              <a:t>, </a:t>
            </a:r>
            <a:r>
              <a:rPr lang="da-DK" sz="1400" dirty="0">
                <a:solidFill>
                  <a:srgbClr val="75AA9C"/>
                </a:solidFill>
                <a:latin typeface="Arial"/>
                <a:cs typeface="Arial"/>
                <a:hlinkClick r:id="rId7"/>
              </a:rPr>
              <a:t>3. Praktik </a:t>
            </a:r>
            <a:r>
              <a:rPr lang="da-DK" sz="1400" dirty="0">
                <a:solidFill>
                  <a:srgbClr val="75AA9C"/>
                </a:solidFill>
                <a:latin typeface="Arial"/>
                <a:cs typeface="Arial"/>
              </a:rPr>
              <a:t>og </a:t>
            </a:r>
            <a:r>
              <a:rPr lang="da-DK" sz="1400" dirty="0">
                <a:solidFill>
                  <a:srgbClr val="75AA9C"/>
                </a:solidFill>
                <a:latin typeface="Arial"/>
                <a:cs typeface="Arial"/>
                <a:hlinkClick r:id="rId8"/>
              </a:rPr>
              <a:t>4. Afslutning</a:t>
            </a:r>
            <a:endParaRPr lang="da-DK" sz="1400" dirty="0">
              <a:solidFill>
                <a:srgbClr val="75AA9C"/>
              </a:solidFill>
              <a:latin typeface="Arial"/>
              <a:cs typeface="Arial"/>
            </a:endParaRPr>
          </a:p>
        </p:txBody>
      </p:sp>
      <p:pic>
        <p:nvPicPr>
          <p:cNvPr id="43" name="Picture 42">
            <a:extLst>
              <a:ext uri="{FF2B5EF4-FFF2-40B4-BE49-F238E27FC236}">
                <a16:creationId xmlns:a16="http://schemas.microsoft.com/office/drawing/2014/main" id="{A10AA171-A2BB-40D9-8A9F-C1346B3F63AC}"/>
              </a:ext>
            </a:extLst>
          </p:cNvPr>
          <p:cNvPicPr>
            <a:picLocks noChangeAspect="1"/>
          </p:cNvPicPr>
          <p:nvPr/>
        </p:nvPicPr>
        <p:blipFill>
          <a:blip r:embed="rId4"/>
          <a:stretch>
            <a:fillRect/>
          </a:stretch>
        </p:blipFill>
        <p:spPr>
          <a:xfrm>
            <a:off x="13196974" y="2228849"/>
            <a:ext cx="2071601" cy="1194279"/>
          </a:xfrm>
          <a:prstGeom prst="rect">
            <a:avLst/>
          </a:prstGeom>
        </p:spPr>
      </p:pic>
      <p:pic>
        <p:nvPicPr>
          <p:cNvPr id="44" name="Picture 43">
            <a:extLst>
              <a:ext uri="{FF2B5EF4-FFF2-40B4-BE49-F238E27FC236}">
                <a16:creationId xmlns:a16="http://schemas.microsoft.com/office/drawing/2014/main" id="{8F0EA1DD-E689-4888-A685-611FF77DA172}"/>
              </a:ext>
            </a:extLst>
          </p:cNvPr>
          <p:cNvPicPr>
            <a:picLocks noChangeAspect="1"/>
          </p:cNvPicPr>
          <p:nvPr/>
        </p:nvPicPr>
        <p:blipFill>
          <a:blip r:embed="rId4"/>
          <a:stretch>
            <a:fillRect/>
          </a:stretch>
        </p:blipFill>
        <p:spPr>
          <a:xfrm>
            <a:off x="14606674" y="1695449"/>
            <a:ext cx="2071601" cy="1194279"/>
          </a:xfrm>
          <a:prstGeom prst="rect">
            <a:avLst/>
          </a:prstGeom>
        </p:spPr>
      </p:pic>
      <p:pic>
        <p:nvPicPr>
          <p:cNvPr id="23" name="Picture 22">
            <a:extLst>
              <a:ext uri="{FF2B5EF4-FFF2-40B4-BE49-F238E27FC236}">
                <a16:creationId xmlns:a16="http://schemas.microsoft.com/office/drawing/2014/main" id="{C1662A44-DF0A-4BB0-A997-C216DE927B14}"/>
              </a:ext>
            </a:extLst>
          </p:cNvPr>
          <p:cNvPicPr>
            <a:picLocks noChangeAspect="1"/>
          </p:cNvPicPr>
          <p:nvPr/>
        </p:nvPicPr>
        <p:blipFill>
          <a:blip r:embed="rId4"/>
          <a:stretch>
            <a:fillRect/>
          </a:stretch>
        </p:blipFill>
        <p:spPr>
          <a:xfrm>
            <a:off x="15482974" y="2400299"/>
            <a:ext cx="2071601" cy="1194279"/>
          </a:xfrm>
          <a:prstGeom prst="rect">
            <a:avLst/>
          </a:prstGeom>
        </p:spPr>
      </p:pic>
      <p:pic>
        <p:nvPicPr>
          <p:cNvPr id="24" name="Picture 23">
            <a:extLst>
              <a:ext uri="{FF2B5EF4-FFF2-40B4-BE49-F238E27FC236}">
                <a16:creationId xmlns:a16="http://schemas.microsoft.com/office/drawing/2014/main" id="{14EA9888-7AFA-41A1-A9D9-FD577B00AE5A}"/>
              </a:ext>
            </a:extLst>
          </p:cNvPr>
          <p:cNvPicPr>
            <a:picLocks noChangeAspect="1"/>
          </p:cNvPicPr>
          <p:nvPr/>
        </p:nvPicPr>
        <p:blipFill>
          <a:blip r:embed="rId9"/>
          <a:stretch>
            <a:fillRect/>
          </a:stretch>
        </p:blipFill>
        <p:spPr>
          <a:xfrm>
            <a:off x="11770014" y="4918452"/>
            <a:ext cx="2917535" cy="2047057"/>
          </a:xfrm>
          <a:prstGeom prst="rect">
            <a:avLst/>
          </a:prstGeom>
          <a:effectLst>
            <a:outerShdw blurRad="50800" dist="38100" dir="2700000" algn="tl" rotWithShape="0">
              <a:prstClr val="black">
                <a:alpha val="40000"/>
              </a:prstClr>
            </a:outerShdw>
          </a:effectLst>
        </p:spPr>
      </p:pic>
      <p:grpSp>
        <p:nvGrpSpPr>
          <p:cNvPr id="25" name="Group 24">
            <a:extLst>
              <a:ext uri="{FF2B5EF4-FFF2-40B4-BE49-F238E27FC236}">
                <a16:creationId xmlns:a16="http://schemas.microsoft.com/office/drawing/2014/main" id="{CC2AFC93-3F19-4258-BD6D-ADAB2CD5CDE0}"/>
              </a:ext>
            </a:extLst>
          </p:cNvPr>
          <p:cNvGrpSpPr/>
          <p:nvPr/>
        </p:nvGrpSpPr>
        <p:grpSpPr>
          <a:xfrm>
            <a:off x="15149338" y="4800599"/>
            <a:ext cx="3017379" cy="2163909"/>
            <a:chOff x="14711188" y="3657599"/>
            <a:chExt cx="3017379" cy="2163909"/>
          </a:xfrm>
        </p:grpSpPr>
        <p:pic>
          <p:nvPicPr>
            <p:cNvPr id="26" name="Picture 25">
              <a:extLst>
                <a:ext uri="{FF2B5EF4-FFF2-40B4-BE49-F238E27FC236}">
                  <a16:creationId xmlns:a16="http://schemas.microsoft.com/office/drawing/2014/main" id="{7F77B6A0-9002-4B8F-9FC3-5DFE2F4FB342}"/>
                </a:ext>
              </a:extLst>
            </p:cNvPr>
            <p:cNvPicPr>
              <a:picLocks noChangeAspect="1"/>
            </p:cNvPicPr>
            <p:nvPr/>
          </p:nvPicPr>
          <p:blipFill>
            <a:blip r:embed="rId10"/>
            <a:stretch>
              <a:fillRect/>
            </a:stretch>
          </p:blipFill>
          <p:spPr>
            <a:xfrm>
              <a:off x="15072535" y="3681377"/>
              <a:ext cx="1253352" cy="1764220"/>
            </a:xfrm>
            <a:prstGeom prst="rect">
              <a:avLst/>
            </a:prstGeom>
            <a:effectLst>
              <a:outerShdw blurRad="50800" dist="38100" dir="2700000" algn="tl" rotWithShape="0">
                <a:prstClr val="black">
                  <a:alpha val="40000"/>
                </a:prstClr>
              </a:outerShdw>
            </a:effectLst>
          </p:spPr>
        </p:pic>
        <p:pic>
          <p:nvPicPr>
            <p:cNvPr id="38" name="Picture 37">
              <a:extLst>
                <a:ext uri="{FF2B5EF4-FFF2-40B4-BE49-F238E27FC236}">
                  <a16:creationId xmlns:a16="http://schemas.microsoft.com/office/drawing/2014/main" id="{22ED06DF-91E2-409A-AD2A-85B1FA69267A}"/>
                </a:ext>
              </a:extLst>
            </p:cNvPr>
            <p:cNvPicPr>
              <a:picLocks noChangeAspect="1"/>
            </p:cNvPicPr>
            <p:nvPr/>
          </p:nvPicPr>
          <p:blipFill>
            <a:blip r:embed="rId11"/>
            <a:stretch>
              <a:fillRect/>
            </a:stretch>
          </p:blipFill>
          <p:spPr>
            <a:xfrm>
              <a:off x="14711188" y="4056876"/>
              <a:ext cx="1250066" cy="1759292"/>
            </a:xfrm>
            <a:prstGeom prst="rect">
              <a:avLst/>
            </a:prstGeom>
            <a:effectLst>
              <a:outerShdw blurRad="50800" dist="38100" dir="2700000" algn="tl" rotWithShape="0">
                <a:prstClr val="black">
                  <a:alpha val="40000"/>
                </a:prstClr>
              </a:outerShdw>
            </a:effectLst>
          </p:spPr>
        </p:pic>
        <p:pic>
          <p:nvPicPr>
            <p:cNvPr id="39" name="Picture 38">
              <a:extLst>
                <a:ext uri="{FF2B5EF4-FFF2-40B4-BE49-F238E27FC236}">
                  <a16:creationId xmlns:a16="http://schemas.microsoft.com/office/drawing/2014/main" id="{90A3B087-FFF0-422D-8535-8256CA7DF527}"/>
                </a:ext>
              </a:extLst>
            </p:cNvPr>
            <p:cNvPicPr>
              <a:picLocks noChangeAspect="1"/>
            </p:cNvPicPr>
            <p:nvPr/>
          </p:nvPicPr>
          <p:blipFill>
            <a:blip r:embed="rId12"/>
            <a:stretch>
              <a:fillRect/>
            </a:stretch>
          </p:blipFill>
          <p:spPr>
            <a:xfrm>
              <a:off x="16475215" y="3657599"/>
              <a:ext cx="1253352" cy="1765863"/>
            </a:xfrm>
            <a:prstGeom prst="rect">
              <a:avLst/>
            </a:prstGeom>
            <a:effectLst>
              <a:outerShdw blurRad="50800" dist="38100" dir="2700000" algn="tl" rotWithShape="0">
                <a:prstClr val="black">
                  <a:alpha val="40000"/>
                </a:prstClr>
              </a:outerShdw>
            </a:effectLst>
          </p:spPr>
        </p:pic>
        <p:pic>
          <p:nvPicPr>
            <p:cNvPr id="45" name="Picture 44">
              <a:extLst>
                <a:ext uri="{FF2B5EF4-FFF2-40B4-BE49-F238E27FC236}">
                  <a16:creationId xmlns:a16="http://schemas.microsoft.com/office/drawing/2014/main" id="{AE8BF25E-B783-491B-A1B5-F582F4031BE1}"/>
                </a:ext>
              </a:extLst>
            </p:cNvPr>
            <p:cNvPicPr>
              <a:picLocks noChangeAspect="1"/>
            </p:cNvPicPr>
            <p:nvPr/>
          </p:nvPicPr>
          <p:blipFill>
            <a:blip r:embed="rId13"/>
            <a:stretch>
              <a:fillRect/>
            </a:stretch>
          </p:blipFill>
          <p:spPr>
            <a:xfrm>
              <a:off x="16129506" y="4055645"/>
              <a:ext cx="1263208" cy="1765863"/>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4131203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E4FBF8-8E4F-4C3A-83C8-5F4F9E94C652}"/>
              </a:ext>
            </a:extLst>
          </p:cNvPr>
          <p:cNvGrpSpPr/>
          <p:nvPr/>
        </p:nvGrpSpPr>
        <p:grpSpPr>
          <a:xfrm>
            <a:off x="0" y="0"/>
            <a:ext cx="19007138" cy="10691813"/>
            <a:chOff x="0" y="0"/>
            <a:chExt cx="19007138" cy="10691813"/>
          </a:xfrm>
        </p:grpSpPr>
        <p:sp>
          <p:nvSpPr>
            <p:cNvPr id="12" name="Rectangle 11">
              <a:extLst>
                <a:ext uri="{FF2B5EF4-FFF2-40B4-BE49-F238E27FC236}">
                  <a16:creationId xmlns:a16="http://schemas.microsoft.com/office/drawing/2014/main" id="{47C2661F-E586-4BE0-89CB-F6378907C202}"/>
                </a:ext>
              </a:extLst>
            </p:cNvPr>
            <p:cNvSpPr/>
            <p:nvPr/>
          </p:nvSpPr>
          <p:spPr>
            <a:xfrm>
              <a:off x="0" y="0"/>
              <a:ext cx="19007138" cy="1877436"/>
            </a:xfrm>
            <a:prstGeom prst="rect">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3" name="Freeform: Shape 62">
              <a:extLst>
                <a:ext uri="{FF2B5EF4-FFF2-40B4-BE49-F238E27FC236}">
                  <a16:creationId xmlns:a16="http://schemas.microsoft.com/office/drawing/2014/main" id="{1DE7E937-E60E-4397-9374-568183CD63BB}"/>
                </a:ext>
              </a:extLst>
            </p:cNvPr>
            <p:cNvSpPr>
              <a:spLocks noChangeAspect="1"/>
            </p:cNvSpPr>
            <p:nvPr/>
          </p:nvSpPr>
          <p:spPr>
            <a:xfrm>
              <a:off x="0" y="1139617"/>
              <a:ext cx="19007138" cy="9552196"/>
            </a:xfrm>
            <a:custGeom>
              <a:avLst/>
              <a:gdLst>
                <a:gd name="connsiteX0" fmla="*/ 0 w 19007138"/>
                <a:gd name="connsiteY0" fmla="*/ 0 h 9552196"/>
                <a:gd name="connsiteX1" fmla="*/ 19006314 w 19007138"/>
                <a:gd name="connsiteY1" fmla="*/ 0 h 9552196"/>
                <a:gd name="connsiteX2" fmla="*/ 19006314 w 19007138"/>
                <a:gd name="connsiteY2" fmla="*/ 2413987 h 9552196"/>
                <a:gd name="connsiteX3" fmla="*/ 19007138 w 19007138"/>
                <a:gd name="connsiteY3" fmla="*/ 2413987 h 9552196"/>
                <a:gd name="connsiteX4" fmla="*/ 19007138 w 19007138"/>
                <a:gd name="connsiteY4" fmla="*/ 5616155 h 9552196"/>
                <a:gd name="connsiteX5" fmla="*/ 18998984 w 19007138"/>
                <a:gd name="connsiteY5" fmla="*/ 5607217 h 9552196"/>
                <a:gd name="connsiteX6" fmla="*/ 12785375 w 19007138"/>
                <a:gd name="connsiteY6" fmla="*/ 3102173 h 9552196"/>
                <a:gd name="connsiteX7" fmla="*/ 9119726 w 19007138"/>
                <a:gd name="connsiteY7" fmla="*/ 6079636 h 9552196"/>
                <a:gd name="connsiteX8" fmla="*/ 2511726 w 19007138"/>
                <a:gd name="connsiteY8" fmla="*/ 6170929 h 9552196"/>
                <a:gd name="connsiteX9" fmla="*/ 73672 w 19007138"/>
                <a:gd name="connsiteY9" fmla="*/ 9301406 h 9552196"/>
                <a:gd name="connsiteX10" fmla="*/ 15659 w 19007138"/>
                <a:gd name="connsiteY10" fmla="*/ 9552196 h 9552196"/>
                <a:gd name="connsiteX11" fmla="*/ 0 w 19007138"/>
                <a:gd name="connsiteY11" fmla="*/ 9552196 h 955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7138" h="9552196">
                  <a:moveTo>
                    <a:pt x="0" y="0"/>
                  </a:moveTo>
                  <a:lnTo>
                    <a:pt x="19006314" y="0"/>
                  </a:lnTo>
                  <a:lnTo>
                    <a:pt x="19006314" y="2413987"/>
                  </a:lnTo>
                  <a:lnTo>
                    <a:pt x="19007138" y="2413987"/>
                  </a:lnTo>
                  <a:lnTo>
                    <a:pt x="19007138" y="5616155"/>
                  </a:lnTo>
                  <a:lnTo>
                    <a:pt x="18998984" y="5607217"/>
                  </a:lnTo>
                  <a:cubicBezTo>
                    <a:pt x="18831000" y="5424503"/>
                    <a:pt x="16091568" y="2510329"/>
                    <a:pt x="12785375" y="3102173"/>
                  </a:cubicBezTo>
                  <a:cubicBezTo>
                    <a:pt x="11219395" y="3383067"/>
                    <a:pt x="11029796" y="5342296"/>
                    <a:pt x="9119726" y="6079636"/>
                  </a:cubicBezTo>
                  <a:cubicBezTo>
                    <a:pt x="7216677" y="6824001"/>
                    <a:pt x="5166161" y="5075448"/>
                    <a:pt x="2511726" y="6170929"/>
                  </a:cubicBezTo>
                  <a:cubicBezTo>
                    <a:pt x="1008237" y="6791416"/>
                    <a:pt x="356334" y="8198154"/>
                    <a:pt x="73672" y="9301406"/>
                  </a:cubicBezTo>
                  <a:lnTo>
                    <a:pt x="15659" y="9552196"/>
                  </a:lnTo>
                  <a:lnTo>
                    <a:pt x="0" y="9552196"/>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B65F18FA-DE0F-4C90-A678-44C4808B5EB5}"/>
              </a:ext>
            </a:extLst>
          </p:cNvPr>
          <p:cNvSpPr>
            <a:spLocks noGrp="1"/>
          </p:cNvSpPr>
          <p:nvPr>
            <p:ph type="title"/>
          </p:nvPr>
        </p:nvSpPr>
        <p:spPr>
          <a:xfrm>
            <a:off x="1083100" y="1511433"/>
            <a:ext cx="10075459" cy="1107996"/>
          </a:xfrm>
        </p:spPr>
        <p:txBody>
          <a:bodyPr>
            <a:spAutoFit/>
          </a:bodyPr>
          <a:lstStyle/>
          <a:p>
            <a:r>
              <a:rPr lang="da-DK" sz="8000"/>
              <a:t>3. Praktik</a:t>
            </a:r>
            <a:endParaRPr lang="en-US" sz="8000"/>
          </a:p>
        </p:txBody>
      </p:sp>
      <p:sp>
        <p:nvSpPr>
          <p:cNvPr id="16" name="Rectangle 15">
            <a:extLst>
              <a:ext uri="{FF2B5EF4-FFF2-40B4-BE49-F238E27FC236}">
                <a16:creationId xmlns:a16="http://schemas.microsoft.com/office/drawing/2014/main" id="{E75677E8-15E4-484C-9EDE-11869CA0E306}"/>
              </a:ext>
            </a:extLst>
          </p:cNvPr>
          <p:cNvSpPr/>
          <p:nvPr/>
        </p:nvSpPr>
        <p:spPr>
          <a:xfrm>
            <a:off x="1083099" y="1001732"/>
            <a:ext cx="2736000" cy="288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Udviklingsredskab</a:t>
            </a:r>
          </a:p>
        </p:txBody>
      </p:sp>
      <p:pic>
        <p:nvPicPr>
          <p:cNvPr id="67" name="Graphic 66">
            <a:extLst>
              <a:ext uri="{FF2B5EF4-FFF2-40B4-BE49-F238E27FC236}">
                <a16:creationId xmlns:a16="http://schemas.microsoft.com/office/drawing/2014/main" id="{2C9D47C3-3CDC-4EE9-BA9A-623FB47EB8AE}"/>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166583" y="7592049"/>
            <a:ext cx="1305032" cy="690493"/>
          </a:xfrm>
          <a:prstGeom prst="rect">
            <a:avLst/>
          </a:prstGeom>
        </p:spPr>
      </p:pic>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510043" y="9090272"/>
            <a:ext cx="1628034" cy="861393"/>
          </a:xfrm>
          <a:prstGeom prst="rect">
            <a:avLst/>
          </a:prstGeom>
        </p:spPr>
      </p:pic>
      <p:pic>
        <p:nvPicPr>
          <p:cNvPr id="29" name="Graphic 28">
            <a:extLst>
              <a:ext uri="{FF2B5EF4-FFF2-40B4-BE49-F238E27FC236}">
                <a16:creationId xmlns:a16="http://schemas.microsoft.com/office/drawing/2014/main" id="{5D0939F3-DE7B-40CB-AEE1-78A4EDF7805A}"/>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12600345" y="9344179"/>
            <a:ext cx="1628034" cy="861393"/>
          </a:xfrm>
          <a:prstGeom prst="rect">
            <a:avLst/>
          </a:prstGeom>
        </p:spPr>
      </p:pic>
      <p:pic>
        <p:nvPicPr>
          <p:cNvPr id="30" name="Graphic 29">
            <a:extLst>
              <a:ext uri="{FF2B5EF4-FFF2-40B4-BE49-F238E27FC236}">
                <a16:creationId xmlns:a16="http://schemas.microsoft.com/office/drawing/2014/main" id="{7C1DF1A9-E7D3-4095-9F42-624AC7C2694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16361352" y="7905522"/>
            <a:ext cx="1628034" cy="861393"/>
          </a:xfrm>
          <a:prstGeom prst="rect">
            <a:avLst/>
          </a:prstGeom>
        </p:spPr>
      </p:pic>
      <p:pic>
        <p:nvPicPr>
          <p:cNvPr id="4" name="Graphic 3">
            <a:extLst>
              <a:ext uri="{FF2B5EF4-FFF2-40B4-BE49-F238E27FC236}">
                <a16:creationId xmlns:a16="http://schemas.microsoft.com/office/drawing/2014/main" id="{4DEBFD1E-E2C2-4E30-A832-460770B3EFF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471615" y="8205064"/>
            <a:ext cx="1692371" cy="1801556"/>
          </a:xfrm>
          <a:prstGeom prst="rect">
            <a:avLst/>
          </a:prstGeom>
        </p:spPr>
      </p:pic>
      <p:pic>
        <p:nvPicPr>
          <p:cNvPr id="9" name="Graphic 8">
            <a:extLst>
              <a:ext uri="{FF2B5EF4-FFF2-40B4-BE49-F238E27FC236}">
                <a16:creationId xmlns:a16="http://schemas.microsoft.com/office/drawing/2014/main" id="{802FF23F-0C54-45EB-9EB1-F871BF48AEC7}"/>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1614401" y="5501773"/>
            <a:ext cx="3124200" cy="3228975"/>
          </a:xfrm>
          <a:prstGeom prst="rect">
            <a:avLst/>
          </a:prstGeom>
        </p:spPr>
      </p:pic>
      <p:pic>
        <p:nvPicPr>
          <p:cNvPr id="10" name="Graphic 9">
            <a:extLst>
              <a:ext uri="{FF2B5EF4-FFF2-40B4-BE49-F238E27FC236}">
                <a16:creationId xmlns:a16="http://schemas.microsoft.com/office/drawing/2014/main" id="{C49EB778-3468-4451-B341-74FC06E2B370}"/>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4923456" y="5170199"/>
            <a:ext cx="1181100" cy="1114425"/>
          </a:xfrm>
          <a:prstGeom prst="rect">
            <a:avLst/>
          </a:prstGeom>
        </p:spPr>
      </p:pic>
      <p:pic>
        <p:nvPicPr>
          <p:cNvPr id="5" name="Graphic 4">
            <a:extLst>
              <a:ext uri="{FF2B5EF4-FFF2-40B4-BE49-F238E27FC236}">
                <a16:creationId xmlns:a16="http://schemas.microsoft.com/office/drawing/2014/main" id="{71C8BEE1-E22C-45F1-A7DC-4F43A9227C3D}"/>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4627289" y="3459200"/>
            <a:ext cx="5364361" cy="4536421"/>
          </a:xfrm>
          <a:prstGeom prst="rect">
            <a:avLst/>
          </a:prstGeom>
        </p:spPr>
      </p:pic>
    </p:spTree>
    <p:extLst>
      <p:ext uri="{BB962C8B-B14F-4D97-AF65-F5344CB8AC3E}">
        <p14:creationId xmlns:p14="http://schemas.microsoft.com/office/powerpoint/2010/main" val="467219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0EB1634C-7089-408B-833E-1B4C4C118E82}"/>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endParaRPr lang="en-US"/>
          </a:p>
        </p:txBody>
      </p:sp>
      <p:sp>
        <p:nvSpPr>
          <p:cNvPr id="3" name="Title 2">
            <a:extLst>
              <a:ext uri="{FF2B5EF4-FFF2-40B4-BE49-F238E27FC236}">
                <a16:creationId xmlns:a16="http://schemas.microsoft.com/office/drawing/2014/main" id="{568CA3FC-9CB1-40A5-A540-67EFBC887466}"/>
              </a:ext>
            </a:extLst>
          </p:cNvPr>
          <p:cNvSpPr>
            <a:spLocks noGrp="1"/>
          </p:cNvSpPr>
          <p:nvPr>
            <p:ph type="title"/>
          </p:nvPr>
        </p:nvSpPr>
        <p:spPr>
          <a:xfrm>
            <a:off x="1077912" y="1066798"/>
            <a:ext cx="16816891" cy="886397"/>
          </a:xfrm>
        </p:spPr>
        <p:txBody>
          <a:bodyPr>
            <a:noAutofit/>
          </a:bodyPr>
          <a:lstStyle/>
          <a:p>
            <a:r>
              <a:rPr lang="da-DK" dirty="0">
                <a:latin typeface="Arial"/>
                <a:cs typeface="Arial"/>
              </a:rPr>
              <a:t>Et godt praktikophold understøttes af indsatser forud for praktikperioden, som danner og forbereder eleven på erhvervet, samt fokus på sammenhængen mellem læringen i skoleperioder og praktikperioder. </a:t>
            </a:r>
            <a:endParaRPr lang="en-US" dirty="0"/>
          </a:p>
        </p:txBody>
      </p:sp>
      <p:sp>
        <p:nvSpPr>
          <p:cNvPr id="4" name="Footer Placeholder 3">
            <a:extLst>
              <a:ext uri="{FF2B5EF4-FFF2-40B4-BE49-F238E27FC236}">
                <a16:creationId xmlns:a16="http://schemas.microsoft.com/office/drawing/2014/main" id="{81ADAEE7-AC94-41EC-A58D-8582FBCF6ABE}"/>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9860DBD4-912F-4379-891C-D550A809E446}"/>
              </a:ext>
            </a:extLst>
          </p:cNvPr>
          <p:cNvSpPr>
            <a:spLocks noGrp="1"/>
          </p:cNvSpPr>
          <p:nvPr>
            <p:ph type="sldNum" sz="quarter" idx="4"/>
          </p:nvPr>
        </p:nvSpPr>
        <p:spPr/>
        <p:txBody>
          <a:bodyPr/>
          <a:lstStyle/>
          <a:p>
            <a:fld id="{92103799-4748-4C4F-A17A-6CEDBDE457E7}" type="slidenum">
              <a:rPr lang="en-IN" smtClean="0"/>
              <a:pPr/>
              <a:t>12</a:t>
            </a:fld>
            <a:endParaRPr lang="en-IN" sz="1000"/>
          </a:p>
        </p:txBody>
      </p:sp>
      <p:grpSp>
        <p:nvGrpSpPr>
          <p:cNvPr id="26" name="Group 25">
            <a:extLst>
              <a:ext uri="{FF2B5EF4-FFF2-40B4-BE49-F238E27FC236}">
                <a16:creationId xmlns:a16="http://schemas.microsoft.com/office/drawing/2014/main" id="{261D5E16-04B4-4AFF-A4FD-DA593B7A7DE1}"/>
              </a:ext>
            </a:extLst>
          </p:cNvPr>
          <p:cNvGrpSpPr/>
          <p:nvPr/>
        </p:nvGrpSpPr>
        <p:grpSpPr>
          <a:xfrm>
            <a:off x="5245097" y="2471648"/>
            <a:ext cx="11245718" cy="6421032"/>
            <a:chOff x="5245097" y="2471648"/>
            <a:chExt cx="11245718" cy="6421032"/>
          </a:xfrm>
        </p:grpSpPr>
        <p:grpSp>
          <p:nvGrpSpPr>
            <p:cNvPr id="22" name="Group 21">
              <a:extLst>
                <a:ext uri="{FF2B5EF4-FFF2-40B4-BE49-F238E27FC236}">
                  <a16:creationId xmlns:a16="http://schemas.microsoft.com/office/drawing/2014/main" id="{D1360A1A-2A26-483A-90F6-86B9BC75C9CF}"/>
                </a:ext>
              </a:extLst>
            </p:cNvPr>
            <p:cNvGrpSpPr/>
            <p:nvPr/>
          </p:nvGrpSpPr>
          <p:grpSpPr>
            <a:xfrm>
              <a:off x="5245097" y="2471648"/>
              <a:ext cx="11245718" cy="6421032"/>
              <a:chOff x="5245097" y="2471648"/>
              <a:chExt cx="11245718" cy="6421032"/>
            </a:xfrm>
          </p:grpSpPr>
          <p:pic>
            <p:nvPicPr>
              <p:cNvPr id="17" name="Graphic 16">
                <a:extLst>
                  <a:ext uri="{FF2B5EF4-FFF2-40B4-BE49-F238E27FC236}">
                    <a16:creationId xmlns:a16="http://schemas.microsoft.com/office/drawing/2014/main" id="{619F68F5-7A11-4DC3-83B2-09888BCDF92E}"/>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245097" y="2490698"/>
                <a:ext cx="1047943" cy="6361200"/>
              </a:xfrm>
              <a:prstGeom prst="rect">
                <a:avLst/>
              </a:prstGeom>
            </p:spPr>
          </p:pic>
          <p:pic>
            <p:nvPicPr>
              <p:cNvPr id="19" name="Graphic 18">
                <a:extLst>
                  <a:ext uri="{FF2B5EF4-FFF2-40B4-BE49-F238E27FC236}">
                    <a16:creationId xmlns:a16="http://schemas.microsoft.com/office/drawing/2014/main" id="{55C8F942-BD04-42AB-9DAD-D74FFE061308}"/>
                  </a:ext>
                </a:extLst>
              </p:cNvPr>
              <p:cNvPicPr>
                <a:picLocks/>
              </p:cNvPicPr>
              <p:nvPr/>
            </p:nvPicPr>
            <p:blipFill>
              <a:blip r:embed="rId4">
                <a:extLst>
                  <a:ext uri="{96DAC541-7B7A-43D3-8B79-37D633B846F1}">
                    <asvg:svgBlip xmlns="" xmlns:asvg="http://schemas.microsoft.com/office/drawing/2016/SVG/main" r:embed="rId5"/>
                  </a:ext>
                </a:extLst>
              </a:blip>
              <a:stretch>
                <a:fillRect/>
              </a:stretch>
            </p:blipFill>
            <p:spPr>
              <a:xfrm>
                <a:off x="6060615" y="2471648"/>
                <a:ext cx="9684000" cy="72000"/>
              </a:xfrm>
              <a:prstGeom prst="rect">
                <a:avLst/>
              </a:prstGeom>
            </p:spPr>
          </p:pic>
          <p:pic>
            <p:nvPicPr>
              <p:cNvPr id="20" name="Graphic 19">
                <a:extLst>
                  <a:ext uri="{FF2B5EF4-FFF2-40B4-BE49-F238E27FC236}">
                    <a16:creationId xmlns:a16="http://schemas.microsoft.com/office/drawing/2014/main" id="{EA246DAF-C5B4-4B24-A281-171D8159CBE8}"/>
                  </a:ext>
                </a:extLst>
              </p:cNvPr>
              <p:cNvPicPr>
                <a:picLocks/>
              </p:cNvPicPr>
              <p:nvPr/>
            </p:nvPicPr>
            <p:blipFill>
              <a:blip r:embed="rId6">
                <a:extLst>
                  <a:ext uri="{96DAC541-7B7A-43D3-8B79-37D633B846F1}">
                    <asvg:svgBlip xmlns="" xmlns:asvg="http://schemas.microsoft.com/office/drawing/2016/SVG/main" r:embed="rId7"/>
                  </a:ext>
                </a:extLst>
              </a:blip>
              <a:stretch>
                <a:fillRect/>
              </a:stretch>
            </p:blipFill>
            <p:spPr>
              <a:xfrm>
                <a:off x="6060615" y="8784285"/>
                <a:ext cx="9000000" cy="99363"/>
              </a:xfrm>
              <a:prstGeom prst="rect">
                <a:avLst/>
              </a:prstGeom>
            </p:spPr>
          </p:pic>
          <p:pic>
            <p:nvPicPr>
              <p:cNvPr id="21" name="Graphic 20">
                <a:extLst>
                  <a:ext uri="{FF2B5EF4-FFF2-40B4-BE49-F238E27FC236}">
                    <a16:creationId xmlns:a16="http://schemas.microsoft.com/office/drawing/2014/main" id="{B2504BD6-9DCE-4695-9CAD-FB47FBEC3F57}"/>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5070414" y="2531480"/>
                <a:ext cx="1420401" cy="6361200"/>
              </a:xfrm>
              <a:prstGeom prst="rect">
                <a:avLst/>
              </a:prstGeom>
            </p:spPr>
          </p:pic>
        </p:grpSp>
        <p:sp>
          <p:nvSpPr>
            <p:cNvPr id="18" name="Rectangle: Rounded Corners 17">
              <a:extLst>
                <a:ext uri="{FF2B5EF4-FFF2-40B4-BE49-F238E27FC236}">
                  <a16:creationId xmlns:a16="http://schemas.microsoft.com/office/drawing/2014/main" id="{F0E8E0F4-8986-49C7-9A37-90F1AA3B06D9}"/>
                </a:ext>
              </a:extLst>
            </p:cNvPr>
            <p:cNvSpPr>
              <a:spLocks noChangeAspect="1"/>
            </p:cNvSpPr>
            <p:nvPr/>
          </p:nvSpPr>
          <p:spPr>
            <a:xfrm>
              <a:off x="5537418" y="2683737"/>
              <a:ext cx="10661076" cy="5996855"/>
            </a:xfrm>
            <a:prstGeom prst="roundRect">
              <a:avLst>
                <a:gd name="adj" fmla="val 106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5" name="Group 24">
            <a:extLst>
              <a:ext uri="{FF2B5EF4-FFF2-40B4-BE49-F238E27FC236}">
                <a16:creationId xmlns:a16="http://schemas.microsoft.com/office/drawing/2014/main" id="{767F4D4E-18A9-4802-8D97-1C8D04F94C3F}"/>
              </a:ext>
            </a:extLst>
          </p:cNvPr>
          <p:cNvGrpSpPr/>
          <p:nvPr/>
        </p:nvGrpSpPr>
        <p:grpSpPr>
          <a:xfrm>
            <a:off x="10053049" y="4738322"/>
            <a:ext cx="1629815" cy="1887685"/>
            <a:chOff x="10048141" y="4593494"/>
            <a:chExt cx="1629815" cy="2177341"/>
          </a:xfrm>
        </p:grpSpPr>
        <p:sp>
          <p:nvSpPr>
            <p:cNvPr id="24" name="Isosceles Triangle 23">
              <a:extLst>
                <a:ext uri="{FF2B5EF4-FFF2-40B4-BE49-F238E27FC236}">
                  <a16:creationId xmlns:a16="http://schemas.microsoft.com/office/drawing/2014/main" id="{D12D5C63-9F3D-462B-B4F2-04CDA7888342}"/>
                </a:ext>
              </a:extLst>
            </p:cNvPr>
            <p:cNvSpPr/>
            <p:nvPr/>
          </p:nvSpPr>
          <p:spPr>
            <a:xfrm rot="5097505">
              <a:off x="9832407" y="5042612"/>
              <a:ext cx="1688838" cy="1257370"/>
            </a:xfrm>
            <a:prstGeom prst="triangle">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3" name="Graphic 22">
              <a:hlinkClick r:id="rId10"/>
              <a:extLst>
                <a:ext uri="{FF2B5EF4-FFF2-40B4-BE49-F238E27FC236}">
                  <a16:creationId xmlns:a16="http://schemas.microsoft.com/office/drawing/2014/main" id="{02B74DF0-E649-4B07-AD02-720A39003A63}"/>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0057956" y="4593494"/>
              <a:ext cx="1620000" cy="2177341"/>
            </a:xfrm>
            <a:prstGeom prst="rect">
              <a:avLst/>
            </a:prstGeom>
          </p:spPr>
        </p:pic>
      </p:grpSp>
      <p:pic>
        <p:nvPicPr>
          <p:cNvPr id="30" name="Graphic 29">
            <a:extLst>
              <a:ext uri="{FF2B5EF4-FFF2-40B4-BE49-F238E27FC236}">
                <a16:creationId xmlns:a16="http://schemas.microsoft.com/office/drawing/2014/main" id="{A1C11E7C-7EB7-46F9-94B9-5C8867DE4163}"/>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flipH="1">
            <a:off x="12327971" y="9321648"/>
            <a:ext cx="1628034" cy="861393"/>
          </a:xfrm>
          <a:prstGeom prst="rect">
            <a:avLst/>
          </a:prstGeom>
        </p:spPr>
      </p:pic>
      <p:pic>
        <p:nvPicPr>
          <p:cNvPr id="32" name="Graphic 31">
            <a:extLst>
              <a:ext uri="{FF2B5EF4-FFF2-40B4-BE49-F238E27FC236}">
                <a16:creationId xmlns:a16="http://schemas.microsoft.com/office/drawing/2014/main" id="{1CF29D13-1192-401A-9F8D-5D1374081486}"/>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16889493" y="8335402"/>
            <a:ext cx="1628034" cy="861393"/>
          </a:xfrm>
          <a:prstGeom prst="rect">
            <a:avLst/>
          </a:prstGeom>
        </p:spPr>
      </p:pic>
      <p:pic>
        <p:nvPicPr>
          <p:cNvPr id="12" name="Graphic 11">
            <a:extLst>
              <a:ext uri="{FF2B5EF4-FFF2-40B4-BE49-F238E27FC236}">
                <a16:creationId xmlns:a16="http://schemas.microsoft.com/office/drawing/2014/main" id="{4473BBFF-3905-4913-BC40-26ACAC4FD926}"/>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flipH="1">
            <a:off x="26896" y="5712080"/>
            <a:ext cx="5364361" cy="4536421"/>
          </a:xfrm>
          <a:prstGeom prst="rect">
            <a:avLst/>
          </a:prstGeom>
        </p:spPr>
      </p:pic>
      <p:pic>
        <p:nvPicPr>
          <p:cNvPr id="13" name="Graphic 12">
            <a:extLst>
              <a:ext uri="{FF2B5EF4-FFF2-40B4-BE49-F238E27FC236}">
                <a16:creationId xmlns:a16="http://schemas.microsoft.com/office/drawing/2014/main" id="{0BDDC56B-47AA-448F-929C-36338C0429E9}"/>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17017950" y="1642870"/>
            <a:ext cx="1692371" cy="1801556"/>
          </a:xfrm>
          <a:prstGeom prst="rect">
            <a:avLst/>
          </a:prstGeom>
        </p:spPr>
      </p:pic>
      <p:grpSp>
        <p:nvGrpSpPr>
          <p:cNvPr id="29" name="Group 28">
            <a:extLst>
              <a:ext uri="{FF2B5EF4-FFF2-40B4-BE49-F238E27FC236}">
                <a16:creationId xmlns:a16="http://schemas.microsoft.com/office/drawing/2014/main" id="{BCA6D16B-B924-4B01-BB07-AEED1EA3AB60}"/>
              </a:ext>
            </a:extLst>
          </p:cNvPr>
          <p:cNvGrpSpPr>
            <a:grpSpLocks noChangeAspect="1"/>
          </p:cNvGrpSpPr>
          <p:nvPr/>
        </p:nvGrpSpPr>
        <p:grpSpPr>
          <a:xfrm>
            <a:off x="-1" y="554511"/>
            <a:ext cx="2223371" cy="324000"/>
            <a:chOff x="-2" y="722953"/>
            <a:chExt cx="1729288" cy="252000"/>
          </a:xfrm>
        </p:grpSpPr>
        <p:sp>
          <p:nvSpPr>
            <p:cNvPr id="31" name="Chord 30">
              <a:extLst>
                <a:ext uri="{FF2B5EF4-FFF2-40B4-BE49-F238E27FC236}">
                  <a16:creationId xmlns:a16="http://schemas.microsoft.com/office/drawing/2014/main" id="{61EE06C2-2373-444F-9440-02A015596727}"/>
                </a:ext>
              </a:extLst>
            </p:cNvPr>
            <p:cNvSpPr>
              <a:spLocks noChangeAspect="1"/>
            </p:cNvSpPr>
            <p:nvPr/>
          </p:nvSpPr>
          <p:spPr>
            <a:xfrm>
              <a:off x="1477286" y="722953"/>
              <a:ext cx="252000" cy="252000"/>
            </a:xfrm>
            <a:prstGeom prst="chord">
              <a:avLst>
                <a:gd name="adj1" fmla="val 16156762"/>
                <a:gd name="adj2" fmla="val 5471548"/>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BF56A2B5-C518-4347-BCCF-E0C4EFA553FB}"/>
                </a:ext>
              </a:extLst>
            </p:cNvPr>
            <p:cNvSpPr/>
            <p:nvPr/>
          </p:nvSpPr>
          <p:spPr>
            <a:xfrm>
              <a:off x="-2" y="722953"/>
              <a:ext cx="1612546" cy="252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tIns="0" rIns="144000" bIns="0" rtlCol="0" anchor="ctr"/>
            <a:lstStyle/>
            <a:p>
              <a:r>
                <a:rPr lang="en-US" sz="1600">
                  <a:latin typeface="Arial" panose="020B0604020202020204" pitchFamily="34" charset="0"/>
                  <a:cs typeface="Arial" panose="020B0604020202020204" pitchFamily="34" charset="0"/>
                </a:rPr>
                <a:t>Praktik</a:t>
              </a:r>
            </a:p>
          </p:txBody>
        </p:sp>
        <p:cxnSp>
          <p:nvCxnSpPr>
            <p:cNvPr id="34" name="Lige pilforbindelse 64">
              <a:extLst>
                <a:ext uri="{FF2B5EF4-FFF2-40B4-BE49-F238E27FC236}">
                  <a16:creationId xmlns:a16="http://schemas.microsoft.com/office/drawing/2014/main" id="{FEB8C402-3E72-4083-95FE-DD03CD6F2EBC}"/>
                </a:ext>
              </a:extLst>
            </p:cNvPr>
            <p:cNvCxnSpPr>
              <a:cxnSpLocks/>
            </p:cNvCxnSpPr>
            <p:nvPr/>
          </p:nvCxnSpPr>
          <p:spPr>
            <a:xfrm>
              <a:off x="0" y="848659"/>
              <a:ext cx="812000" cy="2807"/>
            </a:xfrm>
            <a:prstGeom prst="straightConnector1">
              <a:avLst/>
            </a:prstGeom>
            <a:noFill/>
            <a:ln w="12700" cap="flat" cmpd="sng">
              <a:solidFill>
                <a:schemeClr val="bg1"/>
              </a:solidFill>
              <a:prstDash val="dash"/>
              <a:miter lim="800000"/>
              <a:headEnd type="none" w="sm" len="sm"/>
              <a:tailEnd type="triangle"/>
            </a:ln>
          </p:spPr>
        </p:cxnSp>
      </p:grpSp>
    </p:spTree>
    <p:extLst>
      <p:ext uri="{BB962C8B-B14F-4D97-AF65-F5344CB8AC3E}">
        <p14:creationId xmlns:p14="http://schemas.microsoft.com/office/powerpoint/2010/main" val="4089161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0B2A65B1-526F-4737-9651-D38A04CAE758}"/>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endParaRPr lang="en-US"/>
          </a:p>
        </p:txBody>
      </p:sp>
      <p:grpSp>
        <p:nvGrpSpPr>
          <p:cNvPr id="32" name="Group 31">
            <a:extLst>
              <a:ext uri="{FF2B5EF4-FFF2-40B4-BE49-F238E27FC236}">
                <a16:creationId xmlns:a16="http://schemas.microsoft.com/office/drawing/2014/main" id="{2179B29D-AB02-4181-9C6F-FAE1561E7D30}"/>
              </a:ext>
            </a:extLst>
          </p:cNvPr>
          <p:cNvGrpSpPr/>
          <p:nvPr/>
        </p:nvGrpSpPr>
        <p:grpSpPr>
          <a:xfrm>
            <a:off x="9544050" y="3341236"/>
            <a:ext cx="7391400" cy="5186097"/>
            <a:chOff x="9544050" y="3341236"/>
            <a:chExt cx="7391400" cy="5186097"/>
          </a:xfrm>
        </p:grpSpPr>
        <p:pic>
          <p:nvPicPr>
            <p:cNvPr id="33" name="Picture 32">
              <a:extLst>
                <a:ext uri="{FF2B5EF4-FFF2-40B4-BE49-F238E27FC236}">
                  <a16:creationId xmlns:a16="http://schemas.microsoft.com/office/drawing/2014/main" id="{EB9F8489-0153-4B2F-98C7-26048D35272D}"/>
                </a:ext>
              </a:extLst>
            </p:cNvPr>
            <p:cNvPicPr>
              <a:picLocks noChangeAspect="1"/>
            </p:cNvPicPr>
            <p:nvPr/>
          </p:nvPicPr>
          <p:blipFill>
            <a:blip r:embed="rId2"/>
            <a:stretch>
              <a:fillRect/>
            </a:stretch>
          </p:blipFill>
          <p:spPr>
            <a:xfrm>
              <a:off x="9544050" y="3341236"/>
              <a:ext cx="7391400" cy="5186097"/>
            </a:xfrm>
            <a:prstGeom prst="rect">
              <a:avLst/>
            </a:prstGeom>
            <a:effectLst>
              <a:outerShdw blurRad="50800" dist="38100" dir="2700000" algn="tl" rotWithShape="0">
                <a:prstClr val="black">
                  <a:alpha val="40000"/>
                </a:prstClr>
              </a:outerShdw>
            </a:effectLst>
          </p:spPr>
        </p:pic>
        <p:grpSp>
          <p:nvGrpSpPr>
            <p:cNvPr id="36" name="Group 35">
              <a:extLst>
                <a:ext uri="{FF2B5EF4-FFF2-40B4-BE49-F238E27FC236}">
                  <a16:creationId xmlns:a16="http://schemas.microsoft.com/office/drawing/2014/main" id="{5B4C8BA3-2A65-46AD-A655-F7AA44A7D19A}"/>
                </a:ext>
              </a:extLst>
            </p:cNvPr>
            <p:cNvGrpSpPr>
              <a:grpSpLocks noChangeAspect="1"/>
            </p:cNvGrpSpPr>
            <p:nvPr/>
          </p:nvGrpSpPr>
          <p:grpSpPr>
            <a:xfrm>
              <a:off x="13847670" y="5171941"/>
              <a:ext cx="1019961" cy="1023848"/>
              <a:chOff x="17273112" y="2270926"/>
              <a:chExt cx="1177807" cy="1182296"/>
            </a:xfrm>
          </p:grpSpPr>
          <p:pic>
            <p:nvPicPr>
              <p:cNvPr id="40" name="Graphic 39">
                <a:extLst>
                  <a:ext uri="{FF2B5EF4-FFF2-40B4-BE49-F238E27FC236}">
                    <a16:creationId xmlns:a16="http://schemas.microsoft.com/office/drawing/2014/main" id="{4A1F30D8-EA57-4BE5-9A08-99BE783B77D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7273112" y="2270926"/>
                <a:ext cx="1177807" cy="1182296"/>
              </a:xfrm>
              <a:prstGeom prst="rect">
                <a:avLst/>
              </a:prstGeom>
            </p:spPr>
          </p:pic>
          <p:sp>
            <p:nvSpPr>
              <p:cNvPr id="41" name="Oval 40">
                <a:extLst>
                  <a:ext uri="{FF2B5EF4-FFF2-40B4-BE49-F238E27FC236}">
                    <a16:creationId xmlns:a16="http://schemas.microsoft.com/office/drawing/2014/main" id="{A76E6AF4-21B1-46E7-BBBC-785EF9D1EBE3}"/>
                  </a:ext>
                </a:extLst>
              </p:cNvPr>
              <p:cNvSpPr>
                <a:spLocks noChangeAspect="1"/>
              </p:cNvSpPr>
              <p:nvPr/>
            </p:nvSpPr>
            <p:spPr>
              <a:xfrm>
                <a:off x="17322015" y="2322074"/>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37" name="Group 36">
              <a:extLst>
                <a:ext uri="{FF2B5EF4-FFF2-40B4-BE49-F238E27FC236}">
                  <a16:creationId xmlns:a16="http://schemas.microsoft.com/office/drawing/2014/main" id="{7535F17E-680C-4759-89A6-03548B6BE45C}"/>
                </a:ext>
              </a:extLst>
            </p:cNvPr>
            <p:cNvGrpSpPr>
              <a:grpSpLocks noChangeAspect="1"/>
            </p:cNvGrpSpPr>
            <p:nvPr/>
          </p:nvGrpSpPr>
          <p:grpSpPr>
            <a:xfrm>
              <a:off x="13828619" y="6333991"/>
              <a:ext cx="1019961" cy="1023848"/>
              <a:chOff x="17273112" y="2270926"/>
              <a:chExt cx="1177807" cy="1182296"/>
            </a:xfrm>
          </p:grpSpPr>
          <p:pic>
            <p:nvPicPr>
              <p:cNvPr id="38" name="Graphic 37">
                <a:extLst>
                  <a:ext uri="{FF2B5EF4-FFF2-40B4-BE49-F238E27FC236}">
                    <a16:creationId xmlns:a16="http://schemas.microsoft.com/office/drawing/2014/main" id="{4666D590-63D4-43C7-81BA-EF575548243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7273112" y="2270926"/>
                <a:ext cx="1177807" cy="1182296"/>
              </a:xfrm>
              <a:prstGeom prst="rect">
                <a:avLst/>
              </a:prstGeom>
            </p:spPr>
          </p:pic>
          <p:sp>
            <p:nvSpPr>
              <p:cNvPr id="39" name="Oval 38">
                <a:extLst>
                  <a:ext uri="{FF2B5EF4-FFF2-40B4-BE49-F238E27FC236}">
                    <a16:creationId xmlns:a16="http://schemas.microsoft.com/office/drawing/2014/main" id="{73C88CCA-328E-4C0E-8091-14DAE67C868D}"/>
                  </a:ext>
                </a:extLst>
              </p:cNvPr>
              <p:cNvSpPr>
                <a:spLocks noChangeAspect="1"/>
              </p:cNvSpPr>
              <p:nvPr/>
            </p:nvSpPr>
            <p:spPr>
              <a:xfrm>
                <a:off x="17322015" y="2322073"/>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gr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da-DK">
                <a:latin typeface="Arial"/>
                <a:cs typeface="Arial"/>
              </a:rPr>
              <a:t>3. Praktik: </a:t>
            </a:r>
            <a:r>
              <a:rPr lang="da-DK" b="0">
                <a:latin typeface="Arial"/>
                <a:cs typeface="Arial"/>
              </a:rPr>
              <a:t>Hvordan forbedrer vi god praksis for undervisningsmiljø omkring elevernes tid i praktik ?</a:t>
            </a:r>
          </a:p>
        </p:txBody>
      </p:sp>
      <p:sp>
        <p:nvSpPr>
          <p:cNvPr id="4" name="Footer Placeholder 3">
            <a:extLst>
              <a:ext uri="{FF2B5EF4-FFF2-40B4-BE49-F238E27FC236}">
                <a16:creationId xmlns:a16="http://schemas.microsoft.com/office/drawing/2014/main" id="{66B6708E-2AB2-4A69-AF4E-841068CCA138}"/>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fld id="{92103799-4748-4C4F-A17A-6CEDBDE457E7}" type="slidenum">
              <a:rPr lang="en-IN" smtClean="0"/>
              <a:pPr/>
              <a:t>13</a:t>
            </a:fld>
            <a:endParaRPr lang="en-IN" sz="1000"/>
          </a:p>
        </p:txBody>
      </p:sp>
      <p:sp>
        <p:nvSpPr>
          <p:cNvPr id="24" name="Content Placeholder 1">
            <a:extLst>
              <a:ext uri="{FF2B5EF4-FFF2-40B4-BE49-F238E27FC236}">
                <a16:creationId xmlns:a16="http://schemas.microsoft.com/office/drawing/2014/main" id="{87EB457F-0E79-45DC-929B-A87C7AEC69D8}"/>
              </a:ext>
            </a:extLst>
          </p:cNvPr>
          <p:cNvSpPr txBox="1">
            <a:spLocks/>
          </p:cNvSpPr>
          <p:nvPr/>
        </p:nvSpPr>
        <p:spPr>
          <a:xfrm>
            <a:off x="1077912" y="1973179"/>
            <a:ext cx="7885657" cy="5861886"/>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Font typeface="Arial" panose="020B0604020202020204" pitchFamily="34" charset="0"/>
              <a:buNone/>
            </a:pPr>
            <a:r>
              <a:rPr lang="da-DK" b="1">
                <a:solidFill>
                  <a:srgbClr val="084438"/>
                </a:solidFill>
                <a:latin typeface="Arial"/>
                <a:cs typeface="Arial"/>
              </a:rPr>
              <a:t>Gennemgå praksis med udgangspunkt i elevernes uddannelsesrejse:</a:t>
            </a:r>
          </a:p>
          <a:p>
            <a:pPr marL="0" indent="0">
              <a:buNone/>
            </a:pPr>
            <a:r>
              <a:rPr lang="da-DK"/>
              <a:t>Brug arbejdsarkene til at nedfælde jeres nuværende praksis omkring den udvalgte elevgruppes praktik i uddannelsesrejsen og svar på spørgsmålene:</a:t>
            </a:r>
          </a:p>
          <a:p>
            <a:r>
              <a:rPr lang="da-DK" b="1">
                <a:solidFill>
                  <a:srgbClr val="6CAD96"/>
                </a:solidFill>
              </a:rPr>
              <a:t>Kortlægning:</a:t>
            </a:r>
            <a:r>
              <a:rPr lang="da-DK"/>
              <a:t> Hvad er vores nuværende praksis? </a:t>
            </a:r>
          </a:p>
          <a:p>
            <a:r>
              <a:rPr lang="da-DK" b="1">
                <a:solidFill>
                  <a:srgbClr val="6CAD96"/>
                </a:solidFill>
              </a:rPr>
              <a:t>Identifikation:</a:t>
            </a:r>
            <a:r>
              <a:rPr lang="da-DK"/>
              <a:t> Hvorfor gør vi, som vi gør, og hvilke muligheder og udfordringer har vi derved?</a:t>
            </a:r>
          </a:p>
          <a:p>
            <a:pPr marL="0" indent="0">
              <a:buNone/>
            </a:pPr>
            <a:r>
              <a:rPr lang="da-DK" sz="1800">
                <a:latin typeface="Arial"/>
                <a:cs typeface="Arial"/>
              </a:rPr>
              <a:t>I kan enten bruge arbejdsarket, som viser den samlede uddannelsesrejse og som fungerer godt, når man vil arbejde med et samlet overblik. Eller man kan vælge arbejdsarkene som fokuserer på én del i uddannelsesrejsen og som fungerer godt, når man vil arbejde fokuseret med en udvalgt del i uddannelsesrejsen. </a:t>
            </a:r>
          </a:p>
          <a:p>
            <a:pPr marL="457200" indent="-457200">
              <a:buFont typeface="+mj-lt"/>
              <a:buAutoNum type="alphaLcPeriod"/>
            </a:pPr>
            <a:endParaRPr lang="da-DK"/>
          </a:p>
        </p:txBody>
      </p:sp>
      <p:pic>
        <p:nvPicPr>
          <p:cNvPr id="42" name="Picture 41">
            <a:extLst>
              <a:ext uri="{FF2B5EF4-FFF2-40B4-BE49-F238E27FC236}">
                <a16:creationId xmlns:a16="http://schemas.microsoft.com/office/drawing/2014/main" id="{33E95D3E-9CA2-4499-A118-E6BA2AD54B3F}"/>
              </a:ext>
            </a:extLst>
          </p:cNvPr>
          <p:cNvPicPr>
            <a:picLocks noChangeAspect="1"/>
          </p:cNvPicPr>
          <p:nvPr/>
        </p:nvPicPr>
        <p:blipFill>
          <a:blip r:embed="rId5"/>
          <a:stretch>
            <a:fillRect/>
          </a:stretch>
        </p:blipFill>
        <p:spPr>
          <a:xfrm>
            <a:off x="15198864" y="2362199"/>
            <a:ext cx="3260585" cy="4593878"/>
          </a:xfrm>
          <a:prstGeom prst="rect">
            <a:avLst/>
          </a:prstGeom>
          <a:effectLst>
            <a:outerShdw blurRad="50800" dist="38100" dir="2700000" algn="tl" rotWithShape="0">
              <a:prstClr val="black">
                <a:alpha val="40000"/>
              </a:prstClr>
            </a:outerShdw>
          </a:effectLst>
        </p:spPr>
      </p:pic>
      <p:grpSp>
        <p:nvGrpSpPr>
          <p:cNvPr id="45" name="Group 44">
            <a:extLst>
              <a:ext uri="{FF2B5EF4-FFF2-40B4-BE49-F238E27FC236}">
                <a16:creationId xmlns:a16="http://schemas.microsoft.com/office/drawing/2014/main" id="{80A41134-7EB6-40A7-8F56-A2F90FF96672}"/>
              </a:ext>
            </a:extLst>
          </p:cNvPr>
          <p:cNvGrpSpPr>
            <a:grpSpLocks noChangeAspect="1"/>
          </p:cNvGrpSpPr>
          <p:nvPr/>
        </p:nvGrpSpPr>
        <p:grpSpPr>
          <a:xfrm>
            <a:off x="15200219" y="2904991"/>
            <a:ext cx="1019961" cy="1023848"/>
            <a:chOff x="12147550" y="2116939"/>
            <a:chExt cx="1177807" cy="1182296"/>
          </a:xfrm>
        </p:grpSpPr>
        <p:pic>
          <p:nvPicPr>
            <p:cNvPr id="46" name="Graphic 45">
              <a:extLst>
                <a:ext uri="{FF2B5EF4-FFF2-40B4-BE49-F238E27FC236}">
                  <a16:creationId xmlns:a16="http://schemas.microsoft.com/office/drawing/2014/main" id="{B9094EE3-9060-4958-8065-B30B7547235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2147550" y="2116939"/>
              <a:ext cx="1177807" cy="1182296"/>
            </a:xfrm>
            <a:prstGeom prst="rect">
              <a:avLst/>
            </a:prstGeom>
          </p:spPr>
        </p:pic>
        <p:sp>
          <p:nvSpPr>
            <p:cNvPr id="47" name="Oval 46">
              <a:extLst>
                <a:ext uri="{FF2B5EF4-FFF2-40B4-BE49-F238E27FC236}">
                  <a16:creationId xmlns:a16="http://schemas.microsoft.com/office/drawing/2014/main" id="{1B1A4585-6102-439E-A676-4029777A1DE4}"/>
                </a:ext>
              </a:extLst>
            </p:cNvPr>
            <p:cNvSpPr>
              <a:spLocks noChangeAspect="1"/>
            </p:cNvSpPr>
            <p:nvPr/>
          </p:nvSpPr>
          <p:spPr>
            <a:xfrm>
              <a:off x="12196453" y="2168087"/>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51" name="Group 50">
            <a:extLst>
              <a:ext uri="{FF2B5EF4-FFF2-40B4-BE49-F238E27FC236}">
                <a16:creationId xmlns:a16="http://schemas.microsoft.com/office/drawing/2014/main" id="{46D744F6-8286-42E6-8440-CB1B063AC6D1}"/>
              </a:ext>
            </a:extLst>
          </p:cNvPr>
          <p:cNvGrpSpPr>
            <a:grpSpLocks noChangeAspect="1"/>
          </p:cNvGrpSpPr>
          <p:nvPr/>
        </p:nvGrpSpPr>
        <p:grpSpPr>
          <a:xfrm>
            <a:off x="15162119" y="4276591"/>
            <a:ext cx="1019961" cy="1023848"/>
            <a:chOff x="12147550" y="2116939"/>
            <a:chExt cx="1177807" cy="1182296"/>
          </a:xfrm>
        </p:grpSpPr>
        <p:pic>
          <p:nvPicPr>
            <p:cNvPr id="52" name="Graphic 51">
              <a:extLst>
                <a:ext uri="{FF2B5EF4-FFF2-40B4-BE49-F238E27FC236}">
                  <a16:creationId xmlns:a16="http://schemas.microsoft.com/office/drawing/2014/main" id="{5A0A9B27-2AAD-40B2-97DA-2DB0300DD2C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2147550" y="2116939"/>
              <a:ext cx="1177807" cy="1182296"/>
            </a:xfrm>
            <a:prstGeom prst="rect">
              <a:avLst/>
            </a:prstGeom>
          </p:spPr>
        </p:pic>
        <p:sp>
          <p:nvSpPr>
            <p:cNvPr id="53" name="Oval 52">
              <a:extLst>
                <a:ext uri="{FF2B5EF4-FFF2-40B4-BE49-F238E27FC236}">
                  <a16:creationId xmlns:a16="http://schemas.microsoft.com/office/drawing/2014/main" id="{278E81E3-6BE4-4CB8-B3F1-9A2826A00003}"/>
                </a:ext>
              </a:extLst>
            </p:cNvPr>
            <p:cNvSpPr>
              <a:spLocks noChangeAspect="1"/>
            </p:cNvSpPr>
            <p:nvPr/>
          </p:nvSpPr>
          <p:spPr>
            <a:xfrm>
              <a:off x="12196453" y="2168087"/>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3838953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84438"/>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E4FBF8-8E4F-4C3A-83C8-5F4F9E94C652}"/>
              </a:ext>
            </a:extLst>
          </p:cNvPr>
          <p:cNvGrpSpPr/>
          <p:nvPr/>
        </p:nvGrpSpPr>
        <p:grpSpPr>
          <a:xfrm>
            <a:off x="0" y="0"/>
            <a:ext cx="19007138" cy="10691813"/>
            <a:chOff x="0" y="0"/>
            <a:chExt cx="19007138" cy="10691813"/>
          </a:xfrm>
        </p:grpSpPr>
        <p:sp>
          <p:nvSpPr>
            <p:cNvPr id="12" name="Rectangle 11">
              <a:extLst>
                <a:ext uri="{FF2B5EF4-FFF2-40B4-BE49-F238E27FC236}">
                  <a16:creationId xmlns:a16="http://schemas.microsoft.com/office/drawing/2014/main" id="{47C2661F-E586-4BE0-89CB-F6378907C202}"/>
                </a:ext>
              </a:extLst>
            </p:cNvPr>
            <p:cNvSpPr/>
            <p:nvPr/>
          </p:nvSpPr>
          <p:spPr>
            <a:xfrm>
              <a:off x="0" y="0"/>
              <a:ext cx="19007138" cy="1877436"/>
            </a:xfrm>
            <a:prstGeom prst="rect">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3" name="Freeform: Shape 62">
              <a:extLst>
                <a:ext uri="{FF2B5EF4-FFF2-40B4-BE49-F238E27FC236}">
                  <a16:creationId xmlns:a16="http://schemas.microsoft.com/office/drawing/2014/main" id="{1DE7E937-E60E-4397-9374-568183CD63BB}"/>
                </a:ext>
              </a:extLst>
            </p:cNvPr>
            <p:cNvSpPr>
              <a:spLocks noChangeAspect="1"/>
            </p:cNvSpPr>
            <p:nvPr/>
          </p:nvSpPr>
          <p:spPr>
            <a:xfrm>
              <a:off x="0" y="1139617"/>
              <a:ext cx="19007138" cy="9552196"/>
            </a:xfrm>
            <a:custGeom>
              <a:avLst/>
              <a:gdLst>
                <a:gd name="connsiteX0" fmla="*/ 0 w 19007138"/>
                <a:gd name="connsiteY0" fmla="*/ 0 h 9552196"/>
                <a:gd name="connsiteX1" fmla="*/ 19006314 w 19007138"/>
                <a:gd name="connsiteY1" fmla="*/ 0 h 9552196"/>
                <a:gd name="connsiteX2" fmla="*/ 19006314 w 19007138"/>
                <a:gd name="connsiteY2" fmla="*/ 2413987 h 9552196"/>
                <a:gd name="connsiteX3" fmla="*/ 19007138 w 19007138"/>
                <a:gd name="connsiteY3" fmla="*/ 2413987 h 9552196"/>
                <a:gd name="connsiteX4" fmla="*/ 19007138 w 19007138"/>
                <a:gd name="connsiteY4" fmla="*/ 5616155 h 9552196"/>
                <a:gd name="connsiteX5" fmla="*/ 18998984 w 19007138"/>
                <a:gd name="connsiteY5" fmla="*/ 5607217 h 9552196"/>
                <a:gd name="connsiteX6" fmla="*/ 12785375 w 19007138"/>
                <a:gd name="connsiteY6" fmla="*/ 3102173 h 9552196"/>
                <a:gd name="connsiteX7" fmla="*/ 9119726 w 19007138"/>
                <a:gd name="connsiteY7" fmla="*/ 6079636 h 9552196"/>
                <a:gd name="connsiteX8" fmla="*/ 2511726 w 19007138"/>
                <a:gd name="connsiteY8" fmla="*/ 6170929 h 9552196"/>
                <a:gd name="connsiteX9" fmla="*/ 73672 w 19007138"/>
                <a:gd name="connsiteY9" fmla="*/ 9301406 h 9552196"/>
                <a:gd name="connsiteX10" fmla="*/ 15659 w 19007138"/>
                <a:gd name="connsiteY10" fmla="*/ 9552196 h 9552196"/>
                <a:gd name="connsiteX11" fmla="*/ 0 w 19007138"/>
                <a:gd name="connsiteY11" fmla="*/ 9552196 h 955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7138" h="9552196">
                  <a:moveTo>
                    <a:pt x="0" y="0"/>
                  </a:moveTo>
                  <a:lnTo>
                    <a:pt x="19006314" y="0"/>
                  </a:lnTo>
                  <a:lnTo>
                    <a:pt x="19006314" y="2413987"/>
                  </a:lnTo>
                  <a:lnTo>
                    <a:pt x="19007138" y="2413987"/>
                  </a:lnTo>
                  <a:lnTo>
                    <a:pt x="19007138" y="5616155"/>
                  </a:lnTo>
                  <a:lnTo>
                    <a:pt x="18998984" y="5607217"/>
                  </a:lnTo>
                  <a:cubicBezTo>
                    <a:pt x="18831000" y="5424503"/>
                    <a:pt x="16091568" y="2510329"/>
                    <a:pt x="12785375" y="3102173"/>
                  </a:cubicBezTo>
                  <a:cubicBezTo>
                    <a:pt x="11219395" y="3383067"/>
                    <a:pt x="11029796" y="5342296"/>
                    <a:pt x="9119726" y="6079636"/>
                  </a:cubicBezTo>
                  <a:cubicBezTo>
                    <a:pt x="7216677" y="6824001"/>
                    <a:pt x="5166161" y="5075448"/>
                    <a:pt x="2511726" y="6170929"/>
                  </a:cubicBezTo>
                  <a:cubicBezTo>
                    <a:pt x="1008237" y="6791416"/>
                    <a:pt x="356334" y="8198154"/>
                    <a:pt x="73672" y="9301406"/>
                  </a:cubicBezTo>
                  <a:lnTo>
                    <a:pt x="15659" y="9552196"/>
                  </a:lnTo>
                  <a:lnTo>
                    <a:pt x="0" y="9552196"/>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B65F18FA-DE0F-4C90-A678-44C4808B5EB5}"/>
              </a:ext>
            </a:extLst>
          </p:cNvPr>
          <p:cNvSpPr>
            <a:spLocks noGrp="1"/>
          </p:cNvSpPr>
          <p:nvPr>
            <p:ph type="title"/>
          </p:nvPr>
        </p:nvSpPr>
        <p:spPr>
          <a:xfrm>
            <a:off x="1083100" y="1511433"/>
            <a:ext cx="15833300" cy="2215991"/>
          </a:xfrm>
        </p:spPr>
        <p:txBody>
          <a:bodyPr wrap="square">
            <a:spAutoFit/>
          </a:bodyPr>
          <a:lstStyle/>
          <a:p>
            <a:r>
              <a:rPr lang="da-DK" sz="8000"/>
              <a:t>3. Inspiration til videreudvikling af praksis</a:t>
            </a:r>
          </a:p>
        </p:txBody>
      </p:sp>
      <p:sp>
        <p:nvSpPr>
          <p:cNvPr id="16" name="Rectangle 15">
            <a:extLst>
              <a:ext uri="{FF2B5EF4-FFF2-40B4-BE49-F238E27FC236}">
                <a16:creationId xmlns:a16="http://schemas.microsoft.com/office/drawing/2014/main" id="{E75677E8-15E4-484C-9EDE-11869CA0E306}"/>
              </a:ext>
            </a:extLst>
          </p:cNvPr>
          <p:cNvSpPr/>
          <p:nvPr/>
        </p:nvSpPr>
        <p:spPr>
          <a:xfrm>
            <a:off x="1083099" y="1001732"/>
            <a:ext cx="2736000" cy="288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Udviklingssession</a:t>
            </a:r>
          </a:p>
        </p:txBody>
      </p:sp>
      <p:pic>
        <p:nvPicPr>
          <p:cNvPr id="62" name="Graphic 61">
            <a:extLst>
              <a:ext uri="{FF2B5EF4-FFF2-40B4-BE49-F238E27FC236}">
                <a16:creationId xmlns:a16="http://schemas.microsoft.com/office/drawing/2014/main" id="{047D917B-D5D1-47A3-8248-481851BFB22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0491492" y="9059226"/>
            <a:ext cx="2648420" cy="1632587"/>
          </a:xfrm>
          <a:prstGeom prst="rect">
            <a:avLst/>
          </a:prstGeom>
        </p:spPr>
      </p:pic>
      <p:pic>
        <p:nvPicPr>
          <p:cNvPr id="66" name="Graphic 65">
            <a:extLst>
              <a:ext uri="{FF2B5EF4-FFF2-40B4-BE49-F238E27FC236}">
                <a16:creationId xmlns:a16="http://schemas.microsoft.com/office/drawing/2014/main" id="{20B22121-C391-4228-A5DE-E9988E1B8B1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703668" y="4494678"/>
            <a:ext cx="2419116" cy="2496322"/>
          </a:xfrm>
          <a:prstGeom prst="rect">
            <a:avLst/>
          </a:prstGeom>
        </p:spPr>
      </p:pic>
      <p:pic>
        <p:nvPicPr>
          <p:cNvPr id="67" name="Graphic 66">
            <a:extLst>
              <a:ext uri="{FF2B5EF4-FFF2-40B4-BE49-F238E27FC236}">
                <a16:creationId xmlns:a16="http://schemas.microsoft.com/office/drawing/2014/main" id="{2C9D47C3-3CDC-4EE9-BA9A-623FB47EB8AE}"/>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575317" y="7792631"/>
            <a:ext cx="1305032" cy="690493"/>
          </a:xfrm>
          <a:prstGeom prst="rect">
            <a:avLst/>
          </a:prstGeom>
        </p:spPr>
      </p:pic>
      <p:pic>
        <p:nvPicPr>
          <p:cNvPr id="68" name="Graphic 67">
            <a:extLst>
              <a:ext uri="{FF2B5EF4-FFF2-40B4-BE49-F238E27FC236}">
                <a16:creationId xmlns:a16="http://schemas.microsoft.com/office/drawing/2014/main" id="{33240218-B473-4C60-B950-CA9BC35C4635}"/>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5982748" y="8937558"/>
            <a:ext cx="1326229" cy="1272034"/>
          </a:xfrm>
          <a:prstGeom prst="rect">
            <a:avLst/>
          </a:prstGeom>
        </p:spPr>
      </p:pic>
      <p:pic>
        <p:nvPicPr>
          <p:cNvPr id="69" name="Graphic 68">
            <a:extLst>
              <a:ext uri="{FF2B5EF4-FFF2-40B4-BE49-F238E27FC236}">
                <a16:creationId xmlns:a16="http://schemas.microsoft.com/office/drawing/2014/main" id="{29A90798-CD4F-451D-BF66-6AFAD8E62D77}"/>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7106804" y="5407122"/>
            <a:ext cx="679160" cy="1078666"/>
          </a:xfrm>
          <a:prstGeom prst="rect">
            <a:avLst/>
          </a:prstGeom>
        </p:spPr>
      </p:pic>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flipH="1">
            <a:off x="510043" y="9090272"/>
            <a:ext cx="1628034" cy="861393"/>
          </a:xfrm>
          <a:prstGeom prst="rect">
            <a:avLst/>
          </a:prstGeom>
        </p:spPr>
      </p:pic>
      <p:grpSp>
        <p:nvGrpSpPr>
          <p:cNvPr id="14" name="Group 13">
            <a:extLst>
              <a:ext uri="{FF2B5EF4-FFF2-40B4-BE49-F238E27FC236}">
                <a16:creationId xmlns:a16="http://schemas.microsoft.com/office/drawing/2014/main" id="{C45C2F8B-73D9-4904-B97F-F13BA162E674}"/>
              </a:ext>
            </a:extLst>
          </p:cNvPr>
          <p:cNvGrpSpPr/>
          <p:nvPr/>
        </p:nvGrpSpPr>
        <p:grpSpPr>
          <a:xfrm>
            <a:off x="2383907" y="6193806"/>
            <a:ext cx="3346193" cy="3358390"/>
            <a:chOff x="2246455" y="1357801"/>
            <a:chExt cx="4825419" cy="4843010"/>
          </a:xfrm>
        </p:grpSpPr>
        <p:pic>
          <p:nvPicPr>
            <p:cNvPr id="15" name="Graphic 14">
              <a:extLst>
                <a:ext uri="{FF2B5EF4-FFF2-40B4-BE49-F238E27FC236}">
                  <a16:creationId xmlns:a16="http://schemas.microsoft.com/office/drawing/2014/main" id="{8B282AF9-AADB-4F77-BBC3-EE10BB004DE2}"/>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246455" y="1617559"/>
              <a:ext cx="4825419" cy="4163448"/>
            </a:xfrm>
            <a:prstGeom prst="rect">
              <a:avLst/>
            </a:prstGeom>
          </p:spPr>
        </p:pic>
        <p:sp>
          <p:nvSpPr>
            <p:cNvPr id="17" name="Oval 16">
              <a:extLst>
                <a:ext uri="{FF2B5EF4-FFF2-40B4-BE49-F238E27FC236}">
                  <a16:creationId xmlns:a16="http://schemas.microsoft.com/office/drawing/2014/main" id="{478376BA-CC36-4863-A6C0-2BB25050A71B}"/>
                </a:ext>
              </a:extLst>
            </p:cNvPr>
            <p:cNvSpPr/>
            <p:nvPr/>
          </p:nvSpPr>
          <p:spPr>
            <a:xfrm>
              <a:off x="2497785" y="1803244"/>
              <a:ext cx="4397567" cy="43975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8" name="Billede 11">
              <a:extLst>
                <a:ext uri="{FF2B5EF4-FFF2-40B4-BE49-F238E27FC236}">
                  <a16:creationId xmlns:a16="http://schemas.microsoft.com/office/drawing/2014/main" id="{3EFD87E8-89D2-497D-B5E8-BD76B2301B28}"/>
                </a:ext>
              </a:extLst>
            </p:cNvPr>
            <p:cNvPicPr>
              <a:picLocks noChangeAspect="1"/>
            </p:cNvPicPr>
            <p:nvPr/>
          </p:nvPicPr>
          <p:blipFill>
            <a:blip r:embed="rId14"/>
            <a:stretch>
              <a:fillRect/>
            </a:stretch>
          </p:blipFill>
          <p:spPr>
            <a:xfrm>
              <a:off x="2836929" y="1357801"/>
              <a:ext cx="3240000" cy="4665936"/>
            </a:xfrm>
            <a:prstGeom prst="rect">
              <a:avLst/>
            </a:prstGeom>
          </p:spPr>
        </p:pic>
      </p:grpSp>
      <p:grpSp>
        <p:nvGrpSpPr>
          <p:cNvPr id="19" name="Group 18">
            <a:extLst>
              <a:ext uri="{FF2B5EF4-FFF2-40B4-BE49-F238E27FC236}">
                <a16:creationId xmlns:a16="http://schemas.microsoft.com/office/drawing/2014/main" id="{E88FE3F8-0791-4D59-87F4-646CB802D7F7}"/>
              </a:ext>
            </a:extLst>
          </p:cNvPr>
          <p:cNvGrpSpPr/>
          <p:nvPr/>
        </p:nvGrpSpPr>
        <p:grpSpPr>
          <a:xfrm>
            <a:off x="7737816" y="5062333"/>
            <a:ext cx="4472274" cy="3643708"/>
            <a:chOff x="1235229" y="907641"/>
            <a:chExt cx="6514818" cy="5307835"/>
          </a:xfrm>
        </p:grpSpPr>
        <p:pic>
          <p:nvPicPr>
            <p:cNvPr id="20" name="Graphic 19">
              <a:extLst>
                <a:ext uri="{FF2B5EF4-FFF2-40B4-BE49-F238E27FC236}">
                  <a16:creationId xmlns:a16="http://schemas.microsoft.com/office/drawing/2014/main" id="{350737A9-2583-48D1-BF39-576796CDE437}"/>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161759" y="907641"/>
              <a:ext cx="5588288" cy="4821663"/>
            </a:xfrm>
            <a:prstGeom prst="rect">
              <a:avLst/>
            </a:prstGeom>
          </p:spPr>
        </p:pic>
        <p:sp>
          <p:nvSpPr>
            <p:cNvPr id="21" name="Oval 20">
              <a:extLst>
                <a:ext uri="{FF2B5EF4-FFF2-40B4-BE49-F238E27FC236}">
                  <a16:creationId xmlns:a16="http://schemas.microsoft.com/office/drawing/2014/main" id="{66495FFD-3205-425A-A05A-F8C34086FF8B}"/>
                </a:ext>
              </a:extLst>
            </p:cNvPr>
            <p:cNvSpPr/>
            <p:nvPr/>
          </p:nvSpPr>
          <p:spPr>
            <a:xfrm>
              <a:off x="2452823" y="1122682"/>
              <a:ext cx="5092795" cy="5092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2" name="Billede 12">
              <a:extLst>
                <a:ext uri="{FF2B5EF4-FFF2-40B4-BE49-F238E27FC236}">
                  <a16:creationId xmlns:a16="http://schemas.microsoft.com/office/drawing/2014/main" id="{B490AA67-8EE8-43DF-A382-11793DD84C92}"/>
                </a:ext>
              </a:extLst>
            </p:cNvPr>
            <p:cNvPicPr>
              <a:picLocks noChangeAspect="1"/>
            </p:cNvPicPr>
            <p:nvPr/>
          </p:nvPicPr>
          <p:blipFill>
            <a:blip r:embed="rId15"/>
            <a:stretch>
              <a:fillRect/>
            </a:stretch>
          </p:blipFill>
          <p:spPr>
            <a:xfrm>
              <a:off x="1235229" y="1326705"/>
              <a:ext cx="5915761" cy="4605918"/>
            </a:xfrm>
            <a:prstGeom prst="rect">
              <a:avLst/>
            </a:prstGeom>
          </p:spPr>
        </p:pic>
      </p:grpSp>
      <p:grpSp>
        <p:nvGrpSpPr>
          <p:cNvPr id="23" name="Group 22">
            <a:extLst>
              <a:ext uri="{FF2B5EF4-FFF2-40B4-BE49-F238E27FC236}">
                <a16:creationId xmlns:a16="http://schemas.microsoft.com/office/drawing/2014/main" id="{A1FF6829-F253-4382-B954-F29E941C92FE}"/>
              </a:ext>
            </a:extLst>
          </p:cNvPr>
          <p:cNvGrpSpPr/>
          <p:nvPr/>
        </p:nvGrpSpPr>
        <p:grpSpPr>
          <a:xfrm>
            <a:off x="13797272" y="5794301"/>
            <a:ext cx="4381704" cy="4626781"/>
            <a:chOff x="1941652" y="104770"/>
            <a:chExt cx="5808395" cy="6133270"/>
          </a:xfrm>
        </p:grpSpPr>
        <p:pic>
          <p:nvPicPr>
            <p:cNvPr id="24" name="Graphic 23">
              <a:extLst>
                <a:ext uri="{FF2B5EF4-FFF2-40B4-BE49-F238E27FC236}">
                  <a16:creationId xmlns:a16="http://schemas.microsoft.com/office/drawing/2014/main" id="{60A44563-343C-4F8C-81DB-B40C716DAAE5}"/>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161759" y="907641"/>
              <a:ext cx="5588288" cy="4821663"/>
            </a:xfrm>
            <a:prstGeom prst="rect">
              <a:avLst/>
            </a:prstGeom>
          </p:spPr>
        </p:pic>
        <p:sp>
          <p:nvSpPr>
            <p:cNvPr id="25" name="Oval 24">
              <a:extLst>
                <a:ext uri="{FF2B5EF4-FFF2-40B4-BE49-F238E27FC236}">
                  <a16:creationId xmlns:a16="http://schemas.microsoft.com/office/drawing/2014/main" id="{D723D4BD-FEC9-432E-AC38-D0848258BF31}"/>
                </a:ext>
              </a:extLst>
            </p:cNvPr>
            <p:cNvSpPr/>
            <p:nvPr/>
          </p:nvSpPr>
          <p:spPr>
            <a:xfrm>
              <a:off x="2452823" y="1122682"/>
              <a:ext cx="5092795" cy="5092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6" name="Billede 13">
              <a:extLst>
                <a:ext uri="{FF2B5EF4-FFF2-40B4-BE49-F238E27FC236}">
                  <a16:creationId xmlns:a16="http://schemas.microsoft.com/office/drawing/2014/main" id="{E87DADEE-1767-41EF-9632-0FEAB780CDAC}"/>
                </a:ext>
              </a:extLst>
            </p:cNvPr>
            <p:cNvPicPr>
              <a:picLocks noChangeAspect="1"/>
            </p:cNvPicPr>
            <p:nvPr/>
          </p:nvPicPr>
          <p:blipFill>
            <a:blip r:embed="rId16"/>
            <a:stretch>
              <a:fillRect/>
            </a:stretch>
          </p:blipFill>
          <p:spPr>
            <a:xfrm>
              <a:off x="1941652" y="104770"/>
              <a:ext cx="4953106" cy="6133270"/>
            </a:xfrm>
            <a:prstGeom prst="rect">
              <a:avLst/>
            </a:prstGeom>
          </p:spPr>
        </p:pic>
      </p:grpSp>
    </p:spTree>
    <p:extLst>
      <p:ext uri="{BB962C8B-B14F-4D97-AF65-F5344CB8AC3E}">
        <p14:creationId xmlns:p14="http://schemas.microsoft.com/office/powerpoint/2010/main" val="3105017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493D18A-8226-4843-BC11-05C56A578221}"/>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endParaRPr lang="en-US"/>
          </a:p>
        </p:txBody>
      </p:sp>
      <p:grpSp>
        <p:nvGrpSpPr>
          <p:cNvPr id="69" name="Group 68">
            <a:extLst>
              <a:ext uri="{FF2B5EF4-FFF2-40B4-BE49-F238E27FC236}">
                <a16:creationId xmlns:a16="http://schemas.microsoft.com/office/drawing/2014/main" id="{143E0F5E-D68C-4331-8FD2-7793F6CCB1B6}"/>
              </a:ext>
            </a:extLst>
          </p:cNvPr>
          <p:cNvGrpSpPr/>
          <p:nvPr/>
        </p:nvGrpSpPr>
        <p:grpSpPr>
          <a:xfrm>
            <a:off x="7053088" y="6172201"/>
            <a:ext cx="4129262" cy="2906858"/>
            <a:chOff x="14711188" y="3657599"/>
            <a:chExt cx="3017379" cy="2163909"/>
          </a:xfrm>
        </p:grpSpPr>
        <p:pic>
          <p:nvPicPr>
            <p:cNvPr id="70" name="Picture 69">
              <a:extLst>
                <a:ext uri="{FF2B5EF4-FFF2-40B4-BE49-F238E27FC236}">
                  <a16:creationId xmlns:a16="http://schemas.microsoft.com/office/drawing/2014/main" id="{2B8609AA-77F2-4EFD-BFCE-FBBAEA32FF11}"/>
                </a:ext>
              </a:extLst>
            </p:cNvPr>
            <p:cNvPicPr>
              <a:picLocks noChangeAspect="1"/>
            </p:cNvPicPr>
            <p:nvPr/>
          </p:nvPicPr>
          <p:blipFill>
            <a:blip r:embed="rId2"/>
            <a:stretch>
              <a:fillRect/>
            </a:stretch>
          </p:blipFill>
          <p:spPr>
            <a:xfrm>
              <a:off x="15072535" y="3681377"/>
              <a:ext cx="1253352" cy="1764220"/>
            </a:xfrm>
            <a:prstGeom prst="rect">
              <a:avLst/>
            </a:prstGeom>
            <a:effectLst>
              <a:outerShdw blurRad="50800" dist="38100" dir="2700000" algn="tl" rotWithShape="0">
                <a:prstClr val="black">
                  <a:alpha val="40000"/>
                </a:prstClr>
              </a:outerShdw>
            </a:effectLst>
          </p:spPr>
        </p:pic>
        <p:pic>
          <p:nvPicPr>
            <p:cNvPr id="71" name="Picture 70">
              <a:extLst>
                <a:ext uri="{FF2B5EF4-FFF2-40B4-BE49-F238E27FC236}">
                  <a16:creationId xmlns:a16="http://schemas.microsoft.com/office/drawing/2014/main" id="{49AAFAE7-68AD-4A48-A393-E70B4C07D097}"/>
                </a:ext>
              </a:extLst>
            </p:cNvPr>
            <p:cNvPicPr>
              <a:picLocks noChangeAspect="1"/>
            </p:cNvPicPr>
            <p:nvPr/>
          </p:nvPicPr>
          <p:blipFill>
            <a:blip r:embed="rId3"/>
            <a:stretch>
              <a:fillRect/>
            </a:stretch>
          </p:blipFill>
          <p:spPr>
            <a:xfrm>
              <a:off x="14711188" y="4056876"/>
              <a:ext cx="1250066" cy="1759292"/>
            </a:xfrm>
            <a:prstGeom prst="rect">
              <a:avLst/>
            </a:prstGeom>
            <a:effectLst>
              <a:outerShdw blurRad="50800" dist="38100" dir="2700000" algn="tl" rotWithShape="0">
                <a:prstClr val="black">
                  <a:alpha val="40000"/>
                </a:prstClr>
              </a:outerShdw>
            </a:effectLst>
          </p:spPr>
        </p:pic>
        <p:pic>
          <p:nvPicPr>
            <p:cNvPr id="72" name="Picture 71">
              <a:extLst>
                <a:ext uri="{FF2B5EF4-FFF2-40B4-BE49-F238E27FC236}">
                  <a16:creationId xmlns:a16="http://schemas.microsoft.com/office/drawing/2014/main" id="{29D93259-52E1-4C07-99F4-BE561B3D4743}"/>
                </a:ext>
              </a:extLst>
            </p:cNvPr>
            <p:cNvPicPr>
              <a:picLocks noChangeAspect="1"/>
            </p:cNvPicPr>
            <p:nvPr/>
          </p:nvPicPr>
          <p:blipFill>
            <a:blip r:embed="rId4"/>
            <a:stretch>
              <a:fillRect/>
            </a:stretch>
          </p:blipFill>
          <p:spPr>
            <a:xfrm>
              <a:off x="16475215" y="3657599"/>
              <a:ext cx="1253352" cy="1765863"/>
            </a:xfrm>
            <a:prstGeom prst="rect">
              <a:avLst/>
            </a:prstGeom>
            <a:effectLst>
              <a:outerShdw blurRad="50800" dist="38100" dir="2700000" algn="tl" rotWithShape="0">
                <a:prstClr val="black">
                  <a:alpha val="40000"/>
                </a:prstClr>
              </a:outerShdw>
            </a:effectLst>
          </p:spPr>
        </p:pic>
        <p:pic>
          <p:nvPicPr>
            <p:cNvPr id="73" name="Picture 72">
              <a:extLst>
                <a:ext uri="{FF2B5EF4-FFF2-40B4-BE49-F238E27FC236}">
                  <a16:creationId xmlns:a16="http://schemas.microsoft.com/office/drawing/2014/main" id="{BF507CD1-1D57-4726-9B9B-333DB5141ACD}"/>
                </a:ext>
              </a:extLst>
            </p:cNvPr>
            <p:cNvPicPr>
              <a:picLocks noChangeAspect="1"/>
            </p:cNvPicPr>
            <p:nvPr/>
          </p:nvPicPr>
          <p:blipFill>
            <a:blip r:embed="rId5"/>
            <a:stretch>
              <a:fillRect/>
            </a:stretch>
          </p:blipFill>
          <p:spPr>
            <a:xfrm>
              <a:off x="16129506" y="4055645"/>
              <a:ext cx="1263208" cy="1765863"/>
            </a:xfrm>
            <a:prstGeom prst="rect">
              <a:avLst/>
            </a:prstGeom>
            <a:effectLst>
              <a:outerShdw blurRad="50800" dist="38100" dir="2700000" algn="tl" rotWithShape="0">
                <a:prstClr val="black">
                  <a:alpha val="40000"/>
                </a:prstClr>
              </a:outerShdw>
            </a:effectLst>
          </p:spPr>
        </p:pic>
      </p:gr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da-DK"/>
              <a:t>3. Inspiration til videreudvikling af praksis</a:t>
            </a:r>
          </a:p>
        </p:txBody>
      </p:sp>
      <p:sp>
        <p:nvSpPr>
          <p:cNvPr id="4" name="Footer Placeholder 3">
            <a:extLst>
              <a:ext uri="{FF2B5EF4-FFF2-40B4-BE49-F238E27FC236}">
                <a16:creationId xmlns:a16="http://schemas.microsoft.com/office/drawing/2014/main" id="{66B6708E-2AB2-4A69-AF4E-841068CCA138}"/>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fld id="{92103799-4748-4C4F-A17A-6CEDBDE457E7}" type="slidenum">
              <a:rPr lang="en-IN" smtClean="0"/>
              <a:pPr/>
              <a:t>15</a:t>
            </a:fld>
            <a:endParaRPr lang="en-IN" sz="1000"/>
          </a:p>
        </p:txBody>
      </p:sp>
      <p:sp>
        <p:nvSpPr>
          <p:cNvPr id="34" name="Content Placeholder 1">
            <a:extLst>
              <a:ext uri="{FF2B5EF4-FFF2-40B4-BE49-F238E27FC236}">
                <a16:creationId xmlns:a16="http://schemas.microsoft.com/office/drawing/2014/main" id="{B340AA39-10F5-4E53-95AE-D521A68CC399}"/>
              </a:ext>
            </a:extLst>
          </p:cNvPr>
          <p:cNvSpPr>
            <a:spLocks noGrp="1"/>
          </p:cNvSpPr>
          <p:nvPr>
            <p:ph sz="quarter" idx="15"/>
          </p:nvPr>
        </p:nvSpPr>
        <p:spPr>
          <a:xfrm>
            <a:off x="1077912" y="1997077"/>
            <a:ext cx="9228138" cy="3580294"/>
          </a:xfrm>
          <a:noFill/>
        </p:spPr>
        <p:txBody>
          <a:bodyPr vert="horz" lIns="0" tIns="0" rIns="0" bIns="0" rtlCol="0" anchor="t">
            <a:noAutofit/>
          </a:bodyPr>
          <a:lstStyle/>
          <a:p>
            <a:pPr marL="0" indent="0">
              <a:buNone/>
            </a:pPr>
            <a:r>
              <a:rPr lang="da-DK" dirty="0">
                <a:latin typeface="Arial"/>
                <a:cs typeface="Arial"/>
              </a:rPr>
              <a:t>Inspiration til videreudvikling af god praksis for undervisningsmiljø i hver del af i elevernes uddannelsesrejse.   </a:t>
            </a:r>
            <a:endParaRPr lang="da-DK" dirty="0"/>
          </a:p>
          <a:p>
            <a:pPr marL="215900" indent="-215900"/>
            <a:r>
              <a:rPr lang="da-DK" b="1" dirty="0">
                <a:solidFill>
                  <a:srgbClr val="6CAD96"/>
                </a:solidFill>
                <a:latin typeface="Arial"/>
                <a:cs typeface="Arial"/>
              </a:rPr>
              <a:t>Inspiration: </a:t>
            </a:r>
            <a:r>
              <a:rPr lang="da-DK" dirty="0">
                <a:latin typeface="Arial"/>
                <a:cs typeface="Arial"/>
              </a:rPr>
              <a:t>Brug forslagskataloget: </a:t>
            </a:r>
            <a:r>
              <a:rPr lang="da-DK" i="1" dirty="0">
                <a:solidFill>
                  <a:srgbClr val="75AA9C"/>
                </a:solidFill>
                <a:latin typeface="Arial"/>
                <a:cs typeface="Arial"/>
                <a:hlinkClick r:id="rId6"/>
              </a:rPr>
              <a:t>God praksis for undervisningsmiljøer på erhvervsskolerne </a:t>
            </a:r>
            <a:r>
              <a:rPr lang="da-DK" dirty="0">
                <a:latin typeface="Arial"/>
                <a:cs typeface="Arial"/>
              </a:rPr>
              <a:t>til at blive inspireret af, hvad andre skoler gør for at skabe gode undervisningsmiljøer. </a:t>
            </a:r>
          </a:p>
          <a:p>
            <a:r>
              <a:rPr lang="da-DK" b="1" dirty="0">
                <a:solidFill>
                  <a:srgbClr val="75AA9C"/>
                </a:solidFill>
                <a:latin typeface="Arial"/>
                <a:cs typeface="Arial"/>
              </a:rPr>
              <a:t>Ideer til ny plan:</a:t>
            </a:r>
            <a:r>
              <a:rPr lang="da-DK" dirty="0">
                <a:latin typeface="Arial"/>
                <a:cs typeface="Arial"/>
              </a:rPr>
              <a:t> Vend efterfølgende tilbage til arbejdsarket og nedfæld de initiativer, der kan give mening at arbejde videre med hos jer. Diskutér hvordan de konkrete eksempler kan tilpasses jeres virkelighed. </a:t>
            </a:r>
            <a:endParaRPr lang="da-DK" dirty="0"/>
          </a:p>
        </p:txBody>
      </p:sp>
      <p:grpSp>
        <p:nvGrpSpPr>
          <p:cNvPr id="50" name="Group 49">
            <a:extLst>
              <a:ext uri="{FF2B5EF4-FFF2-40B4-BE49-F238E27FC236}">
                <a16:creationId xmlns:a16="http://schemas.microsoft.com/office/drawing/2014/main" id="{D25D8FDC-D241-4C05-9046-26B61E7BF812}"/>
              </a:ext>
            </a:extLst>
          </p:cNvPr>
          <p:cNvGrpSpPr>
            <a:grpSpLocks noChangeAspect="1"/>
          </p:cNvGrpSpPr>
          <p:nvPr/>
        </p:nvGrpSpPr>
        <p:grpSpPr>
          <a:xfrm>
            <a:off x="7370669" y="8315191"/>
            <a:ext cx="801781" cy="804837"/>
            <a:chOff x="12147550" y="2116939"/>
            <a:chExt cx="1177807" cy="1182296"/>
          </a:xfrm>
        </p:grpSpPr>
        <p:pic>
          <p:nvPicPr>
            <p:cNvPr id="51" name="Graphic 50">
              <a:extLst>
                <a:ext uri="{FF2B5EF4-FFF2-40B4-BE49-F238E27FC236}">
                  <a16:creationId xmlns:a16="http://schemas.microsoft.com/office/drawing/2014/main" id="{B9D4664D-5476-48EA-8EA4-7AA2435C883D}"/>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2147550" y="2116939"/>
              <a:ext cx="1177807" cy="1182296"/>
            </a:xfrm>
            <a:prstGeom prst="rect">
              <a:avLst/>
            </a:prstGeom>
          </p:spPr>
        </p:pic>
        <p:sp>
          <p:nvSpPr>
            <p:cNvPr id="52" name="Oval 51">
              <a:extLst>
                <a:ext uri="{FF2B5EF4-FFF2-40B4-BE49-F238E27FC236}">
                  <a16:creationId xmlns:a16="http://schemas.microsoft.com/office/drawing/2014/main" id="{660F5007-5975-4B10-BC16-3C1AF3DAB8C6}"/>
                </a:ext>
              </a:extLst>
            </p:cNvPr>
            <p:cNvSpPr>
              <a:spLocks noChangeAspect="1"/>
            </p:cNvSpPr>
            <p:nvPr/>
          </p:nvSpPr>
          <p:spPr>
            <a:xfrm>
              <a:off x="12196453" y="2168087"/>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53" name="Group 52">
            <a:extLst>
              <a:ext uri="{FF2B5EF4-FFF2-40B4-BE49-F238E27FC236}">
                <a16:creationId xmlns:a16="http://schemas.microsoft.com/office/drawing/2014/main" id="{D2132E96-3150-4EFE-8671-405F22B9356B}"/>
              </a:ext>
            </a:extLst>
          </p:cNvPr>
          <p:cNvGrpSpPr>
            <a:grpSpLocks noChangeAspect="1"/>
          </p:cNvGrpSpPr>
          <p:nvPr/>
        </p:nvGrpSpPr>
        <p:grpSpPr>
          <a:xfrm>
            <a:off x="8856569" y="8600941"/>
            <a:ext cx="801781" cy="804837"/>
            <a:chOff x="12147550" y="2116939"/>
            <a:chExt cx="1177807" cy="1182296"/>
          </a:xfrm>
        </p:grpSpPr>
        <p:pic>
          <p:nvPicPr>
            <p:cNvPr id="54" name="Graphic 53">
              <a:extLst>
                <a:ext uri="{FF2B5EF4-FFF2-40B4-BE49-F238E27FC236}">
                  <a16:creationId xmlns:a16="http://schemas.microsoft.com/office/drawing/2014/main" id="{5AE0B255-67C5-4887-A093-C26B97C2A010}"/>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2147550" y="2116939"/>
              <a:ext cx="1177807" cy="1182296"/>
            </a:xfrm>
            <a:prstGeom prst="rect">
              <a:avLst/>
            </a:prstGeom>
          </p:spPr>
        </p:pic>
        <p:sp>
          <p:nvSpPr>
            <p:cNvPr id="55" name="Oval 54">
              <a:extLst>
                <a:ext uri="{FF2B5EF4-FFF2-40B4-BE49-F238E27FC236}">
                  <a16:creationId xmlns:a16="http://schemas.microsoft.com/office/drawing/2014/main" id="{094397B3-FD59-4C4A-AD5F-C4472C4F4BBA}"/>
                </a:ext>
              </a:extLst>
            </p:cNvPr>
            <p:cNvSpPr>
              <a:spLocks noChangeAspect="1"/>
            </p:cNvSpPr>
            <p:nvPr/>
          </p:nvSpPr>
          <p:spPr>
            <a:xfrm>
              <a:off x="12196453" y="2168087"/>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pic>
        <p:nvPicPr>
          <p:cNvPr id="60" name="Picture 59">
            <a:extLst>
              <a:ext uri="{FF2B5EF4-FFF2-40B4-BE49-F238E27FC236}">
                <a16:creationId xmlns:a16="http://schemas.microsoft.com/office/drawing/2014/main" id="{E7D9607F-421B-4878-B0E4-EA5238577077}"/>
              </a:ext>
            </a:extLst>
          </p:cNvPr>
          <p:cNvPicPr>
            <a:picLocks noChangeAspect="1"/>
          </p:cNvPicPr>
          <p:nvPr/>
        </p:nvPicPr>
        <p:blipFill>
          <a:blip r:embed="rId9"/>
          <a:stretch>
            <a:fillRect/>
          </a:stretch>
        </p:blipFill>
        <p:spPr>
          <a:xfrm>
            <a:off x="2686050" y="6418905"/>
            <a:ext cx="3810000" cy="2673246"/>
          </a:xfrm>
          <a:prstGeom prst="rect">
            <a:avLst/>
          </a:prstGeom>
          <a:effectLst>
            <a:outerShdw blurRad="50800" dist="38100" dir="2700000" algn="tl" rotWithShape="0">
              <a:prstClr val="black">
                <a:alpha val="40000"/>
              </a:prstClr>
            </a:outerShdw>
          </a:effectLst>
        </p:spPr>
      </p:pic>
      <p:grpSp>
        <p:nvGrpSpPr>
          <p:cNvPr id="62" name="Group 61">
            <a:extLst>
              <a:ext uri="{FF2B5EF4-FFF2-40B4-BE49-F238E27FC236}">
                <a16:creationId xmlns:a16="http://schemas.microsoft.com/office/drawing/2014/main" id="{9F4A7BBC-341F-41F7-9C7A-59FA95F6A6F0}"/>
              </a:ext>
            </a:extLst>
          </p:cNvPr>
          <p:cNvGrpSpPr>
            <a:grpSpLocks noChangeAspect="1"/>
          </p:cNvGrpSpPr>
          <p:nvPr/>
        </p:nvGrpSpPr>
        <p:grpSpPr>
          <a:xfrm>
            <a:off x="2673784" y="8381999"/>
            <a:ext cx="706696" cy="709389"/>
            <a:chOff x="12147550" y="2116939"/>
            <a:chExt cx="1177807" cy="1182296"/>
          </a:xfrm>
        </p:grpSpPr>
        <p:pic>
          <p:nvPicPr>
            <p:cNvPr id="63" name="Graphic 62">
              <a:extLst>
                <a:ext uri="{FF2B5EF4-FFF2-40B4-BE49-F238E27FC236}">
                  <a16:creationId xmlns:a16="http://schemas.microsoft.com/office/drawing/2014/main" id="{B42F5ACA-511B-426F-8DC4-CE42DDC56F58}"/>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2147550" y="2116939"/>
              <a:ext cx="1177807" cy="1182296"/>
            </a:xfrm>
            <a:prstGeom prst="rect">
              <a:avLst/>
            </a:prstGeom>
          </p:spPr>
        </p:pic>
        <p:sp>
          <p:nvSpPr>
            <p:cNvPr id="64" name="Oval 63">
              <a:extLst>
                <a:ext uri="{FF2B5EF4-FFF2-40B4-BE49-F238E27FC236}">
                  <a16:creationId xmlns:a16="http://schemas.microsoft.com/office/drawing/2014/main" id="{9800D48B-43D4-45A1-9235-55B983C47FBB}"/>
                </a:ext>
              </a:extLst>
            </p:cNvPr>
            <p:cNvSpPr>
              <a:spLocks noChangeAspect="1"/>
            </p:cNvSpPr>
            <p:nvPr/>
          </p:nvSpPr>
          <p:spPr>
            <a:xfrm>
              <a:off x="12196453" y="2168087"/>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pic>
        <p:nvPicPr>
          <p:cNvPr id="39" name="Picture 38">
            <a:extLst>
              <a:ext uri="{FF2B5EF4-FFF2-40B4-BE49-F238E27FC236}">
                <a16:creationId xmlns:a16="http://schemas.microsoft.com/office/drawing/2014/main" id="{789E9A46-735B-4BE8-BE4E-176B5399396E}"/>
              </a:ext>
            </a:extLst>
          </p:cNvPr>
          <p:cNvPicPr>
            <a:picLocks noChangeAspect="1"/>
          </p:cNvPicPr>
          <p:nvPr/>
        </p:nvPicPr>
        <p:blipFill>
          <a:blip r:embed="rId10"/>
          <a:stretch>
            <a:fillRect/>
          </a:stretch>
        </p:blipFill>
        <p:spPr>
          <a:xfrm>
            <a:off x="12018930" y="1029063"/>
            <a:ext cx="3973842" cy="5624269"/>
          </a:xfrm>
          <a:prstGeom prst="rect">
            <a:avLst/>
          </a:prstGeom>
        </p:spPr>
      </p:pic>
    </p:spTree>
    <p:extLst>
      <p:ext uri="{BB962C8B-B14F-4D97-AF65-F5344CB8AC3E}">
        <p14:creationId xmlns:p14="http://schemas.microsoft.com/office/powerpoint/2010/main" val="3041178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raphic 67">
            <a:extLst>
              <a:ext uri="{FF2B5EF4-FFF2-40B4-BE49-F238E27FC236}">
                <a16:creationId xmlns:a16="http://schemas.microsoft.com/office/drawing/2014/main" id="{D207B6DD-07A3-4770-B02E-DAD77108302F}"/>
              </a:ext>
            </a:extLst>
          </p:cNvPr>
          <p:cNvSpPr>
            <a:spLocks noChangeAspect="1"/>
          </p:cNvSpPr>
          <p:nvPr/>
        </p:nvSpPr>
        <p:spPr>
          <a:xfrm flipH="1">
            <a:off x="0" y="0"/>
            <a:ext cx="19007138" cy="8336091"/>
          </a:xfrm>
          <a:custGeom>
            <a:avLst/>
            <a:gdLst>
              <a:gd name="connsiteX0" fmla="*/ 0 w 2597467"/>
              <a:gd name="connsiteY0" fmla="*/ 1139190 h 1139189"/>
              <a:gd name="connsiteX1" fmla="*/ 360045 w 2597467"/>
              <a:gd name="connsiteY1" fmla="*/ 509588 h 1139189"/>
              <a:gd name="connsiteX2" fmla="*/ 1256348 w 2597467"/>
              <a:gd name="connsiteY2" fmla="*/ 497205 h 1139189"/>
              <a:gd name="connsiteX3" fmla="*/ 1753553 w 2597467"/>
              <a:gd name="connsiteY3" fmla="*/ 93345 h 1139189"/>
              <a:gd name="connsiteX4" fmla="*/ 2597468 w 2597467"/>
              <a:gd name="connsiteY4" fmla="*/ 434340 h 1139189"/>
              <a:gd name="connsiteX5" fmla="*/ 2597468 w 2597467"/>
              <a:gd name="connsiteY5" fmla="*/ 0 h 1139189"/>
              <a:gd name="connsiteX6" fmla="*/ 0 w 2597467"/>
              <a:gd name="connsiteY6" fmla="*/ 0 h 1139189"/>
              <a:gd name="connsiteX7" fmla="*/ 0 w 2597467"/>
              <a:gd name="connsiteY7" fmla="*/ 1139190 h 113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7467" h="1139189">
                <a:moveTo>
                  <a:pt x="0" y="1139190"/>
                </a:moveTo>
                <a:cubicBezTo>
                  <a:pt x="0" y="1139190"/>
                  <a:pt x="0" y="658178"/>
                  <a:pt x="360045" y="509588"/>
                </a:cubicBezTo>
                <a:cubicBezTo>
                  <a:pt x="720090" y="360998"/>
                  <a:pt x="998220" y="598170"/>
                  <a:pt x="1256348" y="497205"/>
                </a:cubicBezTo>
                <a:cubicBezTo>
                  <a:pt x="1515428" y="397193"/>
                  <a:pt x="1541145" y="131445"/>
                  <a:pt x="1753553" y="93345"/>
                </a:cubicBezTo>
                <a:cubicBezTo>
                  <a:pt x="2216468" y="10478"/>
                  <a:pt x="2597468" y="434340"/>
                  <a:pt x="2597468" y="434340"/>
                </a:cubicBezTo>
                <a:lnTo>
                  <a:pt x="2597468" y="0"/>
                </a:lnTo>
                <a:lnTo>
                  <a:pt x="0" y="0"/>
                </a:lnTo>
                <a:lnTo>
                  <a:pt x="0" y="1139190"/>
                </a:lnTo>
                <a:close/>
              </a:path>
            </a:pathLst>
          </a:custGeom>
          <a:solidFill>
            <a:srgbClr val="E3EDE7"/>
          </a:solidFill>
          <a:ln w="9525" cap="flat">
            <a:noFill/>
            <a:prstDash val="solid"/>
            <a:miter/>
          </a:ln>
        </p:spPr>
        <p:txBody>
          <a:bodyPr rtlCol="0" anchor="ctr"/>
          <a:lstStyle/>
          <a:p>
            <a:endParaRPr lang="en-US"/>
          </a:p>
        </p:txBody>
      </p:sp>
      <p:sp>
        <p:nvSpPr>
          <p:cNvPr id="4" name="Footer Placeholder 3">
            <a:extLst>
              <a:ext uri="{FF2B5EF4-FFF2-40B4-BE49-F238E27FC236}">
                <a16:creationId xmlns:a16="http://schemas.microsoft.com/office/drawing/2014/main" id="{ED899F86-771D-4F0F-8E88-A4424445DCB0}"/>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A8819C63-509C-45E5-BD4E-38CA7FEFADBA}"/>
              </a:ext>
            </a:extLst>
          </p:cNvPr>
          <p:cNvSpPr>
            <a:spLocks noGrp="1"/>
          </p:cNvSpPr>
          <p:nvPr>
            <p:ph type="sldNum" sz="quarter" idx="4"/>
          </p:nvPr>
        </p:nvSpPr>
        <p:spPr/>
        <p:txBody>
          <a:bodyPr/>
          <a:lstStyle/>
          <a:p>
            <a:fld id="{92103799-4748-4C4F-A17A-6CEDBDE457E7}" type="slidenum">
              <a:rPr lang="en-IN" smtClean="0"/>
              <a:pPr/>
              <a:t>16</a:t>
            </a:fld>
            <a:endParaRPr lang="en-IN" sz="1000"/>
          </a:p>
        </p:txBody>
      </p:sp>
      <p:sp>
        <p:nvSpPr>
          <p:cNvPr id="18" name="Title 1">
            <a:extLst>
              <a:ext uri="{FF2B5EF4-FFF2-40B4-BE49-F238E27FC236}">
                <a16:creationId xmlns:a16="http://schemas.microsoft.com/office/drawing/2014/main" id="{EC03BD7E-0704-466D-A5F2-F0E2F5A5741D}"/>
              </a:ext>
            </a:extLst>
          </p:cNvPr>
          <p:cNvSpPr>
            <a:spLocks noGrp="1"/>
          </p:cNvSpPr>
          <p:nvPr>
            <p:ph type="title"/>
          </p:nvPr>
        </p:nvSpPr>
        <p:spPr>
          <a:xfrm>
            <a:off x="1083100" y="1511433"/>
            <a:ext cx="11670374" cy="2215991"/>
          </a:xfrm>
        </p:spPr>
        <p:txBody>
          <a:bodyPr wrap="square">
            <a:spAutoFit/>
          </a:bodyPr>
          <a:lstStyle/>
          <a:p>
            <a:r>
              <a:rPr lang="da-DK" sz="8000"/>
              <a:t>Læs mere og download materialer her: </a:t>
            </a:r>
            <a:endParaRPr lang="en-US" sz="8000"/>
          </a:p>
        </p:txBody>
      </p:sp>
      <p:pic>
        <p:nvPicPr>
          <p:cNvPr id="24" name="Graphic 23">
            <a:extLst>
              <a:ext uri="{FF2B5EF4-FFF2-40B4-BE49-F238E27FC236}">
                <a16:creationId xmlns:a16="http://schemas.microsoft.com/office/drawing/2014/main" id="{B9F89D01-E8B5-4ADC-B6A7-6B62299F57E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flipH="1">
            <a:off x="13510897" y="385392"/>
            <a:ext cx="4994799" cy="3945045"/>
          </a:xfrm>
          <a:prstGeom prst="rect">
            <a:avLst/>
          </a:prstGeom>
        </p:spPr>
      </p:pic>
      <p:sp>
        <p:nvSpPr>
          <p:cNvPr id="6" name="Rectangle 5">
            <a:extLst>
              <a:ext uri="{FF2B5EF4-FFF2-40B4-BE49-F238E27FC236}">
                <a16:creationId xmlns:a16="http://schemas.microsoft.com/office/drawing/2014/main" id="{A77131E0-FF4E-42AB-977B-A5C27FB1AD61}"/>
              </a:ext>
            </a:extLst>
          </p:cNvPr>
          <p:cNvSpPr/>
          <p:nvPr/>
        </p:nvSpPr>
        <p:spPr>
          <a:xfrm>
            <a:off x="998539" y="8927198"/>
            <a:ext cx="2354262" cy="646331"/>
          </a:xfrm>
          <a:prstGeom prst="rect">
            <a:avLst/>
          </a:prstGeom>
        </p:spPr>
        <p:txBody>
          <a:bodyPr wrap="square">
            <a:spAutoFit/>
          </a:bodyPr>
          <a:lstStyle/>
          <a:p>
            <a:r>
              <a:rPr lang="da-DK" dirty="0"/>
              <a:t>Download her: </a:t>
            </a:r>
            <a:br>
              <a:rPr lang="da-DK" dirty="0"/>
            </a:br>
            <a:r>
              <a:rPr lang="da-DK" u="sng" dirty="0" smtClean="0">
                <a:solidFill>
                  <a:srgbClr val="75AA9C"/>
                </a:solidFill>
                <a:hlinkClick r:id="rId5"/>
              </a:rPr>
              <a:t>Rapport</a:t>
            </a:r>
            <a:endParaRPr lang="da-DK" u="sng" dirty="0">
              <a:solidFill>
                <a:srgbClr val="75AA9C"/>
              </a:solidFill>
            </a:endParaRPr>
          </a:p>
        </p:txBody>
      </p:sp>
      <p:sp>
        <p:nvSpPr>
          <p:cNvPr id="13" name="Rectangle 12">
            <a:extLst>
              <a:ext uri="{FF2B5EF4-FFF2-40B4-BE49-F238E27FC236}">
                <a16:creationId xmlns:a16="http://schemas.microsoft.com/office/drawing/2014/main" id="{E5AE397F-75C3-44C8-AA90-AD0964439E6E}"/>
              </a:ext>
            </a:extLst>
          </p:cNvPr>
          <p:cNvSpPr/>
          <p:nvPr/>
        </p:nvSpPr>
        <p:spPr>
          <a:xfrm>
            <a:off x="4560889" y="8908148"/>
            <a:ext cx="2354262" cy="646331"/>
          </a:xfrm>
          <a:prstGeom prst="rect">
            <a:avLst/>
          </a:prstGeom>
        </p:spPr>
        <p:txBody>
          <a:bodyPr wrap="square">
            <a:spAutoFit/>
          </a:bodyPr>
          <a:lstStyle/>
          <a:p>
            <a:r>
              <a:rPr lang="da-DK" dirty="0"/>
              <a:t>Download her: </a:t>
            </a:r>
            <a:br>
              <a:rPr lang="da-DK" dirty="0"/>
            </a:br>
            <a:r>
              <a:rPr lang="da-DK" u="sng" dirty="0" smtClean="0">
                <a:solidFill>
                  <a:srgbClr val="75AA9C"/>
                </a:solidFill>
                <a:hlinkClick r:id="rId6"/>
              </a:rPr>
              <a:t>Forslagskatalog</a:t>
            </a:r>
            <a:endParaRPr lang="da-DK" u="sng" dirty="0">
              <a:solidFill>
                <a:srgbClr val="75AA9C"/>
              </a:solidFill>
            </a:endParaRPr>
          </a:p>
        </p:txBody>
      </p:sp>
      <p:grpSp>
        <p:nvGrpSpPr>
          <p:cNvPr id="7" name="Group 6">
            <a:extLst>
              <a:ext uri="{FF2B5EF4-FFF2-40B4-BE49-F238E27FC236}">
                <a16:creationId xmlns:a16="http://schemas.microsoft.com/office/drawing/2014/main" id="{7F7C8EE0-C7BE-4724-84D3-DE89AC28B7CC}"/>
              </a:ext>
            </a:extLst>
          </p:cNvPr>
          <p:cNvGrpSpPr/>
          <p:nvPr/>
        </p:nvGrpSpPr>
        <p:grpSpPr>
          <a:xfrm>
            <a:off x="1007478" y="4286249"/>
            <a:ext cx="3189850" cy="4533257"/>
            <a:chOff x="1007478" y="4286249"/>
            <a:chExt cx="3189850" cy="4533257"/>
          </a:xfrm>
        </p:grpSpPr>
        <p:pic>
          <p:nvPicPr>
            <p:cNvPr id="23" name="Picture 22">
              <a:extLst>
                <a:ext uri="{FF2B5EF4-FFF2-40B4-BE49-F238E27FC236}">
                  <a16:creationId xmlns:a16="http://schemas.microsoft.com/office/drawing/2014/main" id="{457A372D-F82B-4123-B67D-A19EBFF2D027}"/>
                </a:ext>
              </a:extLst>
            </p:cNvPr>
            <p:cNvPicPr>
              <a:picLocks noChangeAspect="1"/>
            </p:cNvPicPr>
            <p:nvPr/>
          </p:nvPicPr>
          <p:blipFill>
            <a:blip r:embed="rId7"/>
            <a:stretch>
              <a:fillRect/>
            </a:stretch>
          </p:blipFill>
          <p:spPr>
            <a:xfrm>
              <a:off x="1007478" y="4286249"/>
              <a:ext cx="3189850" cy="4533257"/>
            </a:xfrm>
            <a:prstGeom prst="rect">
              <a:avLst/>
            </a:prstGeom>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9F63CB95-1F29-4691-90CD-795787315B17}"/>
                </a:ext>
              </a:extLst>
            </p:cNvPr>
            <p:cNvSpPr/>
            <p:nvPr/>
          </p:nvSpPr>
          <p:spPr>
            <a:xfrm>
              <a:off x="1775637" y="5794744"/>
              <a:ext cx="350875" cy="106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grpSp>
      <p:pic>
        <p:nvPicPr>
          <p:cNvPr id="3" name="Picture 2">
            <a:extLst>
              <a:ext uri="{FF2B5EF4-FFF2-40B4-BE49-F238E27FC236}">
                <a16:creationId xmlns:a16="http://schemas.microsoft.com/office/drawing/2014/main" id="{B3BF3F97-50AD-42F5-9C18-D854BDE9ED1B}"/>
              </a:ext>
            </a:extLst>
          </p:cNvPr>
          <p:cNvPicPr>
            <a:picLocks noChangeAspect="1"/>
          </p:cNvPicPr>
          <p:nvPr/>
        </p:nvPicPr>
        <p:blipFill>
          <a:blip r:embed="rId8"/>
          <a:stretch>
            <a:fillRect/>
          </a:stretch>
        </p:blipFill>
        <p:spPr>
          <a:xfrm>
            <a:off x="4678372" y="4299481"/>
            <a:ext cx="3189850" cy="4514667"/>
          </a:xfrm>
          <a:prstGeom prst="rect">
            <a:avLst/>
          </a:prstGeom>
        </p:spPr>
      </p:pic>
    </p:spTree>
    <p:extLst>
      <p:ext uri="{BB962C8B-B14F-4D97-AF65-F5344CB8AC3E}">
        <p14:creationId xmlns:p14="http://schemas.microsoft.com/office/powerpoint/2010/main" val="114815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84438"/>
        </a:solidFill>
        <a:effectLst/>
      </p:bgPr>
    </p:bg>
    <p:spTree>
      <p:nvGrpSpPr>
        <p:cNvPr id="1" name=""/>
        <p:cNvGrpSpPr/>
        <p:nvPr/>
      </p:nvGrpSpPr>
      <p:grpSpPr>
        <a:xfrm>
          <a:off x="0" y="0"/>
          <a:ext cx="0" cy="0"/>
          <a:chOff x="0" y="0"/>
          <a:chExt cx="0" cy="0"/>
        </a:xfrm>
      </p:grpSpPr>
      <p:sp>
        <p:nvSpPr>
          <p:cNvPr id="65" name="Freeform: Shape 64">
            <a:extLst>
              <a:ext uri="{FF2B5EF4-FFF2-40B4-BE49-F238E27FC236}">
                <a16:creationId xmlns:a16="http://schemas.microsoft.com/office/drawing/2014/main" id="{D7BADC6C-6B19-491D-A3C8-6DEA1C7CB027}"/>
              </a:ext>
            </a:extLst>
          </p:cNvPr>
          <p:cNvSpPr>
            <a:spLocks noChangeAspect="1"/>
          </p:cNvSpPr>
          <p:nvPr/>
        </p:nvSpPr>
        <p:spPr>
          <a:xfrm flipH="1">
            <a:off x="0" y="1"/>
            <a:ext cx="19007138" cy="6773173"/>
          </a:xfrm>
          <a:custGeom>
            <a:avLst/>
            <a:gdLst>
              <a:gd name="connsiteX0" fmla="*/ 19007138 w 19007138"/>
              <a:gd name="connsiteY0" fmla="*/ 0 h 6773173"/>
              <a:gd name="connsiteX1" fmla="*/ 0 w 19007138"/>
              <a:gd name="connsiteY1" fmla="*/ 0 h 6773173"/>
              <a:gd name="connsiteX2" fmla="*/ 0 w 19007138"/>
              <a:gd name="connsiteY2" fmla="*/ 6773173 h 6773173"/>
              <a:gd name="connsiteX3" fmla="*/ 15658 w 19007138"/>
              <a:gd name="connsiteY3" fmla="*/ 6773173 h 6773173"/>
              <a:gd name="connsiteX4" fmla="*/ 73672 w 19007138"/>
              <a:gd name="connsiteY4" fmla="*/ 6522383 h 6773173"/>
              <a:gd name="connsiteX5" fmla="*/ 2511726 w 19007138"/>
              <a:gd name="connsiteY5" fmla="*/ 3391906 h 6773173"/>
              <a:gd name="connsiteX6" fmla="*/ 9119726 w 19007138"/>
              <a:gd name="connsiteY6" fmla="*/ 3300613 h 6773173"/>
              <a:gd name="connsiteX7" fmla="*/ 12785375 w 19007138"/>
              <a:gd name="connsiteY7" fmla="*/ 323150 h 6773173"/>
              <a:gd name="connsiteX8" fmla="*/ 18998984 w 19007138"/>
              <a:gd name="connsiteY8" fmla="*/ 2828194 h 6773173"/>
              <a:gd name="connsiteX9" fmla="*/ 19007138 w 19007138"/>
              <a:gd name="connsiteY9" fmla="*/ 2837132 h 67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7138" h="6773173">
                <a:moveTo>
                  <a:pt x="19007138" y="0"/>
                </a:moveTo>
                <a:lnTo>
                  <a:pt x="0" y="0"/>
                </a:lnTo>
                <a:lnTo>
                  <a:pt x="0" y="6773173"/>
                </a:lnTo>
                <a:lnTo>
                  <a:pt x="15658" y="6773173"/>
                </a:lnTo>
                <a:lnTo>
                  <a:pt x="73672" y="6522383"/>
                </a:lnTo>
                <a:cubicBezTo>
                  <a:pt x="356334" y="5419131"/>
                  <a:pt x="1008238" y="4012393"/>
                  <a:pt x="2511726" y="3391906"/>
                </a:cubicBezTo>
                <a:cubicBezTo>
                  <a:pt x="5166161" y="2296425"/>
                  <a:pt x="7216677" y="4044978"/>
                  <a:pt x="9119726" y="3300613"/>
                </a:cubicBezTo>
                <a:cubicBezTo>
                  <a:pt x="11029796" y="2563273"/>
                  <a:pt x="11219395" y="604044"/>
                  <a:pt x="12785375" y="323150"/>
                </a:cubicBezTo>
                <a:cubicBezTo>
                  <a:pt x="16091568" y="-268694"/>
                  <a:pt x="18831000" y="2645480"/>
                  <a:pt x="18998984" y="2828194"/>
                </a:cubicBezTo>
                <a:lnTo>
                  <a:pt x="19007138" y="2837132"/>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pic>
        <p:nvPicPr>
          <p:cNvPr id="66" name="Graphic 65">
            <a:extLst>
              <a:ext uri="{FF2B5EF4-FFF2-40B4-BE49-F238E27FC236}">
                <a16:creationId xmlns:a16="http://schemas.microsoft.com/office/drawing/2014/main" id="{20B22121-C391-4228-A5DE-E9988E1B8B19}"/>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361352" y="4736324"/>
            <a:ext cx="2178383" cy="2247906"/>
          </a:xfrm>
          <a:prstGeom prst="rect">
            <a:avLst/>
          </a:prstGeom>
        </p:spPr>
      </p:pic>
      <p:pic>
        <p:nvPicPr>
          <p:cNvPr id="67" name="Graphic 66">
            <a:extLst>
              <a:ext uri="{FF2B5EF4-FFF2-40B4-BE49-F238E27FC236}">
                <a16:creationId xmlns:a16="http://schemas.microsoft.com/office/drawing/2014/main" id="{2C9D47C3-3CDC-4EE9-BA9A-623FB47EB8AE}"/>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6842740" y="9420477"/>
            <a:ext cx="999293" cy="528726"/>
          </a:xfrm>
          <a:prstGeom prst="rect">
            <a:avLst/>
          </a:prstGeom>
        </p:spPr>
      </p:pic>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8443577" y="9949203"/>
            <a:ext cx="1059992" cy="560842"/>
          </a:xfrm>
          <a:prstGeom prst="rect">
            <a:avLst/>
          </a:prstGeom>
        </p:spPr>
      </p:pic>
      <p:pic>
        <p:nvPicPr>
          <p:cNvPr id="11" name="Graphic 157">
            <a:extLst>
              <a:ext uri="{FF2B5EF4-FFF2-40B4-BE49-F238E27FC236}">
                <a16:creationId xmlns:a16="http://schemas.microsoft.com/office/drawing/2014/main" id="{5CDB78E9-3B3C-46BB-A3CB-971B3CCABB7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6472813" y="720880"/>
            <a:ext cx="1433411" cy="432000"/>
          </a:xfrm>
          <a:prstGeom prst="rect">
            <a:avLst/>
          </a:prstGeom>
        </p:spPr>
      </p:pic>
      <p:graphicFrame>
        <p:nvGraphicFramePr>
          <p:cNvPr id="18" name="Table 17">
            <a:extLst>
              <a:ext uri="{FF2B5EF4-FFF2-40B4-BE49-F238E27FC236}">
                <a16:creationId xmlns:a16="http://schemas.microsoft.com/office/drawing/2014/main" id="{05D1DBD7-E8AC-4DE8-8CD1-7F2D0D299D90}"/>
              </a:ext>
            </a:extLst>
          </p:cNvPr>
          <p:cNvGraphicFramePr>
            <a:graphicFrameLocks noGrp="1"/>
          </p:cNvGraphicFramePr>
          <p:nvPr>
            <p:extLst>
              <p:ext uri="{D42A27DB-BD31-4B8C-83A1-F6EECF244321}">
                <p14:modId xmlns:p14="http://schemas.microsoft.com/office/powerpoint/2010/main" val="491778824"/>
              </p:ext>
            </p:extLst>
          </p:nvPr>
        </p:nvGraphicFramePr>
        <p:xfrm>
          <a:off x="890344" y="7439161"/>
          <a:ext cx="5760000" cy="2408437"/>
        </p:xfrm>
        <a:graphic>
          <a:graphicData uri="http://schemas.openxmlformats.org/drawingml/2006/table">
            <a:tbl>
              <a:tblPr firstRow="1" firstCol="1" bandRow="1"/>
              <a:tblGrid>
                <a:gridCol w="5760000">
                  <a:extLst>
                    <a:ext uri="{9D8B030D-6E8A-4147-A177-3AD203B41FA5}">
                      <a16:colId xmlns:a16="http://schemas.microsoft.com/office/drawing/2014/main" val="2524548232"/>
                    </a:ext>
                  </a:extLst>
                </a:gridCol>
              </a:tblGrid>
              <a:tr h="554237">
                <a:tc>
                  <a:txBody>
                    <a:bodyPr/>
                    <a:lstStyle/>
                    <a:p>
                      <a:pPr>
                        <a:lnSpc>
                          <a:spcPct val="115000"/>
                        </a:lnSpc>
                      </a:pPr>
                      <a:r>
                        <a:rPr lang="en-US" sz="2400" b="1" kern="1200" spc="100" baseline="0">
                          <a:solidFill>
                            <a:schemeClr val="bg1"/>
                          </a:solidFill>
                          <a:effectLst/>
                          <a:latin typeface="Arial" panose="020B0604020202020204" pitchFamily="34" charset="0"/>
                          <a:ea typeface="Times New Roman" panose="02020603050405020304" pitchFamily="18" charset="0"/>
                          <a:cs typeface="Arial" panose="020B0604020202020204" pitchFamily="34" charset="0"/>
                        </a:rPr>
                        <a:t>Epinion Copenhagen</a:t>
                      </a:r>
                      <a:endParaRPr lang="en-US" sz="2400" spc="100" baseline="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1074625380"/>
                  </a:ext>
                </a:extLst>
              </a:tr>
              <a:tr h="1694732">
                <a:tc>
                  <a:txBody>
                    <a:bodyPr/>
                    <a:lstStyle/>
                    <a:p>
                      <a:pPr marR="54610">
                        <a:lnSpc>
                          <a:spcPct val="115000"/>
                        </a:lnSpc>
                        <a:spcAft>
                          <a:spcPts val="400"/>
                        </a:spcAft>
                      </a:pPr>
                      <a:r>
                        <a:rPr lang="de-DE" sz="2000" kern="120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Ryesgade</a:t>
                      </a:r>
                      <a:r>
                        <a:rPr lang="de-DE" sz="2000"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3F</a:t>
                      </a:r>
                      <a:br>
                        <a:rPr lang="de-DE" sz="2000"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de-DE" sz="2000"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t>2200 </a:t>
                      </a:r>
                      <a:r>
                        <a:rPr lang="de-DE" sz="2000" kern="120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Copenhagen</a:t>
                      </a:r>
                      <a:r>
                        <a:rPr lang="de-DE" sz="2000"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N</a:t>
                      </a:r>
                      <a:br>
                        <a:rPr lang="de-DE" sz="2000"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de-DE" sz="2000" kern="120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Denmark</a:t>
                      </a:r>
                      <a:endParaRPr lang="en-US"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R="54610">
                        <a:lnSpc>
                          <a:spcPct val="115000"/>
                        </a:lnSpc>
                        <a:spcAft>
                          <a:spcPts val="400"/>
                        </a:spcAft>
                      </a:pPr>
                      <a:r>
                        <a:rPr lang="de-DE" sz="2000"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t>T: +45 87 30 95 00</a:t>
                      </a:r>
                      <a:endParaRPr lang="en-US"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R="54610">
                        <a:lnSpc>
                          <a:spcPct val="115000"/>
                        </a:lnSpc>
                        <a:spcAft>
                          <a:spcPts val="400"/>
                        </a:spcAft>
                      </a:pPr>
                      <a:r>
                        <a:rPr lang="de-DE" sz="2000"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t>E: copenhagen@epinionglobal.com</a:t>
                      </a:r>
                      <a:endParaRPr lang="en-US" sz="21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4153465409"/>
                  </a:ext>
                </a:extLst>
              </a:tr>
            </a:tbl>
          </a:graphicData>
        </a:graphic>
      </p:graphicFrame>
      <p:grpSp>
        <p:nvGrpSpPr>
          <p:cNvPr id="70" name="Group 69">
            <a:extLst>
              <a:ext uri="{FF2B5EF4-FFF2-40B4-BE49-F238E27FC236}">
                <a16:creationId xmlns:a16="http://schemas.microsoft.com/office/drawing/2014/main" id="{398B8423-65B7-4964-9268-9D424DBC0B6D}"/>
              </a:ext>
            </a:extLst>
          </p:cNvPr>
          <p:cNvGrpSpPr/>
          <p:nvPr/>
        </p:nvGrpSpPr>
        <p:grpSpPr>
          <a:xfrm>
            <a:off x="11044715" y="812432"/>
            <a:ext cx="4188658" cy="2388359"/>
            <a:chOff x="4991154" y="510383"/>
            <a:chExt cx="2484947" cy="1416909"/>
          </a:xfrm>
        </p:grpSpPr>
        <p:pic>
          <p:nvPicPr>
            <p:cNvPr id="72" name="Graphic 71">
              <a:extLst>
                <a:ext uri="{FF2B5EF4-FFF2-40B4-BE49-F238E27FC236}">
                  <a16:creationId xmlns:a16="http://schemas.microsoft.com/office/drawing/2014/main" id="{CCC52BD6-4AF1-4C89-A175-353D0E3C0C18}"/>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991154" y="949498"/>
              <a:ext cx="2272098" cy="977794"/>
            </a:xfrm>
            <a:prstGeom prst="rect">
              <a:avLst/>
            </a:prstGeom>
          </p:spPr>
        </p:pic>
        <p:pic>
          <p:nvPicPr>
            <p:cNvPr id="73" name="Graphic 72">
              <a:extLst>
                <a:ext uri="{FF2B5EF4-FFF2-40B4-BE49-F238E27FC236}">
                  <a16:creationId xmlns:a16="http://schemas.microsoft.com/office/drawing/2014/main" id="{DACFF4C4-D185-42E5-B335-55497D649ED0}"/>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rot="780145">
              <a:off x="6485050" y="510383"/>
              <a:ext cx="304553" cy="460945"/>
            </a:xfrm>
            <a:prstGeom prst="rect">
              <a:avLst/>
            </a:prstGeom>
          </p:spPr>
        </p:pic>
        <p:pic>
          <p:nvPicPr>
            <p:cNvPr id="75" name="Graphic 74">
              <a:extLst>
                <a:ext uri="{FF2B5EF4-FFF2-40B4-BE49-F238E27FC236}">
                  <a16:creationId xmlns:a16="http://schemas.microsoft.com/office/drawing/2014/main" id="{E2B5244A-D37A-4242-B747-253BCC27F0BB}"/>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5192628" y="711856"/>
              <a:ext cx="673448" cy="199816"/>
            </a:xfrm>
            <a:prstGeom prst="rect">
              <a:avLst/>
            </a:prstGeom>
          </p:spPr>
        </p:pic>
        <p:pic>
          <p:nvPicPr>
            <p:cNvPr id="76" name="Graphic 75">
              <a:extLst>
                <a:ext uri="{FF2B5EF4-FFF2-40B4-BE49-F238E27FC236}">
                  <a16:creationId xmlns:a16="http://schemas.microsoft.com/office/drawing/2014/main" id="{9FB4F412-744B-4C52-BD97-E068AC51E439}"/>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7075645" y="949498"/>
              <a:ext cx="400456" cy="118818"/>
            </a:xfrm>
            <a:prstGeom prst="rect">
              <a:avLst/>
            </a:prstGeom>
          </p:spPr>
        </p:pic>
      </p:grpSp>
      <p:pic>
        <p:nvPicPr>
          <p:cNvPr id="21" name="Graphic 20">
            <a:extLst>
              <a:ext uri="{FF2B5EF4-FFF2-40B4-BE49-F238E27FC236}">
                <a16:creationId xmlns:a16="http://schemas.microsoft.com/office/drawing/2014/main" id="{2ABBC498-C1C2-430A-A690-DC366308D184}"/>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9666514" y="9048105"/>
            <a:ext cx="4219280" cy="1643708"/>
          </a:xfrm>
          <a:prstGeom prst="rect">
            <a:avLst/>
          </a:prstGeom>
        </p:spPr>
      </p:pic>
      <p:pic>
        <p:nvPicPr>
          <p:cNvPr id="22" name="Graphic 21">
            <a:extLst>
              <a:ext uri="{FF2B5EF4-FFF2-40B4-BE49-F238E27FC236}">
                <a16:creationId xmlns:a16="http://schemas.microsoft.com/office/drawing/2014/main" id="{509454AE-387F-498D-936B-BC8A5F1721E2}"/>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13453535" y="5607867"/>
            <a:ext cx="1847850" cy="2752725"/>
          </a:xfrm>
          <a:prstGeom prst="rect">
            <a:avLst/>
          </a:prstGeom>
        </p:spPr>
      </p:pic>
      <p:pic>
        <p:nvPicPr>
          <p:cNvPr id="23" name="Graphic 22">
            <a:extLst>
              <a:ext uri="{FF2B5EF4-FFF2-40B4-BE49-F238E27FC236}">
                <a16:creationId xmlns:a16="http://schemas.microsoft.com/office/drawing/2014/main" id="{866893C4-2DB9-4E2D-8AB4-D7F8C4BEFB8F}"/>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11156297" y="5729477"/>
            <a:ext cx="1265102" cy="474413"/>
          </a:xfrm>
          <a:prstGeom prst="rect">
            <a:avLst/>
          </a:prstGeom>
        </p:spPr>
      </p:pic>
      <p:pic>
        <p:nvPicPr>
          <p:cNvPr id="80" name="Graphic 79">
            <a:extLst>
              <a:ext uri="{FF2B5EF4-FFF2-40B4-BE49-F238E27FC236}">
                <a16:creationId xmlns:a16="http://schemas.microsoft.com/office/drawing/2014/main" id="{5F66EB73-BA53-4EA8-9818-315A673EBEDC}"/>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16842741" y="7195285"/>
            <a:ext cx="1380171" cy="517564"/>
          </a:xfrm>
          <a:prstGeom prst="rect">
            <a:avLst/>
          </a:prstGeom>
        </p:spPr>
      </p:pic>
      <p:pic>
        <p:nvPicPr>
          <p:cNvPr id="81" name="Graphic 80">
            <a:extLst>
              <a:ext uri="{FF2B5EF4-FFF2-40B4-BE49-F238E27FC236}">
                <a16:creationId xmlns:a16="http://schemas.microsoft.com/office/drawing/2014/main" id="{0ED0C622-2C72-4459-BA22-00C429F0B44C}"/>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5002076" y="1320443"/>
            <a:ext cx="1380171" cy="517564"/>
          </a:xfrm>
          <a:prstGeom prst="rect">
            <a:avLst/>
          </a:prstGeom>
        </p:spPr>
      </p:pic>
    </p:spTree>
    <p:extLst>
      <p:ext uri="{BB962C8B-B14F-4D97-AF65-F5344CB8AC3E}">
        <p14:creationId xmlns:p14="http://schemas.microsoft.com/office/powerpoint/2010/main" val="780972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raphic 9">
            <a:extLst>
              <a:ext uri="{FF2B5EF4-FFF2-40B4-BE49-F238E27FC236}">
                <a16:creationId xmlns:a16="http://schemas.microsoft.com/office/drawing/2014/main" id="{76978424-5BA9-4449-9EFE-25C3E94B0C95}"/>
              </a:ext>
            </a:extLst>
          </p:cNvPr>
          <p:cNvSpPr/>
          <p:nvPr/>
        </p:nvSpPr>
        <p:spPr>
          <a:xfrm>
            <a:off x="1" y="6610948"/>
            <a:ext cx="19007138" cy="4080865"/>
          </a:xfrm>
          <a:custGeom>
            <a:avLst/>
            <a:gdLst>
              <a:gd name="connsiteX0" fmla="*/ 5659755 w 5659755"/>
              <a:gd name="connsiteY0" fmla="*/ 210272 h 1215159"/>
              <a:gd name="connsiteX1" fmla="*/ 5111115 w 5659755"/>
              <a:gd name="connsiteY1" fmla="*/ 7389 h 1215159"/>
              <a:gd name="connsiteX2" fmla="*/ 4611053 w 5659755"/>
              <a:gd name="connsiteY2" fmla="*/ 352194 h 1215159"/>
              <a:gd name="connsiteX3" fmla="*/ 4335780 w 5659755"/>
              <a:gd name="connsiteY3" fmla="*/ 583652 h 1215159"/>
              <a:gd name="connsiteX4" fmla="*/ 3663315 w 5659755"/>
              <a:gd name="connsiteY4" fmla="*/ 260754 h 1215159"/>
              <a:gd name="connsiteX5" fmla="*/ 3005138 w 5659755"/>
              <a:gd name="connsiteY5" fmla="*/ 513167 h 1215159"/>
              <a:gd name="connsiteX6" fmla="*/ 2463165 w 5659755"/>
              <a:gd name="connsiteY6" fmla="*/ 619847 h 1215159"/>
              <a:gd name="connsiteX7" fmla="*/ 1227773 w 5659755"/>
              <a:gd name="connsiteY7" fmla="*/ 1017992 h 1215159"/>
              <a:gd name="connsiteX8" fmla="*/ 627698 w 5659755"/>
              <a:gd name="connsiteY8" fmla="*/ 759864 h 1215159"/>
              <a:gd name="connsiteX9" fmla="*/ 0 w 5659755"/>
              <a:gd name="connsiteY9" fmla="*/ 991322 h 1215159"/>
              <a:gd name="connsiteX10" fmla="*/ 0 w 5659755"/>
              <a:gd name="connsiteY10" fmla="*/ 1215159 h 1215159"/>
              <a:gd name="connsiteX11" fmla="*/ 5659755 w 5659755"/>
              <a:gd name="connsiteY11" fmla="*/ 1215159 h 1215159"/>
              <a:gd name="connsiteX12" fmla="*/ 5659755 w 5659755"/>
              <a:gd name="connsiteY12" fmla="*/ 210272 h 1215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59755" h="1215159">
                <a:moveTo>
                  <a:pt x="5659755" y="210272"/>
                </a:moveTo>
                <a:cubicBezTo>
                  <a:pt x="5583555" y="215987"/>
                  <a:pt x="5344478" y="-46903"/>
                  <a:pt x="5111115" y="7389"/>
                </a:cubicBezTo>
                <a:cubicBezTo>
                  <a:pt x="4932045" y="29297"/>
                  <a:pt x="4720590" y="180744"/>
                  <a:pt x="4611053" y="352194"/>
                </a:cubicBezTo>
                <a:cubicBezTo>
                  <a:pt x="4506278" y="516024"/>
                  <a:pt x="4458653" y="574127"/>
                  <a:pt x="4335780" y="583652"/>
                </a:cubicBezTo>
                <a:cubicBezTo>
                  <a:pt x="4038600" y="589367"/>
                  <a:pt x="4012883" y="301712"/>
                  <a:pt x="3663315" y="260754"/>
                </a:cubicBezTo>
                <a:cubicBezTo>
                  <a:pt x="3313748" y="219797"/>
                  <a:pt x="3005138" y="513167"/>
                  <a:pt x="3005138" y="513167"/>
                </a:cubicBezTo>
                <a:cubicBezTo>
                  <a:pt x="3005138" y="513167"/>
                  <a:pt x="2748915" y="727479"/>
                  <a:pt x="2463165" y="619847"/>
                </a:cubicBezTo>
                <a:cubicBezTo>
                  <a:pt x="1957388" y="364577"/>
                  <a:pt x="1822133" y="1142769"/>
                  <a:pt x="1227773" y="1017992"/>
                </a:cubicBezTo>
                <a:cubicBezTo>
                  <a:pt x="890588" y="889404"/>
                  <a:pt x="894398" y="826539"/>
                  <a:pt x="627698" y="759864"/>
                </a:cubicBezTo>
                <a:cubicBezTo>
                  <a:pt x="232410" y="703667"/>
                  <a:pt x="0" y="991322"/>
                  <a:pt x="0" y="991322"/>
                </a:cubicBezTo>
                <a:lnTo>
                  <a:pt x="0" y="1215159"/>
                </a:lnTo>
                <a:lnTo>
                  <a:pt x="5659755" y="1215159"/>
                </a:lnTo>
                <a:lnTo>
                  <a:pt x="5659755" y="210272"/>
                </a:lnTo>
                <a:close/>
              </a:path>
            </a:pathLst>
          </a:custGeom>
          <a:solidFill>
            <a:srgbClr val="E3EDE7"/>
          </a:solidFill>
          <a:ln w="9525" cap="flat">
            <a:noFill/>
            <a:prstDash val="solid"/>
            <a:miter/>
          </a:ln>
        </p:spPr>
        <p:txBody>
          <a:bodyPr rtlCol="0" anchor="ctr"/>
          <a:lstStyle/>
          <a:p>
            <a:endParaRPr lang="en-US"/>
          </a:p>
        </p:txBody>
      </p:sp>
      <p:sp>
        <p:nvSpPr>
          <p:cNvPr id="2" name="Content Placeholder 1">
            <a:extLst>
              <a:ext uri="{FF2B5EF4-FFF2-40B4-BE49-F238E27FC236}">
                <a16:creationId xmlns:a16="http://schemas.microsoft.com/office/drawing/2014/main" id="{8E5517CD-5AEB-46CE-AE61-CEC8125479B6}"/>
              </a:ext>
            </a:extLst>
          </p:cNvPr>
          <p:cNvSpPr>
            <a:spLocks noGrp="1"/>
          </p:cNvSpPr>
          <p:nvPr>
            <p:ph sz="quarter" idx="15"/>
          </p:nvPr>
        </p:nvSpPr>
        <p:spPr>
          <a:xfrm>
            <a:off x="1077912" y="1997077"/>
            <a:ext cx="7885657" cy="7597774"/>
          </a:xfrm>
          <a:noFill/>
        </p:spPr>
        <p:txBody>
          <a:bodyPr vert="horz" lIns="0" tIns="0" rIns="0" bIns="0" rtlCol="0" anchor="t">
            <a:noAutofit/>
          </a:bodyPr>
          <a:lstStyle/>
          <a:p>
            <a:pPr marL="0" indent="0">
              <a:buNone/>
            </a:pPr>
            <a:r>
              <a:rPr lang="da-DK" sz="1600" dirty="0" err="1"/>
              <a:t>Epinion</a:t>
            </a:r>
            <a:r>
              <a:rPr lang="da-DK" sz="1600" dirty="0"/>
              <a:t> og Danmarks Institut for Pædagogik og Uddannelse (DPU) har på vegne af Børne- og Undervisningsministeriet, Styrelsen for Undervisning og Kvalitet (STUK) gennemført undersøgelsen: </a:t>
            </a:r>
          </a:p>
          <a:p>
            <a:pPr marL="0" indent="0">
              <a:spcAft>
                <a:spcPts val="1000"/>
              </a:spcAft>
              <a:buNone/>
            </a:pPr>
            <a:r>
              <a:rPr lang="da-DK" sz="1600" b="1" i="1" dirty="0">
                <a:solidFill>
                  <a:srgbClr val="084438"/>
                </a:solidFill>
                <a:latin typeface="Arial"/>
                <a:cs typeface="Arial"/>
              </a:rPr>
              <a:t>”</a:t>
            </a:r>
            <a:r>
              <a:rPr lang="da-DK" sz="1600" b="1" i="1" dirty="0">
                <a:solidFill>
                  <a:srgbClr val="084438"/>
                </a:solidFill>
                <a:latin typeface="Arial"/>
                <a:cs typeface="Arial"/>
                <a:hlinkClick r:id="rId2"/>
              </a:rPr>
              <a:t>Analyse af god praksis for undervisningsmiljøer på erhvervsuddannelserne</a:t>
            </a:r>
            <a:r>
              <a:rPr lang="da-DK" sz="1600" b="1" i="1" dirty="0">
                <a:solidFill>
                  <a:srgbClr val="084438"/>
                </a:solidFill>
                <a:latin typeface="Arial"/>
                <a:cs typeface="Arial"/>
              </a:rPr>
              <a:t>”</a:t>
            </a:r>
          </a:p>
          <a:p>
            <a:pPr marL="0" indent="0">
              <a:buNone/>
            </a:pPr>
            <a:r>
              <a:rPr lang="da-DK" sz="1600" dirty="0"/>
              <a:t>Formålet med undersøgelsen har været at udarbejde et analysegrundlag og materiale, der kan understøtte udbredelsen af god praksis med konkrete eksempler og forslag til den gode modtagelse og afslutning samt give forslag til skolernes videre udvikling af attraktive undervisningsmiljøer.</a:t>
            </a:r>
          </a:p>
          <a:p>
            <a:pPr marL="0" indent="0">
              <a:buNone/>
            </a:pPr>
            <a:r>
              <a:rPr lang="da-DK" sz="1600" dirty="0"/>
              <a:t>Udviklingsredskabet her er udarbejdet med henblik på at aktivere viden fra rapport og forslagskatalog ude på de enkelte erhvervsskoler og dermed understøtte erhvervsuddannelsernes arbejde med at udvikle gode undervisningsmiljøer. </a:t>
            </a:r>
          </a:p>
          <a:p>
            <a:pPr marL="0" indent="0">
              <a:buNone/>
            </a:pPr>
            <a:r>
              <a:rPr lang="da-DK" sz="1600" dirty="0">
                <a:latin typeface="Arial"/>
                <a:cs typeface="Arial"/>
              </a:rPr>
              <a:t>Udviklingsredskabet lægger op til refleksion over egen praksis med udgangspunkt i elevernes uddannelsesforløb. Derudover indeholder det inspiration til, hvordan man kan videreudvikle på undervisningsmiljø med udgangspunkt i konkrete eksempler fra andre erhvervsuddannelser.</a:t>
            </a:r>
          </a:p>
          <a:p>
            <a:pPr marL="0" indent="0">
              <a:buNone/>
            </a:pPr>
            <a:endParaRPr lang="en-US" sz="1600" dirty="0"/>
          </a:p>
        </p:txBody>
      </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da-DK"/>
              <a:t>Baggrund</a:t>
            </a:r>
          </a:p>
        </p:txBody>
      </p:sp>
      <p:sp>
        <p:nvSpPr>
          <p:cNvPr id="4" name="Footer Placeholder 3">
            <a:extLst>
              <a:ext uri="{FF2B5EF4-FFF2-40B4-BE49-F238E27FC236}">
                <a16:creationId xmlns:a16="http://schemas.microsoft.com/office/drawing/2014/main" id="{66B6708E-2AB2-4A69-AF4E-841068CCA138}"/>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fld id="{92103799-4748-4C4F-A17A-6CEDBDE457E7}" type="slidenum">
              <a:rPr lang="en-IN" smtClean="0"/>
              <a:pPr/>
              <a:t>2</a:t>
            </a:fld>
            <a:endParaRPr lang="en-IN" sz="1000"/>
          </a:p>
        </p:txBody>
      </p:sp>
      <p:sp>
        <p:nvSpPr>
          <p:cNvPr id="7" name="Content Placeholder 1">
            <a:extLst>
              <a:ext uri="{FF2B5EF4-FFF2-40B4-BE49-F238E27FC236}">
                <a16:creationId xmlns:a16="http://schemas.microsoft.com/office/drawing/2014/main" id="{CD970864-C3D5-4702-BA22-EB45B176FF69}"/>
              </a:ext>
            </a:extLst>
          </p:cNvPr>
          <p:cNvSpPr txBox="1">
            <a:spLocks/>
          </p:cNvSpPr>
          <p:nvPr/>
        </p:nvSpPr>
        <p:spPr>
          <a:xfrm>
            <a:off x="10007055" y="1997077"/>
            <a:ext cx="7976145" cy="2651123"/>
          </a:xfrm>
          <a:prstGeom prst="rect">
            <a:avLst/>
          </a:prstGeom>
          <a:noFill/>
        </p:spPr>
        <p:txBody>
          <a:bodyPr vert="horz" lIns="0" tIns="0" rIns="0" bIns="0" rtlCol="0" anchor="t">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600">
                <a:latin typeface="Arial"/>
                <a:cs typeface="Arial"/>
              </a:rPr>
              <a:t>Udviklingsredskabet skal danne grundlag for en fælles refleksion over hhv. skoleledernes og lærernes praksis og de overordnede rammer for samarbejdet om:</a:t>
            </a:r>
          </a:p>
          <a:p>
            <a:pPr marL="457200" indent="-457200">
              <a:buFont typeface="+mj-lt"/>
              <a:buAutoNum type="arabicPeriod"/>
            </a:pPr>
            <a:r>
              <a:rPr lang="da-DK" sz="1600"/>
              <a:t>Opstart</a:t>
            </a:r>
          </a:p>
          <a:p>
            <a:pPr marL="457200" indent="-457200">
              <a:buFont typeface="+mj-lt"/>
              <a:buAutoNum type="arabicPeriod"/>
            </a:pPr>
            <a:r>
              <a:rPr lang="da-DK" sz="1600">
                <a:latin typeface="Arial"/>
                <a:cs typeface="Arial"/>
              </a:rPr>
              <a:t>Overgange og sammenhænge i tiden på skolen</a:t>
            </a:r>
            <a:endParaRPr lang="da-DK" sz="1600"/>
          </a:p>
          <a:p>
            <a:pPr marL="457200" indent="-457200">
              <a:buFont typeface="+mj-lt"/>
              <a:buAutoNum type="arabicPeriod"/>
            </a:pPr>
            <a:r>
              <a:rPr lang="da-DK" sz="1600"/>
              <a:t>Overgange og sammenhænge i skole og praktik samt</a:t>
            </a:r>
          </a:p>
          <a:p>
            <a:pPr marL="457200" indent="-457200">
              <a:buFont typeface="+mj-lt"/>
              <a:buAutoNum type="arabicPeriod"/>
            </a:pPr>
            <a:r>
              <a:rPr lang="da-DK" sz="1600"/>
              <a:t>Afslutning</a:t>
            </a:r>
          </a:p>
          <a:p>
            <a:pPr marL="215900" indent="-215900"/>
            <a:endParaRPr lang="en-US" sz="1600"/>
          </a:p>
        </p:txBody>
      </p:sp>
      <p:grpSp>
        <p:nvGrpSpPr>
          <p:cNvPr id="13" name="Group 12">
            <a:extLst>
              <a:ext uri="{FF2B5EF4-FFF2-40B4-BE49-F238E27FC236}">
                <a16:creationId xmlns:a16="http://schemas.microsoft.com/office/drawing/2014/main" id="{3FFDC711-5BB2-49E9-8E8A-B371BF23485D}"/>
              </a:ext>
            </a:extLst>
          </p:cNvPr>
          <p:cNvGrpSpPr/>
          <p:nvPr/>
        </p:nvGrpSpPr>
        <p:grpSpPr>
          <a:xfrm>
            <a:off x="10401300" y="4781550"/>
            <a:ext cx="6549218" cy="4746118"/>
            <a:chOff x="2858902" y="1273682"/>
            <a:chExt cx="6014416" cy="4310636"/>
          </a:xfrm>
        </p:grpSpPr>
        <p:grpSp>
          <p:nvGrpSpPr>
            <p:cNvPr id="14" name="Group 13">
              <a:extLst>
                <a:ext uri="{FF2B5EF4-FFF2-40B4-BE49-F238E27FC236}">
                  <a16:creationId xmlns:a16="http://schemas.microsoft.com/office/drawing/2014/main" id="{49DF73D4-EF21-4CAC-BEE8-A8E71B1AE139}"/>
                </a:ext>
              </a:extLst>
            </p:cNvPr>
            <p:cNvGrpSpPr/>
            <p:nvPr/>
          </p:nvGrpSpPr>
          <p:grpSpPr>
            <a:xfrm>
              <a:off x="2858902" y="1273682"/>
              <a:ext cx="6014416" cy="4310636"/>
              <a:chOff x="3074280" y="1264862"/>
              <a:chExt cx="6508100" cy="4457866"/>
            </a:xfrm>
          </p:grpSpPr>
          <p:grpSp>
            <p:nvGrpSpPr>
              <p:cNvPr id="25" name="Group 24">
                <a:extLst>
                  <a:ext uri="{FF2B5EF4-FFF2-40B4-BE49-F238E27FC236}">
                    <a16:creationId xmlns:a16="http://schemas.microsoft.com/office/drawing/2014/main" id="{B6D6C887-851D-4721-8D07-2A0C140A0798}"/>
                  </a:ext>
                </a:extLst>
              </p:cNvPr>
              <p:cNvGrpSpPr/>
              <p:nvPr/>
            </p:nvGrpSpPr>
            <p:grpSpPr>
              <a:xfrm>
                <a:off x="3074280" y="1264862"/>
                <a:ext cx="6508100" cy="4457866"/>
                <a:chOff x="304105" y="2848829"/>
                <a:chExt cx="7943850" cy="5815218"/>
              </a:xfrm>
            </p:grpSpPr>
            <p:grpSp>
              <p:nvGrpSpPr>
                <p:cNvPr id="33" name="Gruppe 50">
                  <a:extLst>
                    <a:ext uri="{FF2B5EF4-FFF2-40B4-BE49-F238E27FC236}">
                      <a16:creationId xmlns:a16="http://schemas.microsoft.com/office/drawing/2014/main" id="{1A7B971C-48A9-4318-A191-DBCFA39D5CA2}"/>
                    </a:ext>
                  </a:extLst>
                </p:cNvPr>
                <p:cNvGrpSpPr/>
                <p:nvPr/>
              </p:nvGrpSpPr>
              <p:grpSpPr>
                <a:xfrm>
                  <a:off x="2580567" y="3255591"/>
                  <a:ext cx="5043692" cy="4442717"/>
                  <a:chOff x="4575162" y="849181"/>
                  <a:chExt cx="5043692" cy="4442717"/>
                </a:xfrm>
              </p:grpSpPr>
              <p:pic>
                <p:nvPicPr>
                  <p:cNvPr id="70" name="Billede 44">
                    <a:extLst>
                      <a:ext uri="{FF2B5EF4-FFF2-40B4-BE49-F238E27FC236}">
                        <a16:creationId xmlns:a16="http://schemas.microsoft.com/office/drawing/2014/main" id="{90099A9C-8F75-4FB1-9BCF-1F9799033DFE}"/>
                      </a:ext>
                    </a:extLst>
                  </p:cNvPr>
                  <p:cNvPicPr>
                    <a:picLocks noChangeAspect="1"/>
                  </p:cNvPicPr>
                  <p:nvPr/>
                </p:nvPicPr>
                <p:blipFill>
                  <a:blip r:embed="rId3"/>
                  <a:stretch>
                    <a:fillRect/>
                  </a:stretch>
                </p:blipFill>
                <p:spPr>
                  <a:xfrm>
                    <a:off x="9229742" y="3708975"/>
                    <a:ext cx="389112" cy="546727"/>
                  </a:xfrm>
                  <a:prstGeom prst="rect">
                    <a:avLst/>
                  </a:prstGeom>
                </p:spPr>
              </p:pic>
              <p:grpSp>
                <p:nvGrpSpPr>
                  <p:cNvPr id="71" name="Gruppe 10">
                    <a:extLst>
                      <a:ext uri="{FF2B5EF4-FFF2-40B4-BE49-F238E27FC236}">
                        <a16:creationId xmlns:a16="http://schemas.microsoft.com/office/drawing/2014/main" id="{EA08321F-C2FD-4451-A07E-A002EA2B0C3D}"/>
                      </a:ext>
                    </a:extLst>
                  </p:cNvPr>
                  <p:cNvGrpSpPr/>
                  <p:nvPr/>
                </p:nvGrpSpPr>
                <p:grpSpPr>
                  <a:xfrm>
                    <a:off x="4575162" y="849181"/>
                    <a:ext cx="4465817" cy="4442717"/>
                    <a:chOff x="4575162" y="849181"/>
                    <a:chExt cx="4465817" cy="4442717"/>
                  </a:xfrm>
                </p:grpSpPr>
                <p:pic>
                  <p:nvPicPr>
                    <p:cNvPr id="73" name="Billede 11">
                      <a:extLst>
                        <a:ext uri="{FF2B5EF4-FFF2-40B4-BE49-F238E27FC236}">
                          <a16:creationId xmlns:a16="http://schemas.microsoft.com/office/drawing/2014/main" id="{D435030F-933E-43B0-BE87-3808A6085E53}"/>
                        </a:ext>
                      </a:extLst>
                    </p:cNvPr>
                    <p:cNvPicPr>
                      <a:picLocks noChangeAspect="1"/>
                    </p:cNvPicPr>
                    <p:nvPr/>
                  </p:nvPicPr>
                  <p:blipFill>
                    <a:blip r:embed="rId4"/>
                    <a:stretch>
                      <a:fillRect/>
                    </a:stretch>
                  </p:blipFill>
                  <p:spPr>
                    <a:xfrm>
                      <a:off x="5242518" y="2830710"/>
                      <a:ext cx="633241" cy="1196580"/>
                    </a:xfrm>
                    <a:prstGeom prst="rect">
                      <a:avLst/>
                    </a:prstGeom>
                  </p:spPr>
                </p:pic>
                <p:pic>
                  <p:nvPicPr>
                    <p:cNvPr id="74" name="Billede 12">
                      <a:extLst>
                        <a:ext uri="{FF2B5EF4-FFF2-40B4-BE49-F238E27FC236}">
                          <a16:creationId xmlns:a16="http://schemas.microsoft.com/office/drawing/2014/main" id="{2F877EC4-92FF-4443-9709-B44D412C638C}"/>
                        </a:ext>
                      </a:extLst>
                    </p:cNvPr>
                    <p:cNvPicPr>
                      <a:picLocks noChangeAspect="1"/>
                    </p:cNvPicPr>
                    <p:nvPr/>
                  </p:nvPicPr>
                  <p:blipFill>
                    <a:blip r:embed="rId5"/>
                    <a:stretch>
                      <a:fillRect/>
                    </a:stretch>
                  </p:blipFill>
                  <p:spPr>
                    <a:xfrm>
                      <a:off x="6436986" y="1228800"/>
                      <a:ext cx="458592" cy="487254"/>
                    </a:xfrm>
                    <a:prstGeom prst="rect">
                      <a:avLst/>
                    </a:prstGeom>
                  </p:spPr>
                </p:pic>
                <p:pic>
                  <p:nvPicPr>
                    <p:cNvPr id="75" name="Billede 13">
                      <a:extLst>
                        <a:ext uri="{FF2B5EF4-FFF2-40B4-BE49-F238E27FC236}">
                          <a16:creationId xmlns:a16="http://schemas.microsoft.com/office/drawing/2014/main" id="{79358082-A964-4EC1-BE5A-79C567A09CB1}"/>
                        </a:ext>
                      </a:extLst>
                    </p:cNvPr>
                    <p:cNvPicPr>
                      <a:picLocks noChangeAspect="1"/>
                    </p:cNvPicPr>
                    <p:nvPr/>
                  </p:nvPicPr>
                  <p:blipFill>
                    <a:blip r:embed="rId6"/>
                    <a:stretch>
                      <a:fillRect/>
                    </a:stretch>
                  </p:blipFill>
                  <p:spPr>
                    <a:xfrm>
                      <a:off x="5838869" y="849181"/>
                      <a:ext cx="514262" cy="190053"/>
                    </a:xfrm>
                    <a:prstGeom prst="rect">
                      <a:avLst/>
                    </a:prstGeom>
                  </p:spPr>
                </p:pic>
                <p:pic>
                  <p:nvPicPr>
                    <p:cNvPr id="76" name="Billede 15">
                      <a:extLst>
                        <a:ext uri="{FF2B5EF4-FFF2-40B4-BE49-F238E27FC236}">
                          <a16:creationId xmlns:a16="http://schemas.microsoft.com/office/drawing/2014/main" id="{838F4C41-5937-4143-A472-CF87500307E3}"/>
                        </a:ext>
                      </a:extLst>
                    </p:cNvPr>
                    <p:cNvPicPr>
                      <a:picLocks noChangeAspect="1"/>
                    </p:cNvPicPr>
                    <p:nvPr/>
                  </p:nvPicPr>
                  <p:blipFill>
                    <a:blip r:embed="rId7"/>
                    <a:stretch>
                      <a:fillRect/>
                    </a:stretch>
                  </p:blipFill>
                  <p:spPr>
                    <a:xfrm>
                      <a:off x="4575162" y="3771512"/>
                      <a:ext cx="262665" cy="412181"/>
                    </a:xfrm>
                    <a:prstGeom prst="rect">
                      <a:avLst/>
                    </a:prstGeom>
                  </p:spPr>
                </p:pic>
                <p:pic>
                  <p:nvPicPr>
                    <p:cNvPr id="77" name="Billede 16">
                      <a:extLst>
                        <a:ext uri="{FF2B5EF4-FFF2-40B4-BE49-F238E27FC236}">
                          <a16:creationId xmlns:a16="http://schemas.microsoft.com/office/drawing/2014/main" id="{F3D55C16-37E4-4025-A9B9-A198771BF940}"/>
                        </a:ext>
                      </a:extLst>
                    </p:cNvPr>
                    <p:cNvPicPr>
                      <a:picLocks noChangeAspect="1"/>
                    </p:cNvPicPr>
                    <p:nvPr/>
                  </p:nvPicPr>
                  <p:blipFill>
                    <a:blip r:embed="rId8"/>
                    <a:stretch>
                      <a:fillRect/>
                    </a:stretch>
                  </p:blipFill>
                  <p:spPr>
                    <a:xfrm>
                      <a:off x="6909702" y="3830833"/>
                      <a:ext cx="462349" cy="684800"/>
                    </a:xfrm>
                    <a:prstGeom prst="rect">
                      <a:avLst/>
                    </a:prstGeom>
                  </p:spPr>
                </p:pic>
                <p:pic>
                  <p:nvPicPr>
                    <p:cNvPr id="78" name="Billede 19">
                      <a:extLst>
                        <a:ext uri="{FF2B5EF4-FFF2-40B4-BE49-F238E27FC236}">
                          <a16:creationId xmlns:a16="http://schemas.microsoft.com/office/drawing/2014/main" id="{F9AE6932-BB61-4A78-B611-23D028005A20}"/>
                        </a:ext>
                      </a:extLst>
                    </p:cNvPr>
                    <p:cNvPicPr>
                      <a:picLocks noChangeAspect="1"/>
                    </p:cNvPicPr>
                    <p:nvPr/>
                  </p:nvPicPr>
                  <p:blipFill>
                    <a:blip r:embed="rId9"/>
                    <a:stretch>
                      <a:fillRect/>
                    </a:stretch>
                  </p:blipFill>
                  <p:spPr>
                    <a:xfrm>
                      <a:off x="5358182" y="5166449"/>
                      <a:ext cx="403791" cy="125449"/>
                    </a:xfrm>
                    <a:prstGeom prst="rect">
                      <a:avLst/>
                    </a:prstGeom>
                  </p:spPr>
                </p:pic>
                <p:pic>
                  <p:nvPicPr>
                    <p:cNvPr id="79" name="Billede 20">
                      <a:extLst>
                        <a:ext uri="{FF2B5EF4-FFF2-40B4-BE49-F238E27FC236}">
                          <a16:creationId xmlns:a16="http://schemas.microsoft.com/office/drawing/2014/main" id="{97057A58-0ACC-4EB7-856F-8EAAB83E508F}"/>
                        </a:ext>
                      </a:extLst>
                    </p:cNvPr>
                    <p:cNvPicPr>
                      <a:picLocks noChangeAspect="1"/>
                    </p:cNvPicPr>
                    <p:nvPr/>
                  </p:nvPicPr>
                  <p:blipFill>
                    <a:blip r:embed="rId10"/>
                    <a:stretch>
                      <a:fillRect/>
                    </a:stretch>
                  </p:blipFill>
                  <p:spPr>
                    <a:xfrm>
                      <a:off x="6816735" y="3193891"/>
                      <a:ext cx="333063" cy="104393"/>
                    </a:xfrm>
                    <a:prstGeom prst="rect">
                      <a:avLst/>
                    </a:prstGeom>
                  </p:spPr>
                </p:pic>
                <p:pic>
                  <p:nvPicPr>
                    <p:cNvPr id="80" name="Billede 21">
                      <a:extLst>
                        <a:ext uri="{FF2B5EF4-FFF2-40B4-BE49-F238E27FC236}">
                          <a16:creationId xmlns:a16="http://schemas.microsoft.com/office/drawing/2014/main" id="{C4E4B764-A739-4ED6-A7B6-5F1BF3827041}"/>
                        </a:ext>
                      </a:extLst>
                    </p:cNvPr>
                    <p:cNvPicPr>
                      <a:picLocks noChangeAspect="1"/>
                    </p:cNvPicPr>
                    <p:nvPr/>
                  </p:nvPicPr>
                  <p:blipFill>
                    <a:blip r:embed="rId11"/>
                    <a:stretch>
                      <a:fillRect/>
                    </a:stretch>
                  </p:blipFill>
                  <p:spPr>
                    <a:xfrm>
                      <a:off x="8646003" y="3936287"/>
                      <a:ext cx="394976" cy="217640"/>
                    </a:xfrm>
                    <a:prstGeom prst="rect">
                      <a:avLst/>
                    </a:prstGeom>
                  </p:spPr>
                </p:pic>
              </p:grpSp>
              <p:pic>
                <p:nvPicPr>
                  <p:cNvPr id="72" name="Billede 49">
                    <a:extLst>
                      <a:ext uri="{FF2B5EF4-FFF2-40B4-BE49-F238E27FC236}">
                        <a16:creationId xmlns:a16="http://schemas.microsoft.com/office/drawing/2014/main" id="{8853EDD3-DA1E-4CA5-BD21-12A830257191}"/>
                      </a:ext>
                    </a:extLst>
                  </p:cNvPr>
                  <p:cNvPicPr>
                    <a:picLocks noChangeAspect="1"/>
                  </p:cNvPicPr>
                  <p:nvPr/>
                </p:nvPicPr>
                <p:blipFill>
                  <a:blip r:embed="rId12"/>
                  <a:stretch>
                    <a:fillRect/>
                  </a:stretch>
                </p:blipFill>
                <p:spPr>
                  <a:xfrm>
                    <a:off x="7717265" y="2815950"/>
                    <a:ext cx="580302" cy="465769"/>
                  </a:xfrm>
                  <a:prstGeom prst="rect">
                    <a:avLst/>
                  </a:prstGeom>
                </p:spPr>
              </p:pic>
            </p:grpSp>
            <p:pic>
              <p:nvPicPr>
                <p:cNvPr id="34" name="Billede 22">
                  <a:extLst>
                    <a:ext uri="{FF2B5EF4-FFF2-40B4-BE49-F238E27FC236}">
                      <a16:creationId xmlns:a16="http://schemas.microsoft.com/office/drawing/2014/main" id="{5D388A48-97E6-4A44-B6E2-288500FDC777}"/>
                    </a:ext>
                  </a:extLst>
                </p:cNvPr>
                <p:cNvPicPr>
                  <a:picLocks noChangeAspect="1"/>
                </p:cNvPicPr>
                <p:nvPr/>
              </p:nvPicPr>
              <p:blipFill>
                <a:blip r:embed="rId13"/>
                <a:stretch>
                  <a:fillRect/>
                </a:stretch>
              </p:blipFill>
              <p:spPr>
                <a:xfrm>
                  <a:off x="304105" y="3383331"/>
                  <a:ext cx="7785100" cy="4917790"/>
                </a:xfrm>
                <a:prstGeom prst="rect">
                  <a:avLst/>
                </a:prstGeom>
                <a:ln>
                  <a:noFill/>
                </a:ln>
              </p:spPr>
            </p:pic>
            <p:pic>
              <p:nvPicPr>
                <p:cNvPr id="35" name="Billede 5">
                  <a:extLst>
                    <a:ext uri="{FF2B5EF4-FFF2-40B4-BE49-F238E27FC236}">
                      <a16:creationId xmlns:a16="http://schemas.microsoft.com/office/drawing/2014/main" id="{16CF85E5-D2BD-4FAC-9429-A023FCBF40D5}"/>
                    </a:ext>
                  </a:extLst>
                </p:cNvPr>
                <p:cNvPicPr>
                  <a:picLocks noChangeAspect="1"/>
                </p:cNvPicPr>
                <p:nvPr/>
              </p:nvPicPr>
              <p:blipFill>
                <a:blip r:embed="rId14"/>
                <a:stretch>
                  <a:fillRect/>
                </a:stretch>
              </p:blipFill>
              <p:spPr>
                <a:xfrm>
                  <a:off x="1063836" y="3511020"/>
                  <a:ext cx="491464" cy="472115"/>
                </a:xfrm>
                <a:prstGeom prst="rect">
                  <a:avLst/>
                </a:prstGeom>
              </p:spPr>
            </p:pic>
            <p:grpSp>
              <p:nvGrpSpPr>
                <p:cNvPr id="36" name="Gruppe 3">
                  <a:extLst>
                    <a:ext uri="{FF2B5EF4-FFF2-40B4-BE49-F238E27FC236}">
                      <a16:creationId xmlns:a16="http://schemas.microsoft.com/office/drawing/2014/main" id="{22592302-5C9B-45B2-ADCA-2A8930078C8D}"/>
                    </a:ext>
                  </a:extLst>
                </p:cNvPr>
                <p:cNvGrpSpPr/>
                <p:nvPr/>
              </p:nvGrpSpPr>
              <p:grpSpPr>
                <a:xfrm>
                  <a:off x="1594442" y="3873790"/>
                  <a:ext cx="3032052" cy="3318644"/>
                  <a:chOff x="3589037" y="1467380"/>
                  <a:chExt cx="3032052" cy="3318644"/>
                </a:xfrm>
              </p:grpSpPr>
              <p:sp>
                <p:nvSpPr>
                  <p:cNvPr id="66" name="Bue 2">
                    <a:extLst>
                      <a:ext uri="{FF2B5EF4-FFF2-40B4-BE49-F238E27FC236}">
                        <a16:creationId xmlns:a16="http://schemas.microsoft.com/office/drawing/2014/main" id="{42D787E0-86FB-4F0E-8E47-536F25B572E0}"/>
                      </a:ext>
                    </a:extLst>
                  </p:cNvPr>
                  <p:cNvSpPr/>
                  <p:nvPr/>
                </p:nvSpPr>
                <p:spPr>
                  <a:xfrm rot="5400000">
                    <a:off x="3599130" y="1457287"/>
                    <a:ext cx="1383484" cy="1403669"/>
                  </a:xfrm>
                  <a:prstGeom prst="arc">
                    <a:avLst/>
                  </a:prstGeom>
                  <a:noFill/>
                  <a:ln w="38100" cap="flat" cmpd="sng">
                    <a:solidFill>
                      <a:srgbClr val="004337"/>
                    </a:solidFill>
                    <a:prstDash val="sysDash"/>
                    <a:miter lim="800000"/>
                    <a:headEnd type="none" w="sm" len="sm"/>
                    <a:tailEnd type="none" w="sm" len="sm"/>
                  </a:ln>
                </p:spPr>
                <p:txBody>
                  <a:bodyPr rtlCol="0" anchor="ctr"/>
                  <a:lstStyle/>
                  <a:p>
                    <a:pPr algn="ctr" defTabSz="376179"/>
                    <a:endParaRPr lang="da-DK" sz="741">
                      <a:solidFill>
                        <a:srgbClr val="0F283C"/>
                      </a:solidFill>
                      <a:latin typeface="Arial" panose="020B0604020202020204" pitchFamily="34" charset="0"/>
                      <a:cs typeface="Arial" panose="020B0604020202020204" pitchFamily="34" charset="0"/>
                    </a:endParaRPr>
                  </a:p>
                </p:txBody>
              </p:sp>
              <p:sp>
                <p:nvSpPr>
                  <p:cNvPr id="67" name="Afrundet rektangel 1">
                    <a:extLst>
                      <a:ext uri="{FF2B5EF4-FFF2-40B4-BE49-F238E27FC236}">
                        <a16:creationId xmlns:a16="http://schemas.microsoft.com/office/drawing/2014/main" id="{A252CD71-16CC-41CB-B29D-510AA60CECD3}"/>
                      </a:ext>
                    </a:extLst>
                  </p:cNvPr>
                  <p:cNvSpPr/>
                  <p:nvPr/>
                </p:nvSpPr>
                <p:spPr>
                  <a:xfrm>
                    <a:off x="6009774" y="2697051"/>
                    <a:ext cx="611315" cy="2088973"/>
                  </a:xfrm>
                  <a:prstGeom prst="roundRect">
                    <a:avLst>
                      <a:gd name="adj" fmla="val 50000"/>
                    </a:avLst>
                  </a:prstGeom>
                  <a:noFill/>
                  <a:ln w="38100">
                    <a:solidFill>
                      <a:srgbClr val="0043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376179"/>
                    <a:endParaRPr lang="da-DK" sz="494">
                      <a:solidFill>
                        <a:srgbClr val="FFFFFF"/>
                      </a:solidFill>
                      <a:latin typeface="Arial" panose="020B0604020202020204" pitchFamily="34" charset="0"/>
                      <a:cs typeface="Arial" panose="020B0604020202020204" pitchFamily="34" charset="0"/>
                    </a:endParaRPr>
                  </a:p>
                </p:txBody>
              </p:sp>
              <p:sp>
                <p:nvSpPr>
                  <p:cNvPr id="68" name="Bue 55">
                    <a:extLst>
                      <a:ext uri="{FF2B5EF4-FFF2-40B4-BE49-F238E27FC236}">
                        <a16:creationId xmlns:a16="http://schemas.microsoft.com/office/drawing/2014/main" id="{53E781D1-4AA3-4C0E-BDD8-7B54FFAE4523}"/>
                      </a:ext>
                    </a:extLst>
                  </p:cNvPr>
                  <p:cNvSpPr/>
                  <p:nvPr/>
                </p:nvSpPr>
                <p:spPr>
                  <a:xfrm rot="5400000">
                    <a:off x="4063128" y="1981902"/>
                    <a:ext cx="724187" cy="706111"/>
                  </a:xfrm>
                  <a:prstGeom prst="arc">
                    <a:avLst>
                      <a:gd name="adj1" fmla="val 17462733"/>
                      <a:gd name="adj2" fmla="val 0"/>
                    </a:avLst>
                  </a:prstGeom>
                  <a:noFill/>
                  <a:ln w="19050" cap="flat" cmpd="sng">
                    <a:solidFill>
                      <a:srgbClr val="004337"/>
                    </a:solidFill>
                    <a:prstDash val="solid"/>
                    <a:miter lim="800000"/>
                    <a:headEnd type="arrow" w="sm" len="sm"/>
                    <a:tailEnd type="none" w="sm" len="sm"/>
                  </a:ln>
                </p:spPr>
                <p:txBody>
                  <a:bodyPr rtlCol="0" anchor="ctr"/>
                  <a:lstStyle/>
                  <a:p>
                    <a:pPr algn="ctr" defTabSz="376179"/>
                    <a:endParaRPr lang="da-DK" sz="741">
                      <a:solidFill>
                        <a:srgbClr val="0F283C"/>
                      </a:solidFill>
                      <a:latin typeface="Arial" panose="020B0604020202020204" pitchFamily="34" charset="0"/>
                      <a:cs typeface="Arial" panose="020B0604020202020204" pitchFamily="34" charset="0"/>
                    </a:endParaRPr>
                  </a:p>
                </p:txBody>
              </p:sp>
              <p:sp>
                <p:nvSpPr>
                  <p:cNvPr id="69" name="Bue 56">
                    <a:extLst>
                      <a:ext uri="{FF2B5EF4-FFF2-40B4-BE49-F238E27FC236}">
                        <a16:creationId xmlns:a16="http://schemas.microsoft.com/office/drawing/2014/main" id="{BD609957-7CB8-47F6-8388-4FEE4206F645}"/>
                      </a:ext>
                    </a:extLst>
                  </p:cNvPr>
                  <p:cNvSpPr/>
                  <p:nvPr/>
                </p:nvSpPr>
                <p:spPr>
                  <a:xfrm>
                    <a:off x="6129726" y="2808174"/>
                    <a:ext cx="372991" cy="372991"/>
                  </a:xfrm>
                  <a:prstGeom prst="arc">
                    <a:avLst>
                      <a:gd name="adj1" fmla="val 10325529"/>
                      <a:gd name="adj2" fmla="val 0"/>
                    </a:avLst>
                  </a:prstGeom>
                  <a:noFill/>
                  <a:ln w="19050" cap="flat" cmpd="sng">
                    <a:solidFill>
                      <a:srgbClr val="004337"/>
                    </a:solidFill>
                    <a:prstDash val="solid"/>
                    <a:miter lim="800000"/>
                    <a:headEnd type="arrow" w="sm" len="sm"/>
                    <a:tailEnd type="none" w="sm" len="sm"/>
                  </a:ln>
                </p:spPr>
                <p:txBody>
                  <a:bodyPr rtlCol="0" anchor="ctr"/>
                  <a:lstStyle/>
                  <a:p>
                    <a:pPr algn="ctr" defTabSz="376179"/>
                    <a:endParaRPr lang="da-DK" sz="741">
                      <a:solidFill>
                        <a:srgbClr val="0F283C"/>
                      </a:solidFill>
                      <a:latin typeface="Arial" panose="020B0604020202020204" pitchFamily="34" charset="0"/>
                      <a:cs typeface="Arial" panose="020B0604020202020204" pitchFamily="34" charset="0"/>
                    </a:endParaRPr>
                  </a:p>
                </p:txBody>
              </p:sp>
            </p:grpSp>
            <p:pic>
              <p:nvPicPr>
                <p:cNvPr id="37" name="Billede 4">
                  <a:extLst>
                    <a:ext uri="{FF2B5EF4-FFF2-40B4-BE49-F238E27FC236}">
                      <a16:creationId xmlns:a16="http://schemas.microsoft.com/office/drawing/2014/main" id="{ABA82481-A28D-4D69-9EE6-81F993963378}"/>
                    </a:ext>
                  </a:extLst>
                </p:cNvPr>
                <p:cNvPicPr>
                  <a:picLocks noChangeAspect="1"/>
                </p:cNvPicPr>
                <p:nvPr/>
              </p:nvPicPr>
              <p:blipFill>
                <a:blip r:embed="rId15"/>
                <a:stretch>
                  <a:fillRect/>
                </a:stretch>
              </p:blipFill>
              <p:spPr>
                <a:xfrm>
                  <a:off x="1264882" y="7234782"/>
                  <a:ext cx="1146132" cy="1178646"/>
                </a:xfrm>
                <a:prstGeom prst="rect">
                  <a:avLst/>
                </a:prstGeom>
              </p:spPr>
            </p:pic>
            <p:pic>
              <p:nvPicPr>
                <p:cNvPr id="38" name="Billede 6">
                  <a:extLst>
                    <a:ext uri="{FF2B5EF4-FFF2-40B4-BE49-F238E27FC236}">
                      <a16:creationId xmlns:a16="http://schemas.microsoft.com/office/drawing/2014/main" id="{A2E2BB14-521E-4667-B0A9-9648429B2591}"/>
                    </a:ext>
                  </a:extLst>
                </p:cNvPr>
                <p:cNvPicPr>
                  <a:picLocks noChangeAspect="1"/>
                </p:cNvPicPr>
                <p:nvPr/>
              </p:nvPicPr>
              <p:blipFill>
                <a:blip r:embed="rId16"/>
                <a:stretch>
                  <a:fillRect/>
                </a:stretch>
              </p:blipFill>
              <p:spPr>
                <a:xfrm>
                  <a:off x="6467389" y="4746837"/>
                  <a:ext cx="1780566" cy="1088573"/>
                </a:xfrm>
                <a:prstGeom prst="rect">
                  <a:avLst/>
                </a:prstGeom>
              </p:spPr>
            </p:pic>
            <p:pic>
              <p:nvPicPr>
                <p:cNvPr id="39" name="Billede 7">
                  <a:extLst>
                    <a:ext uri="{FF2B5EF4-FFF2-40B4-BE49-F238E27FC236}">
                      <a16:creationId xmlns:a16="http://schemas.microsoft.com/office/drawing/2014/main" id="{8A6C5081-575B-4BA5-9DD4-C4BDCDF09916}"/>
                    </a:ext>
                  </a:extLst>
                </p:cNvPr>
                <p:cNvPicPr>
                  <a:picLocks noChangeAspect="1"/>
                </p:cNvPicPr>
                <p:nvPr/>
              </p:nvPicPr>
              <p:blipFill>
                <a:blip r:embed="rId17"/>
                <a:stretch>
                  <a:fillRect/>
                </a:stretch>
              </p:blipFill>
              <p:spPr>
                <a:xfrm>
                  <a:off x="322484" y="4182050"/>
                  <a:ext cx="2246769" cy="1384170"/>
                </a:xfrm>
                <a:prstGeom prst="rect">
                  <a:avLst/>
                </a:prstGeom>
              </p:spPr>
            </p:pic>
            <p:pic>
              <p:nvPicPr>
                <p:cNvPr id="40" name="Billede 8">
                  <a:extLst>
                    <a:ext uri="{FF2B5EF4-FFF2-40B4-BE49-F238E27FC236}">
                      <a16:creationId xmlns:a16="http://schemas.microsoft.com/office/drawing/2014/main" id="{F1E22849-C724-4C37-BD72-1C59FEB27BF1}"/>
                    </a:ext>
                  </a:extLst>
                </p:cNvPr>
                <p:cNvPicPr>
                  <a:picLocks noChangeAspect="1"/>
                </p:cNvPicPr>
                <p:nvPr/>
              </p:nvPicPr>
              <p:blipFill>
                <a:blip r:embed="rId18"/>
                <a:stretch>
                  <a:fillRect/>
                </a:stretch>
              </p:blipFill>
              <p:spPr>
                <a:xfrm>
                  <a:off x="4786931" y="7575474"/>
                  <a:ext cx="1290316" cy="1088573"/>
                </a:xfrm>
                <a:prstGeom prst="rect">
                  <a:avLst/>
                </a:prstGeom>
              </p:spPr>
            </p:pic>
            <p:grpSp>
              <p:nvGrpSpPr>
                <p:cNvPr id="41" name="Group 40">
                  <a:extLst>
                    <a:ext uri="{FF2B5EF4-FFF2-40B4-BE49-F238E27FC236}">
                      <a16:creationId xmlns:a16="http://schemas.microsoft.com/office/drawing/2014/main" id="{18D58BDA-A049-4826-B43F-65045FD28357}"/>
                    </a:ext>
                  </a:extLst>
                </p:cNvPr>
                <p:cNvGrpSpPr/>
                <p:nvPr/>
              </p:nvGrpSpPr>
              <p:grpSpPr>
                <a:xfrm>
                  <a:off x="4508121" y="3979834"/>
                  <a:ext cx="1054805" cy="1054804"/>
                  <a:chOff x="4508121" y="3979834"/>
                  <a:chExt cx="1054805" cy="1054804"/>
                </a:xfrm>
              </p:grpSpPr>
              <p:sp>
                <p:nvSpPr>
                  <p:cNvPr id="64" name="Ellipse 28">
                    <a:extLst>
                      <a:ext uri="{FF2B5EF4-FFF2-40B4-BE49-F238E27FC236}">
                        <a16:creationId xmlns:a16="http://schemas.microsoft.com/office/drawing/2014/main" id="{A0F1D1F3-AFF5-4ABB-AF39-D8CECCF2D27D}"/>
                      </a:ext>
                    </a:extLst>
                  </p:cNvPr>
                  <p:cNvSpPr>
                    <a:spLocks noChangeAspect="1"/>
                  </p:cNvSpPr>
                  <p:nvPr/>
                </p:nvSpPr>
                <p:spPr>
                  <a:xfrm>
                    <a:off x="4508121" y="3979834"/>
                    <a:ext cx="1054805" cy="1054804"/>
                  </a:xfrm>
                  <a:prstGeom prst="ellipse">
                    <a:avLst/>
                  </a:prstGeom>
                  <a:solidFill>
                    <a:schemeClr val="bg1"/>
                  </a:solidFill>
                  <a:ln w="38100">
                    <a:solidFill>
                      <a:srgbClr val="78AC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6179"/>
                    <a:endParaRPr lang="da-DK" sz="741">
                      <a:solidFill>
                        <a:srgbClr val="FFFFFF"/>
                      </a:solidFill>
                      <a:latin typeface="Arial" panose="020B0604020202020204" pitchFamily="34" charset="0"/>
                      <a:cs typeface="Arial" panose="020B0604020202020204" pitchFamily="34" charset="0"/>
                    </a:endParaRPr>
                  </a:p>
                </p:txBody>
              </p:sp>
              <p:sp>
                <p:nvSpPr>
                  <p:cNvPr id="65" name="Tekstfelt 30">
                    <a:extLst>
                      <a:ext uri="{FF2B5EF4-FFF2-40B4-BE49-F238E27FC236}">
                        <a16:creationId xmlns:a16="http://schemas.microsoft.com/office/drawing/2014/main" id="{3F42B01C-81A9-4168-9DB3-F3D8FB69BCD9}"/>
                      </a:ext>
                    </a:extLst>
                  </p:cNvPr>
                  <p:cNvSpPr txBox="1"/>
                  <p:nvPr/>
                </p:nvSpPr>
                <p:spPr>
                  <a:xfrm>
                    <a:off x="4568043" y="4412155"/>
                    <a:ext cx="921286" cy="266075"/>
                  </a:xfrm>
                  <a:prstGeom prst="rect">
                    <a:avLst/>
                  </a:prstGeom>
                  <a:noFill/>
                </p:spPr>
                <p:txBody>
                  <a:bodyPr wrap="square" lIns="0" tIns="0" rIns="0" bIns="0" rtlCol="0" anchor="ctr">
                    <a:spAutoFit/>
                  </a:bodyPr>
                  <a:lstStyle/>
                  <a:p>
                    <a:pPr algn="ctr" defTabSz="376179"/>
                    <a:r>
                      <a:rPr lang="da-DK" sz="641" b="1">
                        <a:solidFill>
                          <a:srgbClr val="084438"/>
                        </a:solidFill>
                        <a:latin typeface="Arial" panose="020B0604020202020204" pitchFamily="34" charset="0"/>
                        <a:cs typeface="Arial" panose="020B0604020202020204" pitchFamily="34" charset="0"/>
                      </a:rPr>
                      <a:t>Skoleperiode på hovedforløb</a:t>
                    </a:r>
                  </a:p>
                </p:txBody>
              </p:sp>
            </p:grpSp>
            <p:grpSp>
              <p:nvGrpSpPr>
                <p:cNvPr id="42" name="Group 41">
                  <a:extLst>
                    <a:ext uri="{FF2B5EF4-FFF2-40B4-BE49-F238E27FC236}">
                      <a16:creationId xmlns:a16="http://schemas.microsoft.com/office/drawing/2014/main" id="{5FFDA111-1AD7-42A4-98DA-0D64759A3168}"/>
                    </a:ext>
                  </a:extLst>
                </p:cNvPr>
                <p:cNvGrpSpPr/>
                <p:nvPr/>
              </p:nvGrpSpPr>
              <p:grpSpPr>
                <a:xfrm>
                  <a:off x="2895870" y="3312365"/>
                  <a:ext cx="1054805" cy="1054804"/>
                  <a:chOff x="2895870" y="3312365"/>
                  <a:chExt cx="1054805" cy="1054804"/>
                </a:xfrm>
              </p:grpSpPr>
              <p:sp>
                <p:nvSpPr>
                  <p:cNvPr id="62" name="Ellipse 26">
                    <a:extLst>
                      <a:ext uri="{FF2B5EF4-FFF2-40B4-BE49-F238E27FC236}">
                        <a16:creationId xmlns:a16="http://schemas.microsoft.com/office/drawing/2014/main" id="{CFFEAF57-ADC4-4F03-B5BF-2B3550FD8594}"/>
                      </a:ext>
                    </a:extLst>
                  </p:cNvPr>
                  <p:cNvSpPr>
                    <a:spLocks noChangeAspect="1"/>
                  </p:cNvSpPr>
                  <p:nvPr/>
                </p:nvSpPr>
                <p:spPr>
                  <a:xfrm>
                    <a:off x="2895870" y="3312365"/>
                    <a:ext cx="1054805" cy="1054804"/>
                  </a:xfrm>
                  <a:prstGeom prst="ellipse">
                    <a:avLst/>
                  </a:prstGeom>
                  <a:solidFill>
                    <a:schemeClr val="bg1"/>
                  </a:solidFill>
                  <a:ln w="38100">
                    <a:solidFill>
                      <a:srgbClr val="78AC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6179"/>
                    <a:endParaRPr lang="da-DK" sz="741">
                      <a:solidFill>
                        <a:srgbClr val="FFFFFF"/>
                      </a:solidFill>
                      <a:latin typeface="Arial" panose="020B0604020202020204" pitchFamily="34" charset="0"/>
                      <a:cs typeface="Arial" panose="020B0604020202020204" pitchFamily="34" charset="0"/>
                    </a:endParaRPr>
                  </a:p>
                </p:txBody>
              </p:sp>
              <p:sp>
                <p:nvSpPr>
                  <p:cNvPr id="63" name="Tekstfelt 32">
                    <a:extLst>
                      <a:ext uri="{FF2B5EF4-FFF2-40B4-BE49-F238E27FC236}">
                        <a16:creationId xmlns:a16="http://schemas.microsoft.com/office/drawing/2014/main" id="{B8E79FAF-BCA3-411C-8ABE-055A6A2BBA24}"/>
                      </a:ext>
                    </a:extLst>
                  </p:cNvPr>
                  <p:cNvSpPr txBox="1"/>
                  <p:nvPr/>
                </p:nvSpPr>
                <p:spPr>
                  <a:xfrm>
                    <a:off x="2962775" y="3790338"/>
                    <a:ext cx="913176" cy="133038"/>
                  </a:xfrm>
                  <a:prstGeom prst="rect">
                    <a:avLst/>
                  </a:prstGeom>
                  <a:noFill/>
                </p:spPr>
                <p:txBody>
                  <a:bodyPr wrap="square" lIns="0" tIns="0" rIns="0" bIns="0" rtlCol="0" anchor="ctr">
                    <a:spAutoFit/>
                  </a:bodyPr>
                  <a:lstStyle/>
                  <a:p>
                    <a:pPr algn="ctr" defTabSz="376179"/>
                    <a:r>
                      <a:rPr lang="da-DK" sz="641" b="1">
                        <a:solidFill>
                          <a:srgbClr val="084438"/>
                        </a:solidFill>
                        <a:latin typeface="Arial" panose="020B0604020202020204" pitchFamily="34" charset="0"/>
                        <a:cs typeface="Arial" panose="020B0604020202020204" pitchFamily="34" charset="0"/>
                      </a:rPr>
                      <a:t>Grundforløb 2</a:t>
                    </a:r>
                  </a:p>
                </p:txBody>
              </p:sp>
            </p:grpSp>
            <p:grpSp>
              <p:nvGrpSpPr>
                <p:cNvPr id="43" name="Group 42">
                  <a:extLst>
                    <a:ext uri="{FF2B5EF4-FFF2-40B4-BE49-F238E27FC236}">
                      <a16:creationId xmlns:a16="http://schemas.microsoft.com/office/drawing/2014/main" id="{DDCF3E82-ADFA-48B8-9812-0DB9DEE50E24}"/>
                    </a:ext>
                  </a:extLst>
                </p:cNvPr>
                <p:cNvGrpSpPr/>
                <p:nvPr/>
              </p:nvGrpSpPr>
              <p:grpSpPr>
                <a:xfrm>
                  <a:off x="2087562" y="6799662"/>
                  <a:ext cx="1027674" cy="1027674"/>
                  <a:chOff x="2087562" y="6799662"/>
                  <a:chExt cx="1027674" cy="1027674"/>
                </a:xfrm>
              </p:grpSpPr>
              <p:sp>
                <p:nvSpPr>
                  <p:cNvPr id="60" name="Ellipse 27">
                    <a:extLst>
                      <a:ext uri="{FF2B5EF4-FFF2-40B4-BE49-F238E27FC236}">
                        <a16:creationId xmlns:a16="http://schemas.microsoft.com/office/drawing/2014/main" id="{B36E420A-12CE-4121-9B8A-DABD19BFA41C}"/>
                      </a:ext>
                    </a:extLst>
                  </p:cNvPr>
                  <p:cNvSpPr>
                    <a:spLocks noChangeAspect="1"/>
                  </p:cNvSpPr>
                  <p:nvPr/>
                </p:nvSpPr>
                <p:spPr>
                  <a:xfrm>
                    <a:off x="2087562" y="6799662"/>
                    <a:ext cx="1027674" cy="1027674"/>
                  </a:xfrm>
                  <a:prstGeom prst="ellipse">
                    <a:avLst/>
                  </a:prstGeom>
                  <a:solidFill>
                    <a:schemeClr val="bg1"/>
                  </a:solidFill>
                  <a:ln w="38100">
                    <a:solidFill>
                      <a:srgbClr val="78AC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6179"/>
                    <a:endParaRPr lang="da-DK" sz="741">
                      <a:solidFill>
                        <a:srgbClr val="FFFFFF"/>
                      </a:solidFill>
                      <a:latin typeface="Arial" panose="020B0604020202020204" pitchFamily="34" charset="0"/>
                      <a:cs typeface="Arial" panose="020B0604020202020204" pitchFamily="34" charset="0"/>
                    </a:endParaRPr>
                  </a:p>
                </p:txBody>
              </p:sp>
              <p:sp>
                <p:nvSpPr>
                  <p:cNvPr id="61" name="Tekstfelt 33">
                    <a:extLst>
                      <a:ext uri="{FF2B5EF4-FFF2-40B4-BE49-F238E27FC236}">
                        <a16:creationId xmlns:a16="http://schemas.microsoft.com/office/drawing/2014/main" id="{6245682A-5BF2-4B71-A1A9-34192EE31708}"/>
                      </a:ext>
                    </a:extLst>
                  </p:cNvPr>
                  <p:cNvSpPr txBox="1"/>
                  <p:nvPr/>
                </p:nvSpPr>
                <p:spPr>
                  <a:xfrm>
                    <a:off x="2151386" y="7236061"/>
                    <a:ext cx="921600" cy="133038"/>
                  </a:xfrm>
                  <a:prstGeom prst="rect">
                    <a:avLst/>
                  </a:prstGeom>
                  <a:noFill/>
                </p:spPr>
                <p:txBody>
                  <a:bodyPr wrap="square" lIns="0" tIns="0" rIns="0" bIns="0" rtlCol="0" anchor="ctr">
                    <a:spAutoFit/>
                  </a:bodyPr>
                  <a:lstStyle/>
                  <a:p>
                    <a:pPr algn="ctr" defTabSz="376179"/>
                    <a:r>
                      <a:rPr lang="da-DK" sz="641" b="1">
                        <a:solidFill>
                          <a:srgbClr val="084438"/>
                        </a:solidFill>
                        <a:latin typeface="Arial" panose="020B0604020202020204" pitchFamily="34" charset="0"/>
                        <a:cs typeface="Arial" panose="020B0604020202020204" pitchFamily="34" charset="0"/>
                      </a:rPr>
                      <a:t>Grundforløb 1</a:t>
                    </a:r>
                  </a:p>
                </p:txBody>
              </p:sp>
            </p:grpSp>
            <p:cxnSp>
              <p:nvCxnSpPr>
                <p:cNvPr id="44" name="Lige pilforbindelse 41">
                  <a:extLst>
                    <a:ext uri="{FF2B5EF4-FFF2-40B4-BE49-F238E27FC236}">
                      <a16:creationId xmlns:a16="http://schemas.microsoft.com/office/drawing/2014/main" id="{08EC0849-A5C2-4B58-8F90-6F9E89AA2847}"/>
                    </a:ext>
                  </a:extLst>
                </p:cNvPr>
                <p:cNvCxnSpPr/>
                <p:nvPr/>
              </p:nvCxnSpPr>
              <p:spPr>
                <a:xfrm>
                  <a:off x="310752" y="5634571"/>
                  <a:ext cx="1088858" cy="0"/>
                </a:xfrm>
                <a:prstGeom prst="straightConnector1">
                  <a:avLst/>
                </a:prstGeom>
                <a:noFill/>
                <a:ln w="12700" cap="flat" cmpd="sng">
                  <a:solidFill>
                    <a:schemeClr val="bg1"/>
                  </a:solidFill>
                  <a:prstDash val="dash"/>
                  <a:miter lim="800000"/>
                  <a:headEnd type="none" w="sm" len="sm"/>
                  <a:tailEnd type="triangle"/>
                </a:ln>
              </p:spPr>
            </p:cxnSp>
            <p:cxnSp>
              <p:nvCxnSpPr>
                <p:cNvPr id="45" name="Lige pilforbindelse 42">
                  <a:extLst>
                    <a:ext uri="{FF2B5EF4-FFF2-40B4-BE49-F238E27FC236}">
                      <a16:creationId xmlns:a16="http://schemas.microsoft.com/office/drawing/2014/main" id="{E96BEB94-FF13-4DB7-A3D2-B990E25C31A5}"/>
                    </a:ext>
                  </a:extLst>
                </p:cNvPr>
                <p:cNvCxnSpPr>
                  <a:cxnSpLocks/>
                </p:cNvCxnSpPr>
                <p:nvPr/>
              </p:nvCxnSpPr>
              <p:spPr>
                <a:xfrm flipV="1">
                  <a:off x="2998111" y="5447148"/>
                  <a:ext cx="0" cy="1485332"/>
                </a:xfrm>
                <a:prstGeom prst="straightConnector1">
                  <a:avLst/>
                </a:prstGeom>
                <a:noFill/>
                <a:ln w="12700" cap="flat" cmpd="sng">
                  <a:solidFill>
                    <a:schemeClr val="bg1"/>
                  </a:solidFill>
                  <a:prstDash val="dash"/>
                  <a:miter lim="800000"/>
                  <a:headEnd type="none" w="sm" len="sm"/>
                  <a:tailEnd type="triangle"/>
                </a:ln>
              </p:spPr>
            </p:cxnSp>
            <p:cxnSp>
              <p:nvCxnSpPr>
                <p:cNvPr id="46" name="Lige pilforbindelse 45">
                  <a:extLst>
                    <a:ext uri="{FF2B5EF4-FFF2-40B4-BE49-F238E27FC236}">
                      <a16:creationId xmlns:a16="http://schemas.microsoft.com/office/drawing/2014/main" id="{7B0A3FD9-4E7A-45C6-B80C-1F56FAD23E05}"/>
                    </a:ext>
                  </a:extLst>
                </p:cNvPr>
                <p:cNvCxnSpPr>
                  <a:cxnSpLocks/>
                </p:cNvCxnSpPr>
                <p:nvPr/>
              </p:nvCxnSpPr>
              <p:spPr>
                <a:xfrm flipV="1">
                  <a:off x="2998111" y="4175757"/>
                  <a:ext cx="0" cy="1240076"/>
                </a:xfrm>
                <a:prstGeom prst="straightConnector1">
                  <a:avLst/>
                </a:prstGeom>
                <a:noFill/>
                <a:ln w="12700" cap="flat" cmpd="sng">
                  <a:solidFill>
                    <a:schemeClr val="bg1"/>
                  </a:solidFill>
                  <a:prstDash val="dash"/>
                  <a:miter lim="800000"/>
                  <a:headEnd type="none" w="sm" len="sm"/>
                  <a:tailEnd type="none"/>
                </a:ln>
              </p:spPr>
            </p:cxnSp>
            <p:cxnSp>
              <p:nvCxnSpPr>
                <p:cNvPr id="47" name="Lige pilforbindelse 47">
                  <a:extLst>
                    <a:ext uri="{FF2B5EF4-FFF2-40B4-BE49-F238E27FC236}">
                      <a16:creationId xmlns:a16="http://schemas.microsoft.com/office/drawing/2014/main" id="{8146FE2F-1782-4ABE-9864-679D4E4487EF}"/>
                    </a:ext>
                  </a:extLst>
                </p:cNvPr>
                <p:cNvCxnSpPr>
                  <a:cxnSpLocks/>
                </p:cNvCxnSpPr>
                <p:nvPr/>
              </p:nvCxnSpPr>
              <p:spPr>
                <a:xfrm>
                  <a:off x="3818566" y="4276896"/>
                  <a:ext cx="0" cy="1578346"/>
                </a:xfrm>
                <a:prstGeom prst="straightConnector1">
                  <a:avLst/>
                </a:prstGeom>
                <a:noFill/>
                <a:ln w="12700" cap="flat" cmpd="sng">
                  <a:solidFill>
                    <a:schemeClr val="bg1"/>
                  </a:solidFill>
                  <a:prstDash val="dash"/>
                  <a:miter lim="800000"/>
                  <a:headEnd type="none" w="sm" len="sm"/>
                  <a:tailEnd type="triangle"/>
                </a:ln>
              </p:spPr>
            </p:cxnSp>
            <p:cxnSp>
              <p:nvCxnSpPr>
                <p:cNvPr id="48" name="Lige pilforbindelse 48">
                  <a:extLst>
                    <a:ext uri="{FF2B5EF4-FFF2-40B4-BE49-F238E27FC236}">
                      <a16:creationId xmlns:a16="http://schemas.microsoft.com/office/drawing/2014/main" id="{4A50E4D1-35CB-49E7-BB4D-71D558018876}"/>
                    </a:ext>
                  </a:extLst>
                </p:cNvPr>
                <p:cNvCxnSpPr>
                  <a:cxnSpLocks/>
                </p:cNvCxnSpPr>
                <p:nvPr/>
              </p:nvCxnSpPr>
              <p:spPr>
                <a:xfrm>
                  <a:off x="3818566" y="5913698"/>
                  <a:ext cx="0" cy="1640374"/>
                </a:xfrm>
                <a:prstGeom prst="straightConnector1">
                  <a:avLst/>
                </a:prstGeom>
                <a:noFill/>
                <a:ln w="12700" cap="flat" cmpd="sng">
                  <a:solidFill>
                    <a:schemeClr val="bg1"/>
                  </a:solidFill>
                  <a:prstDash val="dash"/>
                  <a:miter lim="800000"/>
                  <a:headEnd type="none" w="sm" len="sm"/>
                  <a:tailEnd type="none"/>
                </a:ln>
              </p:spPr>
            </p:cxnSp>
            <p:cxnSp>
              <p:nvCxnSpPr>
                <p:cNvPr id="49" name="Lige pilforbindelse 54">
                  <a:extLst>
                    <a:ext uri="{FF2B5EF4-FFF2-40B4-BE49-F238E27FC236}">
                      <a16:creationId xmlns:a16="http://schemas.microsoft.com/office/drawing/2014/main" id="{CD36E40B-938D-4E35-8AEF-E3A1F5F10683}"/>
                    </a:ext>
                  </a:extLst>
                </p:cNvPr>
                <p:cNvCxnSpPr>
                  <a:cxnSpLocks/>
                </p:cNvCxnSpPr>
                <p:nvPr/>
              </p:nvCxnSpPr>
              <p:spPr>
                <a:xfrm>
                  <a:off x="2188443" y="6382889"/>
                  <a:ext cx="0" cy="512309"/>
                </a:xfrm>
                <a:prstGeom prst="straightConnector1">
                  <a:avLst/>
                </a:prstGeom>
                <a:noFill/>
                <a:ln w="12700" cap="flat" cmpd="sng">
                  <a:solidFill>
                    <a:schemeClr val="bg1"/>
                  </a:solidFill>
                  <a:prstDash val="dash"/>
                  <a:miter lim="800000"/>
                  <a:headEnd type="none" w="sm" len="sm"/>
                  <a:tailEnd type="triangle"/>
                </a:ln>
              </p:spPr>
            </p:cxnSp>
            <p:cxnSp>
              <p:nvCxnSpPr>
                <p:cNvPr id="50" name="Lige pilforbindelse 57">
                  <a:extLst>
                    <a:ext uri="{FF2B5EF4-FFF2-40B4-BE49-F238E27FC236}">
                      <a16:creationId xmlns:a16="http://schemas.microsoft.com/office/drawing/2014/main" id="{407F2FB9-0F10-402A-9FA5-EA511B4498A4}"/>
                    </a:ext>
                  </a:extLst>
                </p:cNvPr>
                <p:cNvCxnSpPr>
                  <a:cxnSpLocks/>
                </p:cNvCxnSpPr>
                <p:nvPr/>
              </p:nvCxnSpPr>
              <p:spPr>
                <a:xfrm flipV="1">
                  <a:off x="4626494" y="6042135"/>
                  <a:ext cx="0" cy="1485331"/>
                </a:xfrm>
                <a:prstGeom prst="straightConnector1">
                  <a:avLst/>
                </a:prstGeom>
                <a:noFill/>
                <a:ln w="12700" cap="flat" cmpd="sng">
                  <a:solidFill>
                    <a:schemeClr val="bg1"/>
                  </a:solidFill>
                  <a:prstDash val="dash"/>
                  <a:miter lim="800000"/>
                  <a:headEnd type="none" w="sm" len="sm"/>
                  <a:tailEnd type="triangle"/>
                </a:ln>
              </p:spPr>
            </p:cxnSp>
            <p:cxnSp>
              <p:nvCxnSpPr>
                <p:cNvPr id="51" name="Lige pilforbindelse 58">
                  <a:extLst>
                    <a:ext uri="{FF2B5EF4-FFF2-40B4-BE49-F238E27FC236}">
                      <a16:creationId xmlns:a16="http://schemas.microsoft.com/office/drawing/2014/main" id="{D2D550E7-8755-49B7-83D8-66B8C658F3E5}"/>
                    </a:ext>
                  </a:extLst>
                </p:cNvPr>
                <p:cNvCxnSpPr>
                  <a:cxnSpLocks/>
                </p:cNvCxnSpPr>
                <p:nvPr/>
              </p:nvCxnSpPr>
              <p:spPr>
                <a:xfrm flipV="1">
                  <a:off x="4626494" y="5076012"/>
                  <a:ext cx="0" cy="934808"/>
                </a:xfrm>
                <a:prstGeom prst="straightConnector1">
                  <a:avLst/>
                </a:prstGeom>
                <a:noFill/>
                <a:ln w="12700" cap="flat" cmpd="sng">
                  <a:solidFill>
                    <a:schemeClr val="bg1"/>
                  </a:solidFill>
                  <a:prstDash val="dash"/>
                  <a:miter lim="800000"/>
                  <a:headEnd type="none" w="sm" len="sm"/>
                  <a:tailEnd type="none"/>
                </a:ln>
              </p:spPr>
            </p:cxnSp>
            <p:cxnSp>
              <p:nvCxnSpPr>
                <p:cNvPr id="52" name="Lige pilforbindelse 61">
                  <a:extLst>
                    <a:ext uri="{FF2B5EF4-FFF2-40B4-BE49-F238E27FC236}">
                      <a16:creationId xmlns:a16="http://schemas.microsoft.com/office/drawing/2014/main" id="{FF6C651B-EB77-4D67-AB5E-63B8429488BD}"/>
                    </a:ext>
                  </a:extLst>
                </p:cNvPr>
                <p:cNvCxnSpPr>
                  <a:cxnSpLocks/>
                </p:cNvCxnSpPr>
                <p:nvPr/>
              </p:nvCxnSpPr>
              <p:spPr>
                <a:xfrm>
                  <a:off x="5445210" y="5067656"/>
                  <a:ext cx="0" cy="512309"/>
                </a:xfrm>
                <a:prstGeom prst="straightConnector1">
                  <a:avLst/>
                </a:prstGeom>
                <a:noFill/>
                <a:ln w="12700" cap="flat" cmpd="sng">
                  <a:solidFill>
                    <a:schemeClr val="bg1"/>
                  </a:solidFill>
                  <a:prstDash val="dash"/>
                  <a:miter lim="800000"/>
                  <a:headEnd type="none" w="sm" len="sm"/>
                  <a:tailEnd type="triangle"/>
                </a:ln>
              </p:spPr>
            </p:cxnSp>
            <p:cxnSp>
              <p:nvCxnSpPr>
                <p:cNvPr id="53" name="Lige pilforbindelse 62">
                  <a:extLst>
                    <a:ext uri="{FF2B5EF4-FFF2-40B4-BE49-F238E27FC236}">
                      <a16:creationId xmlns:a16="http://schemas.microsoft.com/office/drawing/2014/main" id="{F3B49991-E127-49D6-972C-9936C2C72C5D}"/>
                    </a:ext>
                  </a:extLst>
                </p:cNvPr>
                <p:cNvCxnSpPr>
                  <a:cxnSpLocks/>
                </p:cNvCxnSpPr>
                <p:nvPr/>
              </p:nvCxnSpPr>
              <p:spPr>
                <a:xfrm flipV="1">
                  <a:off x="5446949" y="5620894"/>
                  <a:ext cx="0" cy="681753"/>
                </a:xfrm>
                <a:prstGeom prst="straightConnector1">
                  <a:avLst/>
                </a:prstGeom>
                <a:noFill/>
                <a:ln w="12700" cap="flat" cmpd="sng">
                  <a:solidFill>
                    <a:schemeClr val="bg1"/>
                  </a:solidFill>
                  <a:prstDash val="dash"/>
                  <a:miter lim="800000"/>
                  <a:headEnd type="none" w="sm" len="sm"/>
                  <a:tailEnd type="none"/>
                </a:ln>
              </p:spPr>
            </p:cxnSp>
            <p:cxnSp>
              <p:nvCxnSpPr>
                <p:cNvPr id="54" name="Lige pilforbindelse 64">
                  <a:extLst>
                    <a:ext uri="{FF2B5EF4-FFF2-40B4-BE49-F238E27FC236}">
                      <a16:creationId xmlns:a16="http://schemas.microsoft.com/office/drawing/2014/main" id="{910D81A0-6E88-444D-A82E-00C4F116CB41}"/>
                    </a:ext>
                  </a:extLst>
                </p:cNvPr>
                <p:cNvCxnSpPr>
                  <a:cxnSpLocks/>
                </p:cNvCxnSpPr>
                <p:nvPr/>
              </p:nvCxnSpPr>
              <p:spPr>
                <a:xfrm>
                  <a:off x="6704057" y="5885851"/>
                  <a:ext cx="1277518" cy="1604"/>
                </a:xfrm>
                <a:prstGeom prst="straightConnector1">
                  <a:avLst/>
                </a:prstGeom>
                <a:noFill/>
                <a:ln w="12700" cap="flat" cmpd="sng">
                  <a:solidFill>
                    <a:schemeClr val="bg1"/>
                  </a:solidFill>
                  <a:prstDash val="dash"/>
                  <a:miter lim="800000"/>
                  <a:headEnd type="none" w="sm" len="sm"/>
                  <a:tailEnd type="triangle"/>
                </a:ln>
              </p:spPr>
            </p:cxnSp>
            <p:sp>
              <p:nvSpPr>
                <p:cNvPr id="55" name="Bue 65">
                  <a:extLst>
                    <a:ext uri="{FF2B5EF4-FFF2-40B4-BE49-F238E27FC236}">
                      <a16:creationId xmlns:a16="http://schemas.microsoft.com/office/drawing/2014/main" id="{D85335B5-C733-40BE-B8E9-5AEAF11FFE2B}"/>
                    </a:ext>
                  </a:extLst>
                </p:cNvPr>
                <p:cNvSpPr/>
                <p:nvPr/>
              </p:nvSpPr>
              <p:spPr>
                <a:xfrm rot="16200000">
                  <a:off x="6264080" y="5887455"/>
                  <a:ext cx="774657" cy="774657"/>
                </a:xfrm>
                <a:prstGeom prst="arc">
                  <a:avLst/>
                </a:prstGeom>
                <a:noFill/>
                <a:ln w="12700" cap="flat" cmpd="sng">
                  <a:solidFill>
                    <a:schemeClr val="bg1"/>
                  </a:solidFill>
                  <a:prstDash val="dash"/>
                  <a:miter lim="800000"/>
                  <a:headEnd type="none" w="sm" len="sm"/>
                  <a:tailEnd type="triangle" w="sm" len="sm"/>
                </a:ln>
              </p:spPr>
              <p:txBody>
                <a:bodyPr rtlCol="0" anchor="ctr"/>
                <a:lstStyle/>
                <a:p>
                  <a:pPr algn="ctr" defTabSz="376179"/>
                  <a:endParaRPr lang="da-DK" sz="741">
                    <a:solidFill>
                      <a:srgbClr val="0F283C"/>
                    </a:solidFill>
                    <a:latin typeface="Arial" panose="020B0604020202020204" pitchFamily="34" charset="0"/>
                    <a:cs typeface="Arial" panose="020B0604020202020204" pitchFamily="34" charset="0"/>
                  </a:endParaRPr>
                </a:p>
              </p:txBody>
            </p:sp>
            <p:pic>
              <p:nvPicPr>
                <p:cNvPr id="56" name="Billede 52">
                  <a:extLst>
                    <a:ext uri="{FF2B5EF4-FFF2-40B4-BE49-F238E27FC236}">
                      <a16:creationId xmlns:a16="http://schemas.microsoft.com/office/drawing/2014/main" id="{3889A2E0-04D1-404D-B535-6717AFD77C7D}"/>
                    </a:ext>
                  </a:extLst>
                </p:cNvPr>
                <p:cNvPicPr>
                  <a:picLocks noChangeAspect="1"/>
                </p:cNvPicPr>
                <p:nvPr/>
              </p:nvPicPr>
              <p:blipFill>
                <a:blip r:embed="rId19"/>
                <a:stretch>
                  <a:fillRect/>
                </a:stretch>
              </p:blipFill>
              <p:spPr>
                <a:xfrm>
                  <a:off x="2106942" y="2848829"/>
                  <a:ext cx="1020088" cy="1193630"/>
                </a:xfrm>
                <a:prstGeom prst="rect">
                  <a:avLst/>
                </a:prstGeom>
              </p:spPr>
            </p:pic>
            <p:pic>
              <p:nvPicPr>
                <p:cNvPr id="57" name="Billede 43">
                  <a:extLst>
                    <a:ext uri="{FF2B5EF4-FFF2-40B4-BE49-F238E27FC236}">
                      <a16:creationId xmlns:a16="http://schemas.microsoft.com/office/drawing/2014/main" id="{ACF8FD45-C0D5-45C4-BFE1-FA5625F83B5F}"/>
                    </a:ext>
                  </a:extLst>
                </p:cNvPr>
                <p:cNvPicPr>
                  <a:picLocks noChangeAspect="1"/>
                </p:cNvPicPr>
                <p:nvPr/>
              </p:nvPicPr>
              <p:blipFill>
                <a:blip r:embed="rId20"/>
                <a:stretch>
                  <a:fillRect/>
                </a:stretch>
              </p:blipFill>
              <p:spPr>
                <a:xfrm>
                  <a:off x="5028686" y="3020655"/>
                  <a:ext cx="524325" cy="542563"/>
                </a:xfrm>
                <a:prstGeom prst="rect">
                  <a:avLst/>
                </a:prstGeom>
              </p:spPr>
            </p:pic>
            <p:pic>
              <p:nvPicPr>
                <p:cNvPr id="58" name="Billede 53">
                  <a:extLst>
                    <a:ext uri="{FF2B5EF4-FFF2-40B4-BE49-F238E27FC236}">
                      <a16:creationId xmlns:a16="http://schemas.microsoft.com/office/drawing/2014/main" id="{C04FE0DD-4292-44CF-8CAB-61B58A4FD9ED}"/>
                    </a:ext>
                  </a:extLst>
                </p:cNvPr>
                <p:cNvPicPr>
                  <a:picLocks noChangeAspect="1"/>
                </p:cNvPicPr>
                <p:nvPr/>
              </p:nvPicPr>
              <p:blipFill>
                <a:blip r:embed="rId21"/>
                <a:stretch>
                  <a:fillRect/>
                </a:stretch>
              </p:blipFill>
              <p:spPr>
                <a:xfrm>
                  <a:off x="5592154" y="3403802"/>
                  <a:ext cx="1416056" cy="1049078"/>
                </a:xfrm>
                <a:prstGeom prst="rect">
                  <a:avLst/>
                </a:prstGeom>
              </p:spPr>
            </p:pic>
            <p:pic>
              <p:nvPicPr>
                <p:cNvPr id="59" name="Billede 9">
                  <a:extLst>
                    <a:ext uri="{FF2B5EF4-FFF2-40B4-BE49-F238E27FC236}">
                      <a16:creationId xmlns:a16="http://schemas.microsoft.com/office/drawing/2014/main" id="{F60F106F-BF90-4C15-9CDF-FBCCD6DA007F}"/>
                    </a:ext>
                  </a:extLst>
                </p:cNvPr>
                <p:cNvPicPr>
                  <a:picLocks noChangeAspect="1"/>
                </p:cNvPicPr>
                <p:nvPr/>
              </p:nvPicPr>
              <p:blipFill>
                <a:blip r:embed="rId22"/>
                <a:stretch>
                  <a:fillRect/>
                </a:stretch>
              </p:blipFill>
              <p:spPr>
                <a:xfrm>
                  <a:off x="1435075" y="6505994"/>
                  <a:ext cx="467712" cy="391867"/>
                </a:xfrm>
                <a:prstGeom prst="rect">
                  <a:avLst/>
                </a:prstGeom>
              </p:spPr>
            </p:pic>
          </p:grpSp>
          <p:sp>
            <p:nvSpPr>
              <p:cNvPr id="26" name="Bue 56">
                <a:extLst>
                  <a:ext uri="{FF2B5EF4-FFF2-40B4-BE49-F238E27FC236}">
                    <a16:creationId xmlns:a16="http://schemas.microsoft.com/office/drawing/2014/main" id="{F35ECEF6-A216-4802-A061-9BC265F5629B}"/>
                  </a:ext>
                </a:extLst>
              </p:cNvPr>
              <p:cNvSpPr/>
              <p:nvPr/>
            </p:nvSpPr>
            <p:spPr>
              <a:xfrm rot="10800000">
                <a:off x="6212897" y="4244369"/>
                <a:ext cx="305578" cy="285930"/>
              </a:xfrm>
              <a:prstGeom prst="arc">
                <a:avLst>
                  <a:gd name="adj1" fmla="val 10325529"/>
                  <a:gd name="adj2" fmla="val 0"/>
                </a:avLst>
              </a:prstGeom>
              <a:noFill/>
              <a:ln w="19050" cap="flat" cmpd="sng">
                <a:solidFill>
                  <a:srgbClr val="004337"/>
                </a:solidFill>
                <a:prstDash val="solid"/>
                <a:miter lim="800000"/>
                <a:headEnd type="arrow" w="sm" len="sm"/>
                <a:tailEnd type="none" w="sm" len="sm"/>
              </a:ln>
            </p:spPr>
            <p:txBody>
              <a:bodyPr rtlCol="0" anchor="ctr"/>
              <a:lstStyle/>
              <a:p>
                <a:pPr algn="ctr" defTabSz="376179"/>
                <a:endParaRPr lang="da-DK" sz="741">
                  <a:solidFill>
                    <a:srgbClr val="0F283C"/>
                  </a:solidFill>
                  <a:latin typeface="Arial" panose="020B0604020202020204" pitchFamily="34" charset="0"/>
                  <a:cs typeface="Arial" panose="020B0604020202020204" pitchFamily="34" charset="0"/>
                </a:endParaRPr>
              </a:p>
            </p:txBody>
          </p:sp>
          <p:sp>
            <p:nvSpPr>
              <p:cNvPr id="27" name="Ellipse 28">
                <a:extLst>
                  <a:ext uri="{FF2B5EF4-FFF2-40B4-BE49-F238E27FC236}">
                    <a16:creationId xmlns:a16="http://schemas.microsoft.com/office/drawing/2014/main" id="{3224C27D-96FE-4A9B-8958-F5018DB7977E}"/>
                  </a:ext>
                </a:extLst>
              </p:cNvPr>
              <p:cNvSpPr>
                <a:spLocks noChangeAspect="1"/>
              </p:cNvSpPr>
              <p:nvPr/>
            </p:nvSpPr>
            <p:spPr>
              <a:xfrm>
                <a:off x="5830162" y="4686637"/>
                <a:ext cx="882132" cy="825412"/>
              </a:xfrm>
              <a:prstGeom prst="ellipse">
                <a:avLst/>
              </a:prstGeom>
              <a:solidFill>
                <a:schemeClr val="bg1"/>
              </a:solidFill>
              <a:ln w="38100">
                <a:solidFill>
                  <a:srgbClr val="5976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6179"/>
                <a:endParaRPr lang="da-DK" sz="329" b="1">
                  <a:solidFill>
                    <a:srgbClr val="084438"/>
                  </a:solidFill>
                  <a:latin typeface="Arial" panose="020B0604020202020204" pitchFamily="34" charset="0"/>
                  <a:cs typeface="Arial" panose="020B0604020202020204" pitchFamily="34" charset="0"/>
                </a:endParaRPr>
              </a:p>
            </p:txBody>
          </p:sp>
          <p:sp>
            <p:nvSpPr>
              <p:cNvPr id="28" name="Ellipse 26">
                <a:extLst>
                  <a:ext uri="{FF2B5EF4-FFF2-40B4-BE49-F238E27FC236}">
                    <a16:creationId xmlns:a16="http://schemas.microsoft.com/office/drawing/2014/main" id="{9F12E039-7DE9-4CC7-8B9B-F8916E7E41AB}"/>
                  </a:ext>
                </a:extLst>
              </p:cNvPr>
              <p:cNvSpPr>
                <a:spLocks noChangeAspect="1"/>
              </p:cNvSpPr>
              <p:nvPr/>
            </p:nvSpPr>
            <p:spPr>
              <a:xfrm>
                <a:off x="4036528" y="2983022"/>
                <a:ext cx="892061" cy="834703"/>
              </a:xfrm>
              <a:prstGeom prst="ellipse">
                <a:avLst/>
              </a:prstGeom>
              <a:solidFill>
                <a:schemeClr val="bg1"/>
              </a:solidFill>
              <a:ln w="38100">
                <a:solidFill>
                  <a:srgbClr val="0844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6179"/>
                <a:r>
                  <a:rPr lang="da-DK" sz="641" b="1">
                    <a:solidFill>
                      <a:srgbClr val="084438"/>
                    </a:solidFill>
                    <a:latin typeface="Arial" panose="020B0604020202020204" pitchFamily="34" charset="0"/>
                    <a:cs typeface="Arial" panose="020B0604020202020204" pitchFamily="34" charset="0"/>
                  </a:rPr>
                  <a:t>Opstart</a:t>
                </a:r>
              </a:p>
            </p:txBody>
          </p:sp>
          <p:sp>
            <p:nvSpPr>
              <p:cNvPr id="29" name="Ellipse 26">
                <a:extLst>
                  <a:ext uri="{FF2B5EF4-FFF2-40B4-BE49-F238E27FC236}">
                    <a16:creationId xmlns:a16="http://schemas.microsoft.com/office/drawing/2014/main" id="{ABADC73D-6066-45EB-ACC6-CD31371FC6CE}"/>
                  </a:ext>
                </a:extLst>
              </p:cNvPr>
              <p:cNvSpPr>
                <a:spLocks noChangeAspect="1"/>
              </p:cNvSpPr>
              <p:nvPr/>
            </p:nvSpPr>
            <p:spPr>
              <a:xfrm>
                <a:off x="7166144" y="3925135"/>
                <a:ext cx="892061" cy="834703"/>
              </a:xfrm>
              <a:prstGeom prst="ellipse">
                <a:avLst/>
              </a:prstGeom>
              <a:solidFill>
                <a:schemeClr val="bg1"/>
              </a:solidFill>
              <a:ln w="38100">
                <a:solidFill>
                  <a:srgbClr val="0844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6179"/>
                <a:endParaRPr lang="da-DK" sz="329" b="1">
                  <a:solidFill>
                    <a:srgbClr val="084438"/>
                  </a:solidFill>
                  <a:latin typeface="Arial" panose="020B0604020202020204" pitchFamily="34" charset="0"/>
                  <a:cs typeface="Arial" panose="020B0604020202020204" pitchFamily="34" charset="0"/>
                </a:endParaRPr>
              </a:p>
            </p:txBody>
          </p:sp>
          <p:sp>
            <p:nvSpPr>
              <p:cNvPr id="30" name="Tekstfelt 33">
                <a:extLst>
                  <a:ext uri="{FF2B5EF4-FFF2-40B4-BE49-F238E27FC236}">
                    <a16:creationId xmlns:a16="http://schemas.microsoft.com/office/drawing/2014/main" id="{79187CE4-9132-4FEE-A497-AB76D1941053}"/>
                  </a:ext>
                </a:extLst>
              </p:cNvPr>
              <p:cNvSpPr txBox="1"/>
              <p:nvPr/>
            </p:nvSpPr>
            <p:spPr>
              <a:xfrm>
                <a:off x="5898498" y="5013557"/>
                <a:ext cx="755033" cy="203970"/>
              </a:xfrm>
              <a:prstGeom prst="rect">
                <a:avLst/>
              </a:prstGeom>
              <a:noFill/>
            </p:spPr>
            <p:txBody>
              <a:bodyPr wrap="square" lIns="0" tIns="0" rIns="0" bIns="0" rtlCol="0" anchor="ctr">
                <a:spAutoFit/>
              </a:bodyPr>
              <a:lstStyle/>
              <a:p>
                <a:pPr algn="ctr" defTabSz="376179"/>
                <a:r>
                  <a:rPr lang="da-DK" sz="641" b="1">
                    <a:solidFill>
                      <a:srgbClr val="084438"/>
                    </a:solidFill>
                    <a:latin typeface="Arial" panose="020B0604020202020204" pitchFamily="34" charset="0"/>
                    <a:cs typeface="Arial" panose="020B0604020202020204" pitchFamily="34" charset="0"/>
                  </a:rPr>
                  <a:t>Praktikperiode</a:t>
                </a:r>
              </a:p>
              <a:p>
                <a:pPr algn="ctr" defTabSz="376179"/>
                <a:r>
                  <a:rPr lang="da-DK" sz="641" b="1">
                    <a:solidFill>
                      <a:srgbClr val="084438"/>
                    </a:solidFill>
                    <a:latin typeface="Arial" panose="020B0604020202020204" pitchFamily="34" charset="0"/>
                    <a:cs typeface="Arial" panose="020B0604020202020204" pitchFamily="34" charset="0"/>
                  </a:rPr>
                  <a:t> på hovedforløb</a:t>
                </a:r>
              </a:p>
            </p:txBody>
          </p:sp>
          <p:pic>
            <p:nvPicPr>
              <p:cNvPr id="31" name="Billede 13">
                <a:extLst>
                  <a:ext uri="{FF2B5EF4-FFF2-40B4-BE49-F238E27FC236}">
                    <a16:creationId xmlns:a16="http://schemas.microsoft.com/office/drawing/2014/main" id="{98ED8479-84EC-425D-A490-0E614C7E7CA8}"/>
                  </a:ext>
                </a:extLst>
              </p:cNvPr>
              <p:cNvPicPr>
                <a:picLocks noChangeAspect="1"/>
              </p:cNvPicPr>
              <p:nvPr/>
            </p:nvPicPr>
            <p:blipFill>
              <a:blip r:embed="rId6"/>
              <a:stretch>
                <a:fillRect/>
              </a:stretch>
            </p:blipFill>
            <p:spPr>
              <a:xfrm>
                <a:off x="3139021" y="3789529"/>
                <a:ext cx="421316" cy="145692"/>
              </a:xfrm>
              <a:prstGeom prst="rect">
                <a:avLst/>
              </a:prstGeom>
            </p:spPr>
          </p:pic>
          <p:sp>
            <p:nvSpPr>
              <p:cNvPr id="32" name="Tekstfelt 33">
                <a:extLst>
                  <a:ext uri="{FF2B5EF4-FFF2-40B4-BE49-F238E27FC236}">
                    <a16:creationId xmlns:a16="http://schemas.microsoft.com/office/drawing/2014/main" id="{45F500B3-C5F7-4FB7-ADC9-57EAADA00A4A}"/>
                  </a:ext>
                </a:extLst>
              </p:cNvPr>
              <p:cNvSpPr txBox="1"/>
              <p:nvPr/>
            </p:nvSpPr>
            <p:spPr>
              <a:xfrm>
                <a:off x="7237263" y="4282274"/>
                <a:ext cx="755033" cy="101985"/>
              </a:xfrm>
              <a:prstGeom prst="rect">
                <a:avLst/>
              </a:prstGeom>
              <a:noFill/>
            </p:spPr>
            <p:txBody>
              <a:bodyPr wrap="square" lIns="0" tIns="0" rIns="0" bIns="0" rtlCol="0" anchor="ctr">
                <a:spAutoFit/>
              </a:bodyPr>
              <a:lstStyle/>
              <a:p>
                <a:pPr algn="ctr" defTabSz="376179"/>
                <a:r>
                  <a:rPr lang="da-DK" sz="641" b="1">
                    <a:solidFill>
                      <a:srgbClr val="084438"/>
                    </a:solidFill>
                    <a:latin typeface="Arial" panose="020B0604020202020204" pitchFamily="34" charset="0"/>
                    <a:cs typeface="Arial" panose="020B0604020202020204" pitchFamily="34" charset="0"/>
                  </a:rPr>
                  <a:t>Afslutning</a:t>
                </a:r>
              </a:p>
            </p:txBody>
          </p:sp>
        </p:grpSp>
        <p:sp>
          <p:nvSpPr>
            <p:cNvPr id="16" name="Tekstfelt 59">
              <a:extLst>
                <a:ext uri="{FF2B5EF4-FFF2-40B4-BE49-F238E27FC236}">
                  <a16:creationId xmlns:a16="http://schemas.microsoft.com/office/drawing/2014/main" id="{89582E32-35B9-46DA-BB8D-2143E968770E}"/>
                </a:ext>
              </a:extLst>
            </p:cNvPr>
            <p:cNvSpPr txBox="1"/>
            <p:nvPr/>
          </p:nvSpPr>
          <p:spPr>
            <a:xfrm>
              <a:off x="4969998" y="1858336"/>
              <a:ext cx="546945" cy="153888"/>
            </a:xfrm>
            <a:prstGeom prst="rect">
              <a:avLst/>
            </a:prstGeom>
            <a:noFill/>
          </p:spPr>
          <p:txBody>
            <a:bodyPr wrap="none" rtlCol="0">
              <a:spAutoFit/>
            </a:bodyPr>
            <a:lstStyle/>
            <a:p>
              <a:pPr algn="ctr"/>
              <a:r>
                <a:rPr lang="da-DK" sz="400" spc="300">
                  <a:solidFill>
                    <a:srgbClr val="78AC9D"/>
                  </a:solidFill>
                  <a:latin typeface="Arial" panose="020B0604020202020204" pitchFamily="34" charset="0"/>
                  <a:cs typeface="Arial" panose="020B0604020202020204" pitchFamily="34" charset="0"/>
                </a:rPr>
                <a:t>SKOLE</a:t>
              </a:r>
            </a:p>
          </p:txBody>
        </p:sp>
        <p:sp>
          <p:nvSpPr>
            <p:cNvPr id="18" name="Tekstfelt 62">
              <a:extLst>
                <a:ext uri="{FF2B5EF4-FFF2-40B4-BE49-F238E27FC236}">
                  <a16:creationId xmlns:a16="http://schemas.microsoft.com/office/drawing/2014/main" id="{2BD70F6E-D967-4B17-9D59-794DC86F0610}"/>
                </a:ext>
              </a:extLst>
            </p:cNvPr>
            <p:cNvSpPr txBox="1"/>
            <p:nvPr/>
          </p:nvSpPr>
          <p:spPr>
            <a:xfrm>
              <a:off x="6165106" y="2302117"/>
              <a:ext cx="546945" cy="153888"/>
            </a:xfrm>
            <a:prstGeom prst="rect">
              <a:avLst/>
            </a:prstGeom>
            <a:noFill/>
          </p:spPr>
          <p:txBody>
            <a:bodyPr wrap="none" rtlCol="0">
              <a:spAutoFit/>
            </a:bodyPr>
            <a:lstStyle/>
            <a:p>
              <a:pPr algn="ctr"/>
              <a:r>
                <a:rPr lang="da-DK" sz="400" spc="300">
                  <a:solidFill>
                    <a:srgbClr val="78AC9D"/>
                  </a:solidFill>
                  <a:latin typeface="Arial" panose="020B0604020202020204" pitchFamily="34" charset="0"/>
                  <a:cs typeface="Arial" panose="020B0604020202020204" pitchFamily="34" charset="0"/>
                </a:rPr>
                <a:t>SKOLE</a:t>
              </a:r>
            </a:p>
          </p:txBody>
        </p:sp>
        <p:sp>
          <p:nvSpPr>
            <p:cNvPr id="21" name="Tekstfelt 63">
              <a:extLst>
                <a:ext uri="{FF2B5EF4-FFF2-40B4-BE49-F238E27FC236}">
                  <a16:creationId xmlns:a16="http://schemas.microsoft.com/office/drawing/2014/main" id="{88A01B1F-96EA-42E3-8828-276BBE38FAB3}"/>
                </a:ext>
              </a:extLst>
            </p:cNvPr>
            <p:cNvSpPr txBox="1"/>
            <p:nvPr/>
          </p:nvSpPr>
          <p:spPr>
            <a:xfrm>
              <a:off x="4336306" y="4399528"/>
              <a:ext cx="546945" cy="153888"/>
            </a:xfrm>
            <a:prstGeom prst="rect">
              <a:avLst/>
            </a:prstGeom>
            <a:noFill/>
          </p:spPr>
          <p:txBody>
            <a:bodyPr wrap="none" rtlCol="0">
              <a:spAutoFit/>
            </a:bodyPr>
            <a:lstStyle/>
            <a:p>
              <a:pPr algn="ctr"/>
              <a:r>
                <a:rPr lang="da-DK" sz="400" spc="300">
                  <a:solidFill>
                    <a:srgbClr val="78AC9D"/>
                  </a:solidFill>
                  <a:latin typeface="Arial" panose="020B0604020202020204" pitchFamily="34" charset="0"/>
                  <a:cs typeface="Arial" panose="020B0604020202020204" pitchFamily="34" charset="0"/>
                </a:rPr>
                <a:t>SKOLE</a:t>
              </a:r>
            </a:p>
          </p:txBody>
        </p:sp>
        <p:sp>
          <p:nvSpPr>
            <p:cNvPr id="22" name="Tekstfelt 63">
              <a:extLst>
                <a:ext uri="{FF2B5EF4-FFF2-40B4-BE49-F238E27FC236}">
                  <a16:creationId xmlns:a16="http://schemas.microsoft.com/office/drawing/2014/main" id="{EC19E003-B05E-4918-B27D-CE4185C98CE8}"/>
                </a:ext>
              </a:extLst>
            </p:cNvPr>
            <p:cNvSpPr txBox="1"/>
            <p:nvPr/>
          </p:nvSpPr>
          <p:spPr>
            <a:xfrm>
              <a:off x="5492989" y="4740188"/>
              <a:ext cx="671980" cy="153888"/>
            </a:xfrm>
            <a:prstGeom prst="rect">
              <a:avLst/>
            </a:prstGeom>
            <a:noFill/>
          </p:spPr>
          <p:txBody>
            <a:bodyPr wrap="none" rtlCol="0">
              <a:spAutoFit/>
            </a:bodyPr>
            <a:lstStyle/>
            <a:p>
              <a:pPr algn="ctr"/>
              <a:r>
                <a:rPr lang="da-DK" sz="400" spc="300">
                  <a:solidFill>
                    <a:srgbClr val="78AC9D"/>
                  </a:solidFill>
                  <a:latin typeface="Arial" panose="020B0604020202020204" pitchFamily="34" charset="0"/>
                  <a:cs typeface="Arial" panose="020B0604020202020204" pitchFamily="34" charset="0"/>
                </a:rPr>
                <a:t>PRAKTIK</a:t>
              </a:r>
            </a:p>
          </p:txBody>
        </p:sp>
        <p:sp>
          <p:nvSpPr>
            <p:cNvPr id="23" name="Tekstfelt 59">
              <a:extLst>
                <a:ext uri="{FF2B5EF4-FFF2-40B4-BE49-F238E27FC236}">
                  <a16:creationId xmlns:a16="http://schemas.microsoft.com/office/drawing/2014/main" id="{1F66A848-A56D-41FC-B4F9-43CF581F8D8D}"/>
                </a:ext>
              </a:extLst>
            </p:cNvPr>
            <p:cNvSpPr txBox="1"/>
            <p:nvPr/>
          </p:nvSpPr>
          <p:spPr>
            <a:xfrm>
              <a:off x="3915288" y="3150914"/>
              <a:ext cx="545342" cy="153888"/>
            </a:xfrm>
            <a:prstGeom prst="rect">
              <a:avLst/>
            </a:prstGeom>
            <a:noFill/>
          </p:spPr>
          <p:txBody>
            <a:bodyPr wrap="none" rtlCol="0">
              <a:spAutoFit/>
            </a:bodyPr>
            <a:lstStyle/>
            <a:p>
              <a:pPr algn="ctr"/>
              <a:r>
                <a:rPr lang="da-DK" sz="400" spc="300">
                  <a:solidFill>
                    <a:srgbClr val="78AC9D"/>
                  </a:solidFill>
                  <a:latin typeface="Arial" panose="020B0604020202020204" pitchFamily="34" charset="0"/>
                  <a:cs typeface="Arial" panose="020B0604020202020204" pitchFamily="34" charset="0"/>
                </a:rPr>
                <a:t>START</a:t>
              </a:r>
            </a:p>
          </p:txBody>
        </p:sp>
        <p:sp>
          <p:nvSpPr>
            <p:cNvPr id="24" name="Tekstfelt 59">
              <a:extLst>
                <a:ext uri="{FF2B5EF4-FFF2-40B4-BE49-F238E27FC236}">
                  <a16:creationId xmlns:a16="http://schemas.microsoft.com/office/drawing/2014/main" id="{C364EFA8-3B3D-42A9-B60A-067C33954560}"/>
                </a:ext>
              </a:extLst>
            </p:cNvPr>
            <p:cNvSpPr txBox="1"/>
            <p:nvPr/>
          </p:nvSpPr>
          <p:spPr>
            <a:xfrm>
              <a:off x="6825981" y="4048381"/>
              <a:ext cx="470001" cy="153888"/>
            </a:xfrm>
            <a:prstGeom prst="rect">
              <a:avLst/>
            </a:prstGeom>
            <a:noFill/>
          </p:spPr>
          <p:txBody>
            <a:bodyPr wrap="none" rtlCol="0">
              <a:spAutoFit/>
            </a:bodyPr>
            <a:lstStyle/>
            <a:p>
              <a:pPr algn="ctr"/>
              <a:r>
                <a:rPr lang="da-DK" sz="400" spc="300">
                  <a:solidFill>
                    <a:srgbClr val="78AC9D"/>
                  </a:solidFill>
                  <a:latin typeface="Arial" panose="020B0604020202020204" pitchFamily="34" charset="0"/>
                  <a:cs typeface="Arial" panose="020B0604020202020204" pitchFamily="34" charset="0"/>
                </a:rPr>
                <a:t>SLUT</a:t>
              </a:r>
            </a:p>
          </p:txBody>
        </p:sp>
      </p:grpSp>
      <p:sp>
        <p:nvSpPr>
          <p:cNvPr id="81" name="Rectangle 80">
            <a:extLst>
              <a:ext uri="{FF2B5EF4-FFF2-40B4-BE49-F238E27FC236}">
                <a16:creationId xmlns:a16="http://schemas.microsoft.com/office/drawing/2014/main" id="{98B8A669-CC77-411F-9C24-F713CE6DA459}"/>
              </a:ext>
            </a:extLst>
          </p:cNvPr>
          <p:cNvSpPr/>
          <p:nvPr/>
        </p:nvSpPr>
        <p:spPr>
          <a:xfrm>
            <a:off x="1040236" y="587393"/>
            <a:ext cx="3874664" cy="298431"/>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Guide til Udviklingsredskab</a:t>
            </a:r>
          </a:p>
        </p:txBody>
      </p:sp>
    </p:spTree>
    <p:extLst>
      <p:ext uri="{BB962C8B-B14F-4D97-AF65-F5344CB8AC3E}">
        <p14:creationId xmlns:p14="http://schemas.microsoft.com/office/powerpoint/2010/main" val="10358418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0B2A65B1-526F-4737-9651-D38A04CAE758}"/>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endParaRPr lang="en-US"/>
          </a:p>
        </p:txBody>
      </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da-DK"/>
              <a:t>Sådan bruges udviklingsredskabet</a:t>
            </a:r>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fld id="{92103799-4748-4C4F-A17A-6CEDBDE457E7}" type="slidenum">
              <a:rPr lang="en-IN" smtClean="0"/>
              <a:pPr/>
              <a:t>3</a:t>
            </a:fld>
            <a:endParaRPr lang="en-IN" sz="1000"/>
          </a:p>
        </p:txBody>
      </p:sp>
      <p:cxnSp>
        <p:nvCxnSpPr>
          <p:cNvPr id="15" name="Connector: Elbow 14">
            <a:extLst>
              <a:ext uri="{FF2B5EF4-FFF2-40B4-BE49-F238E27FC236}">
                <a16:creationId xmlns:a16="http://schemas.microsoft.com/office/drawing/2014/main" id="{A16B889F-94E4-4990-A4B2-623DE2F8F528}"/>
              </a:ext>
            </a:extLst>
          </p:cNvPr>
          <p:cNvCxnSpPr>
            <a:cxnSpLocks/>
          </p:cNvCxnSpPr>
          <p:nvPr/>
        </p:nvCxnSpPr>
        <p:spPr>
          <a:xfrm flipV="1">
            <a:off x="9815513" y="5489138"/>
            <a:ext cx="1349292" cy="1326002"/>
          </a:xfrm>
          <a:prstGeom prst="bentConnector3">
            <a:avLst>
              <a:gd name="adj1" fmla="val 50000"/>
            </a:avLst>
          </a:prstGeom>
          <a:noFill/>
          <a:ln w="12700" cap="flat" cmpd="sng">
            <a:solidFill>
              <a:srgbClr val="6CAD96"/>
            </a:solidFill>
            <a:prstDash val="solid"/>
            <a:miter lim="800000"/>
            <a:headEnd type="none" w="sm" len="sm"/>
            <a:tailEnd type="triangle"/>
          </a:ln>
        </p:spPr>
      </p:cxnSp>
      <p:cxnSp>
        <p:nvCxnSpPr>
          <p:cNvPr id="16" name="Connector: Elbow 15">
            <a:extLst>
              <a:ext uri="{FF2B5EF4-FFF2-40B4-BE49-F238E27FC236}">
                <a16:creationId xmlns:a16="http://schemas.microsoft.com/office/drawing/2014/main" id="{3DFEC7EA-B956-4A7A-8FE3-206970AD3249}"/>
              </a:ext>
            </a:extLst>
          </p:cNvPr>
          <p:cNvCxnSpPr>
            <a:cxnSpLocks/>
          </p:cNvCxnSpPr>
          <p:nvPr/>
        </p:nvCxnSpPr>
        <p:spPr>
          <a:xfrm>
            <a:off x="9549063" y="8755426"/>
            <a:ext cx="1371600" cy="553452"/>
          </a:xfrm>
          <a:prstGeom prst="bentConnector3">
            <a:avLst/>
          </a:prstGeom>
          <a:noFill/>
          <a:ln w="12700" cap="flat" cmpd="sng">
            <a:solidFill>
              <a:srgbClr val="6CAD96"/>
            </a:solidFill>
            <a:prstDash val="solid"/>
            <a:miter lim="800000"/>
            <a:headEnd type="none" w="sm" len="sm"/>
            <a:tailEnd type="triangle"/>
          </a:ln>
        </p:spPr>
      </p:cxnSp>
      <p:sp>
        <p:nvSpPr>
          <p:cNvPr id="24" name="Content Placeholder 1">
            <a:extLst>
              <a:ext uri="{FF2B5EF4-FFF2-40B4-BE49-F238E27FC236}">
                <a16:creationId xmlns:a16="http://schemas.microsoft.com/office/drawing/2014/main" id="{87EB457F-0E79-45DC-929B-A87C7AEC69D8}"/>
              </a:ext>
            </a:extLst>
          </p:cNvPr>
          <p:cNvSpPr txBox="1">
            <a:spLocks/>
          </p:cNvSpPr>
          <p:nvPr/>
        </p:nvSpPr>
        <p:spPr>
          <a:xfrm>
            <a:off x="1101975" y="1772176"/>
            <a:ext cx="8370311" cy="7997466"/>
          </a:xfrm>
          <a:prstGeom prst="rect">
            <a:avLst/>
          </a:prstGeom>
          <a:noFill/>
        </p:spPr>
        <p:txBody>
          <a:bodyPr vert="horz" lIns="0" tIns="0" rIns="0" bIns="0" rtlCol="0" anchor="t">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600">
                <a:latin typeface="Arial"/>
                <a:cs typeface="Arial"/>
              </a:rPr>
              <a:t>Processen består i at gennemgå og udvikle egen praksis for et godt undervisningsmiljø - alt sammen med udgangspunkt i elevens perspektiv. Uanset om man vælger at lave en times workshop eller en heldagsworkshop, kan man følge de trin, der ligger i dokumentet her.  </a:t>
            </a:r>
            <a:endParaRPr lang="da-DK" sz="1600"/>
          </a:p>
          <a:p>
            <a:pPr marL="0" indent="0">
              <a:buNone/>
            </a:pPr>
            <a:r>
              <a:rPr lang="da-DK" sz="1600"/>
              <a:t>På de følgende sider i denne PowerPoint, ligger der slides, man kan tage og gøre til sine egne i en udviklingssession. De følger disse trin: </a:t>
            </a:r>
            <a:endParaRPr lang="en-US" sz="1600"/>
          </a:p>
          <a:p>
            <a:pPr marL="0" indent="0">
              <a:buNone/>
            </a:pPr>
            <a:r>
              <a:rPr lang="da-DK" sz="1600" b="1">
                <a:solidFill>
                  <a:srgbClr val="084438"/>
                </a:solidFill>
                <a:latin typeface="Arial"/>
                <a:cs typeface="Arial"/>
              </a:rPr>
              <a:t>1. Vælg målgruppe:</a:t>
            </a:r>
          </a:p>
          <a:p>
            <a:pPr marL="0" indent="0">
              <a:buNone/>
            </a:pPr>
            <a:r>
              <a:rPr lang="da-DK" sz="1600"/>
              <a:t>Eleverne er vidt forskellige. Start derfor med at udvælge en målgruppe, for eksempel et elevsegment, og nedfæld deres særegne karakteristika. Brug evt. arbejdsarket til at nedfælde eksisterende viden om den specifikke elevgruppe. </a:t>
            </a:r>
            <a:endParaRPr lang="da-DK" sz="1600" b="1">
              <a:solidFill>
                <a:srgbClr val="084438"/>
              </a:solidFill>
              <a:latin typeface="Arial"/>
              <a:cs typeface="Arial"/>
            </a:endParaRPr>
          </a:p>
          <a:p>
            <a:pPr marL="0" indent="0">
              <a:buFont typeface="Arial" panose="020B0604020202020204" pitchFamily="34" charset="0"/>
              <a:buNone/>
            </a:pPr>
            <a:r>
              <a:rPr lang="da-DK" sz="1600" b="1">
                <a:solidFill>
                  <a:srgbClr val="084438"/>
                </a:solidFill>
                <a:latin typeface="Arial"/>
                <a:cs typeface="Arial"/>
              </a:rPr>
              <a:t>2. Gennemgå praksis med udgangspunkt i elevernes uddannelsesrejse:</a:t>
            </a:r>
            <a:endParaRPr lang="da-DK" sz="1600">
              <a:solidFill>
                <a:srgbClr val="084438"/>
              </a:solidFill>
              <a:latin typeface="Arial"/>
              <a:cs typeface="Arial"/>
            </a:endParaRPr>
          </a:p>
          <a:p>
            <a:pPr marL="0" indent="0">
              <a:buNone/>
            </a:pPr>
            <a:r>
              <a:rPr lang="da-DK" sz="1600">
                <a:solidFill>
                  <a:srgbClr val="084438"/>
                </a:solidFill>
                <a:latin typeface="Arial"/>
                <a:cs typeface="Arial"/>
              </a:rPr>
              <a:t>Materialet er inddelt i fire dele: opstart, tiden på skolen, praktik og afslutning. I de fire dele arbejder man med de samme trin: </a:t>
            </a:r>
          </a:p>
          <a:p>
            <a:pPr marL="215900" indent="-215900"/>
            <a:r>
              <a:rPr lang="da-DK" sz="1600" b="1">
                <a:solidFill>
                  <a:srgbClr val="75AA9C"/>
                </a:solidFill>
                <a:latin typeface="Arial"/>
                <a:cs typeface="Arial"/>
              </a:rPr>
              <a:t>Introduktion: </a:t>
            </a:r>
            <a:r>
              <a:rPr lang="da-DK" sz="1600">
                <a:solidFill>
                  <a:srgbClr val="084438"/>
                </a:solidFill>
                <a:latin typeface="Arial"/>
                <a:cs typeface="Arial"/>
              </a:rPr>
              <a:t>Se en kort introduktionsvideo om den del i uddannelsesrejsen, der skal arbejdes med. Der en video til hver af de fire dele. </a:t>
            </a:r>
          </a:p>
          <a:p>
            <a:pPr marL="215900" indent="-215900"/>
            <a:r>
              <a:rPr lang="da-DK" sz="1600" b="1">
                <a:solidFill>
                  <a:srgbClr val="75AA9C"/>
                </a:solidFill>
                <a:latin typeface="Arial"/>
                <a:cs typeface="Arial"/>
              </a:rPr>
              <a:t>Kortlægning og identifikation: </a:t>
            </a:r>
            <a:r>
              <a:rPr lang="da-DK" sz="1600">
                <a:latin typeface="Arial"/>
                <a:cs typeface="Arial"/>
              </a:rPr>
              <a:t>Gennemgå hver del i uddannelsesrejsen og</a:t>
            </a:r>
            <a:r>
              <a:rPr lang="da-DK" sz="1600" b="1">
                <a:solidFill>
                  <a:srgbClr val="75AA9C"/>
                </a:solidFill>
                <a:latin typeface="Arial"/>
                <a:cs typeface="Arial"/>
              </a:rPr>
              <a:t> </a:t>
            </a:r>
            <a:r>
              <a:rPr lang="da-DK" sz="1600">
                <a:latin typeface="Arial"/>
                <a:cs typeface="Arial"/>
              </a:rPr>
              <a:t>kortlæg jeres nuværende praksis. Identificer også muligheder og udfordringer. Man kan enten bruge det arbejdsark, som viser den samlede uddannelsesrejse, og som fungerer godt, når man vil arbejde med et samlet overblik. Eller man kan vælge de arbejdsark, der fokuserer på én del i uddannelsesrejsen, og som er beregnet på at understøtte fokuseret arbejde med netop en udvalgt del i uddannelsesrejsen. </a:t>
            </a:r>
          </a:p>
          <a:p>
            <a:pPr marL="0" indent="0">
              <a:buNone/>
            </a:pPr>
            <a:r>
              <a:rPr lang="da-DK" sz="1600" b="1">
                <a:solidFill>
                  <a:srgbClr val="004237"/>
                </a:solidFill>
                <a:latin typeface="Arial"/>
                <a:cs typeface="Arial"/>
              </a:rPr>
              <a:t>3. Inspiration til videreudvikling af praksis:</a:t>
            </a:r>
            <a:endParaRPr lang="da-DK" sz="1600" b="1">
              <a:solidFill>
                <a:srgbClr val="004237"/>
              </a:solidFill>
            </a:endParaRPr>
          </a:p>
          <a:p>
            <a:pPr marL="0" indent="0">
              <a:buNone/>
            </a:pPr>
            <a:r>
              <a:rPr lang="da-DK" sz="1600">
                <a:latin typeface="Arial"/>
                <a:cs typeface="Arial"/>
              </a:rPr>
              <a:t>Brug forslagskataloget: </a:t>
            </a:r>
            <a:r>
              <a:rPr lang="da-DK" sz="1600" i="1">
                <a:solidFill>
                  <a:srgbClr val="75AA9C"/>
                </a:solidFill>
                <a:latin typeface="Arial"/>
                <a:cs typeface="Arial"/>
              </a:rPr>
              <a:t>God praksis for undervisningsmiljøer på erhvervsuddannelserne</a:t>
            </a:r>
            <a:r>
              <a:rPr lang="da-DK" sz="1600">
                <a:latin typeface="Arial"/>
                <a:cs typeface="Arial"/>
              </a:rPr>
              <a:t> til at blive inspireret af, hvad andre skoler gør for at skabe gode undervisningsmiljøer. Vend efterfølgende tilbage til arbejdsarket og nedfæld de initiativer, der kan give mening at arbejde videre med hos jer. Diskutér hvordan det konkrete eksempel kan tilpasses jeres virkelighed. </a:t>
            </a:r>
            <a:endParaRPr lang="da-DK" sz="1600"/>
          </a:p>
        </p:txBody>
      </p:sp>
      <p:sp>
        <p:nvSpPr>
          <p:cNvPr id="31" name="Content Placeholder 1">
            <a:extLst>
              <a:ext uri="{FF2B5EF4-FFF2-40B4-BE49-F238E27FC236}">
                <a16:creationId xmlns:a16="http://schemas.microsoft.com/office/drawing/2014/main" id="{F3A0A277-7338-4538-A5CE-0B0B130945E4}"/>
              </a:ext>
            </a:extLst>
          </p:cNvPr>
          <p:cNvSpPr txBox="1">
            <a:spLocks/>
          </p:cNvSpPr>
          <p:nvPr/>
        </p:nvSpPr>
        <p:spPr>
          <a:xfrm>
            <a:off x="14750715" y="5931752"/>
            <a:ext cx="4002505"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u="sng" dirty="0">
                <a:solidFill>
                  <a:srgbClr val="75AA9C"/>
                </a:solidFill>
                <a:hlinkClick r:id="rId3"/>
              </a:rPr>
              <a:t>Arbejdsarket, som fokuserer på én fase i </a:t>
            </a:r>
            <a:r>
              <a:rPr lang="da-DK" sz="1400" u="sng" dirty="0" smtClean="0">
                <a:solidFill>
                  <a:srgbClr val="75AA9C"/>
                </a:solidFill>
                <a:hlinkClick r:id="rId3"/>
              </a:rPr>
              <a:t>uddannelsesrejsen</a:t>
            </a:r>
            <a:endParaRPr lang="da-DK" sz="1400" dirty="0">
              <a:solidFill>
                <a:srgbClr val="75AA9C"/>
              </a:solidFill>
            </a:endParaRPr>
          </a:p>
        </p:txBody>
      </p:sp>
      <p:sp>
        <p:nvSpPr>
          <p:cNvPr id="32" name="Content Placeholder 1">
            <a:extLst>
              <a:ext uri="{FF2B5EF4-FFF2-40B4-BE49-F238E27FC236}">
                <a16:creationId xmlns:a16="http://schemas.microsoft.com/office/drawing/2014/main" id="{F4C79649-7BB9-4DFE-95C2-C455A3CCF53F}"/>
              </a:ext>
            </a:extLst>
          </p:cNvPr>
          <p:cNvSpPr txBox="1">
            <a:spLocks/>
          </p:cNvSpPr>
          <p:nvPr/>
        </p:nvSpPr>
        <p:spPr>
          <a:xfrm>
            <a:off x="11534274" y="5939773"/>
            <a:ext cx="2999874"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u="sng" dirty="0">
                <a:solidFill>
                  <a:srgbClr val="75AA9C"/>
                </a:solidFill>
                <a:hlinkClick r:id="rId4"/>
              </a:rPr>
              <a:t>Arbejdsark som viser samlet </a:t>
            </a:r>
            <a:r>
              <a:rPr lang="da-DK" sz="1400" u="sng" dirty="0" smtClean="0">
                <a:solidFill>
                  <a:srgbClr val="75AA9C"/>
                </a:solidFill>
                <a:hlinkClick r:id="rId4"/>
              </a:rPr>
              <a:t>uddannelsesrejse</a:t>
            </a:r>
            <a:endParaRPr lang="da-DK" sz="1400" dirty="0">
              <a:solidFill>
                <a:srgbClr val="75AA9C"/>
              </a:solidFill>
            </a:endParaRPr>
          </a:p>
        </p:txBody>
      </p:sp>
      <p:sp>
        <p:nvSpPr>
          <p:cNvPr id="36" name="Content Placeholder 1">
            <a:extLst>
              <a:ext uri="{FF2B5EF4-FFF2-40B4-BE49-F238E27FC236}">
                <a16:creationId xmlns:a16="http://schemas.microsoft.com/office/drawing/2014/main" id="{A72BFF49-A4D4-4452-84F1-C9FC2A6BCD5C}"/>
              </a:ext>
            </a:extLst>
          </p:cNvPr>
          <p:cNvSpPr txBox="1">
            <a:spLocks/>
          </p:cNvSpPr>
          <p:nvPr/>
        </p:nvSpPr>
        <p:spPr>
          <a:xfrm>
            <a:off x="11566358" y="2939899"/>
            <a:ext cx="2999874"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u="sng" dirty="0">
                <a:solidFill>
                  <a:srgbClr val="75AA9C"/>
                </a:solidFill>
                <a:hlinkClick r:id="rId5"/>
              </a:rPr>
              <a:t>Arbejdsark til at skitsere en udvalgt </a:t>
            </a:r>
            <a:r>
              <a:rPr lang="da-DK" sz="1400" u="sng" dirty="0" smtClean="0">
                <a:solidFill>
                  <a:srgbClr val="75AA9C"/>
                </a:solidFill>
                <a:hlinkClick r:id="rId5"/>
              </a:rPr>
              <a:t>elevgruppe</a:t>
            </a:r>
            <a:endParaRPr lang="da-DK" sz="1400" dirty="0">
              <a:solidFill>
                <a:srgbClr val="75AA9C"/>
              </a:solidFill>
            </a:endParaRPr>
          </a:p>
        </p:txBody>
      </p:sp>
      <p:sp>
        <p:nvSpPr>
          <p:cNvPr id="37" name="Content Placeholder 1">
            <a:extLst>
              <a:ext uri="{FF2B5EF4-FFF2-40B4-BE49-F238E27FC236}">
                <a16:creationId xmlns:a16="http://schemas.microsoft.com/office/drawing/2014/main" id="{E4B74055-8A24-41CB-A3D8-944D16275620}"/>
              </a:ext>
            </a:extLst>
          </p:cNvPr>
          <p:cNvSpPr txBox="1">
            <a:spLocks/>
          </p:cNvSpPr>
          <p:nvPr/>
        </p:nvSpPr>
        <p:spPr>
          <a:xfrm>
            <a:off x="14582274" y="2923857"/>
            <a:ext cx="2999874" cy="657543"/>
          </a:xfrm>
          <a:prstGeom prst="rect">
            <a:avLst/>
          </a:prstGeom>
          <a:noFill/>
        </p:spPr>
        <p:txBody>
          <a:bodyPr vert="horz" lIns="0" tIns="0" rIns="0" bIns="0" rtlCol="0" anchor="t">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u="sng" dirty="0">
                <a:solidFill>
                  <a:srgbClr val="75AA9C"/>
                </a:solidFill>
                <a:latin typeface="Arial"/>
                <a:cs typeface="Arial"/>
                <a:hlinkClick r:id="rId6"/>
              </a:rPr>
              <a:t>Tre elevgruppers uddannelsesrejse til </a:t>
            </a:r>
            <a:r>
              <a:rPr lang="da-DK" sz="1400" u="sng" dirty="0" smtClean="0">
                <a:solidFill>
                  <a:srgbClr val="75AA9C"/>
                </a:solidFill>
                <a:latin typeface="Arial"/>
                <a:cs typeface="Arial"/>
                <a:hlinkClick r:id="rId6"/>
              </a:rPr>
              <a:t>inspiration</a:t>
            </a:r>
            <a:endParaRPr lang="da-DK" sz="1400" dirty="0">
              <a:solidFill>
                <a:srgbClr val="75AA9C"/>
              </a:solidFill>
              <a:latin typeface="Arial"/>
              <a:cs typeface="Arial"/>
            </a:endParaRPr>
          </a:p>
        </p:txBody>
      </p:sp>
      <p:sp>
        <p:nvSpPr>
          <p:cNvPr id="38" name="Content Placeholder 1">
            <a:extLst>
              <a:ext uri="{FF2B5EF4-FFF2-40B4-BE49-F238E27FC236}">
                <a16:creationId xmlns:a16="http://schemas.microsoft.com/office/drawing/2014/main" id="{FD0E1D9E-E20B-412D-8069-E8FA5B85F5E6}"/>
              </a:ext>
            </a:extLst>
          </p:cNvPr>
          <p:cNvSpPr txBox="1">
            <a:spLocks/>
          </p:cNvSpPr>
          <p:nvPr/>
        </p:nvSpPr>
        <p:spPr>
          <a:xfrm>
            <a:off x="11547309" y="9396596"/>
            <a:ext cx="2930692"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u="sng" dirty="0">
                <a:solidFill>
                  <a:srgbClr val="75AA9C"/>
                </a:solidFill>
                <a:hlinkClick r:id="rId7"/>
              </a:rPr>
              <a:t>Forslagskatalog med konkrete eksempler på god praksis for </a:t>
            </a:r>
            <a:r>
              <a:rPr lang="da-DK" sz="1400" u="sng" dirty="0" smtClean="0">
                <a:solidFill>
                  <a:srgbClr val="75AA9C"/>
                </a:solidFill>
                <a:hlinkClick r:id="rId7"/>
              </a:rPr>
              <a:t>undervisningsmiljø</a:t>
            </a:r>
            <a:endParaRPr lang="da-DK" sz="1400" u="sng" dirty="0">
              <a:solidFill>
                <a:srgbClr val="75AA9C"/>
              </a:solidFill>
            </a:endParaRPr>
          </a:p>
        </p:txBody>
      </p:sp>
      <p:cxnSp>
        <p:nvCxnSpPr>
          <p:cNvPr id="43" name="Connector: Elbow 42">
            <a:extLst>
              <a:ext uri="{FF2B5EF4-FFF2-40B4-BE49-F238E27FC236}">
                <a16:creationId xmlns:a16="http://schemas.microsoft.com/office/drawing/2014/main" id="{28D4E0C5-EBFC-44F0-B134-5F065DDDCCFC}"/>
              </a:ext>
            </a:extLst>
          </p:cNvPr>
          <p:cNvCxnSpPr>
            <a:cxnSpLocks/>
          </p:cNvCxnSpPr>
          <p:nvPr/>
        </p:nvCxnSpPr>
        <p:spPr>
          <a:xfrm flipV="1">
            <a:off x="9585158" y="2574758"/>
            <a:ext cx="1339516" cy="1283370"/>
          </a:xfrm>
          <a:prstGeom prst="bentConnector3">
            <a:avLst/>
          </a:prstGeom>
          <a:noFill/>
          <a:ln w="12700" cap="flat" cmpd="sng">
            <a:solidFill>
              <a:srgbClr val="6CAD96"/>
            </a:solidFill>
            <a:prstDash val="solid"/>
            <a:miter lim="800000"/>
            <a:headEnd type="none" w="sm" len="sm"/>
            <a:tailEnd type="triangle"/>
          </a:ln>
        </p:spPr>
      </p:cxnSp>
      <p:sp>
        <p:nvSpPr>
          <p:cNvPr id="34" name="Rectangle 33">
            <a:extLst>
              <a:ext uri="{FF2B5EF4-FFF2-40B4-BE49-F238E27FC236}">
                <a16:creationId xmlns:a16="http://schemas.microsoft.com/office/drawing/2014/main" id="{DDC9306E-431B-4838-80EE-B1472FFC903C}"/>
              </a:ext>
            </a:extLst>
          </p:cNvPr>
          <p:cNvSpPr/>
          <p:nvPr/>
        </p:nvSpPr>
        <p:spPr>
          <a:xfrm>
            <a:off x="1040236" y="587393"/>
            <a:ext cx="3874664" cy="298431"/>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Guide til Udviklingsredskab</a:t>
            </a:r>
          </a:p>
        </p:txBody>
      </p:sp>
      <p:pic>
        <p:nvPicPr>
          <p:cNvPr id="2" name="Picture 1">
            <a:extLst>
              <a:ext uri="{FF2B5EF4-FFF2-40B4-BE49-F238E27FC236}">
                <a16:creationId xmlns:a16="http://schemas.microsoft.com/office/drawing/2014/main" id="{4AFD1447-1E3E-4C8B-841B-B6C0097D637C}"/>
              </a:ext>
            </a:extLst>
          </p:cNvPr>
          <p:cNvPicPr>
            <a:picLocks noChangeAspect="1"/>
          </p:cNvPicPr>
          <p:nvPr/>
        </p:nvPicPr>
        <p:blipFill>
          <a:blip r:embed="rId8"/>
          <a:stretch>
            <a:fillRect/>
          </a:stretch>
        </p:blipFill>
        <p:spPr>
          <a:xfrm>
            <a:off x="15244735" y="703743"/>
            <a:ext cx="1728815" cy="1220274"/>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A8E02B57-2C23-4312-B7E3-1B8053DE62B6}"/>
              </a:ext>
            </a:extLst>
          </p:cNvPr>
          <p:cNvPicPr>
            <a:picLocks noChangeAspect="1"/>
          </p:cNvPicPr>
          <p:nvPr/>
        </p:nvPicPr>
        <p:blipFill>
          <a:blip r:embed="rId9"/>
          <a:stretch>
            <a:fillRect/>
          </a:stretch>
        </p:blipFill>
        <p:spPr>
          <a:xfrm>
            <a:off x="14962798" y="1333500"/>
            <a:ext cx="1934552" cy="1369617"/>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6A222F1F-29A7-4FD3-B723-A883A47D3063}"/>
              </a:ext>
            </a:extLst>
          </p:cNvPr>
          <p:cNvPicPr>
            <a:picLocks noChangeAspect="1"/>
          </p:cNvPicPr>
          <p:nvPr/>
        </p:nvPicPr>
        <p:blipFill>
          <a:blip r:embed="rId10"/>
          <a:stretch>
            <a:fillRect/>
          </a:stretch>
        </p:blipFill>
        <p:spPr>
          <a:xfrm>
            <a:off x="16025790" y="857250"/>
            <a:ext cx="1869866" cy="1333500"/>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1257371C-31F2-4680-90EC-A83B5F7B3B82}"/>
              </a:ext>
            </a:extLst>
          </p:cNvPr>
          <p:cNvPicPr>
            <a:picLocks noChangeAspect="1"/>
          </p:cNvPicPr>
          <p:nvPr/>
        </p:nvPicPr>
        <p:blipFill>
          <a:blip r:embed="rId11"/>
          <a:stretch>
            <a:fillRect/>
          </a:stretch>
        </p:blipFill>
        <p:spPr>
          <a:xfrm>
            <a:off x="11512222" y="933451"/>
            <a:ext cx="2580035" cy="1828800"/>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12078F8C-333D-46D3-BB2D-D32CB9D69F9C}"/>
              </a:ext>
            </a:extLst>
          </p:cNvPr>
          <p:cNvPicPr>
            <a:picLocks noChangeAspect="1"/>
          </p:cNvPicPr>
          <p:nvPr/>
        </p:nvPicPr>
        <p:blipFill>
          <a:blip r:embed="rId12"/>
          <a:stretch>
            <a:fillRect/>
          </a:stretch>
        </p:blipFill>
        <p:spPr>
          <a:xfrm>
            <a:off x="11522365" y="4000500"/>
            <a:ext cx="2651090" cy="1860109"/>
          </a:xfrm>
          <a:prstGeom prst="rect">
            <a:avLst/>
          </a:prstGeom>
          <a:effectLst>
            <a:outerShdw blurRad="50800" dist="38100" dir="2700000" algn="tl" rotWithShape="0">
              <a:prstClr val="black">
                <a:alpha val="40000"/>
              </a:prstClr>
            </a:outerShdw>
          </a:effectLst>
        </p:spPr>
      </p:pic>
      <p:pic>
        <p:nvPicPr>
          <p:cNvPr id="41" name="Picture 40">
            <a:extLst>
              <a:ext uri="{FF2B5EF4-FFF2-40B4-BE49-F238E27FC236}">
                <a16:creationId xmlns:a16="http://schemas.microsoft.com/office/drawing/2014/main" id="{4303C2C3-CAF4-4A85-918B-EB4CF8F9364F}"/>
              </a:ext>
            </a:extLst>
          </p:cNvPr>
          <p:cNvPicPr>
            <a:picLocks noChangeAspect="1"/>
          </p:cNvPicPr>
          <p:nvPr/>
        </p:nvPicPr>
        <p:blipFill>
          <a:blip r:embed="rId13"/>
          <a:stretch>
            <a:fillRect/>
          </a:stretch>
        </p:blipFill>
        <p:spPr>
          <a:xfrm>
            <a:off x="11561760" y="7048500"/>
            <a:ext cx="1563690" cy="2219364"/>
          </a:xfrm>
          <a:prstGeom prst="rect">
            <a:avLst/>
          </a:prstGeom>
          <a:effectLst>
            <a:outerShdw blurRad="50800" dist="38100" dir="2700000" algn="tl" rotWithShape="0">
              <a:prstClr val="black">
                <a:alpha val="40000"/>
              </a:prstClr>
            </a:outerShdw>
          </a:effectLst>
        </p:spPr>
      </p:pic>
      <p:grpSp>
        <p:nvGrpSpPr>
          <p:cNvPr id="22" name="Group 21">
            <a:extLst>
              <a:ext uri="{FF2B5EF4-FFF2-40B4-BE49-F238E27FC236}">
                <a16:creationId xmlns:a16="http://schemas.microsoft.com/office/drawing/2014/main" id="{FD145B41-1AEC-42E2-9310-7E0B1BB09B43}"/>
              </a:ext>
            </a:extLst>
          </p:cNvPr>
          <p:cNvGrpSpPr/>
          <p:nvPr/>
        </p:nvGrpSpPr>
        <p:grpSpPr>
          <a:xfrm>
            <a:off x="14711188" y="3657599"/>
            <a:ext cx="3017379" cy="2163909"/>
            <a:chOff x="14711188" y="3657599"/>
            <a:chExt cx="3017379" cy="2163909"/>
          </a:xfrm>
        </p:grpSpPr>
        <p:pic>
          <p:nvPicPr>
            <p:cNvPr id="11" name="Picture 10">
              <a:extLst>
                <a:ext uri="{FF2B5EF4-FFF2-40B4-BE49-F238E27FC236}">
                  <a16:creationId xmlns:a16="http://schemas.microsoft.com/office/drawing/2014/main" id="{06F98062-7906-4F32-BB0B-F56C627957F0}"/>
                </a:ext>
              </a:extLst>
            </p:cNvPr>
            <p:cNvPicPr>
              <a:picLocks noChangeAspect="1"/>
            </p:cNvPicPr>
            <p:nvPr/>
          </p:nvPicPr>
          <p:blipFill>
            <a:blip r:embed="rId14"/>
            <a:stretch>
              <a:fillRect/>
            </a:stretch>
          </p:blipFill>
          <p:spPr>
            <a:xfrm>
              <a:off x="15072535" y="3681377"/>
              <a:ext cx="1253352" cy="1764220"/>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F38AB070-FA74-4633-B72A-28347DEA7693}"/>
                </a:ext>
              </a:extLst>
            </p:cNvPr>
            <p:cNvPicPr>
              <a:picLocks noChangeAspect="1"/>
            </p:cNvPicPr>
            <p:nvPr/>
          </p:nvPicPr>
          <p:blipFill>
            <a:blip r:embed="rId15"/>
            <a:stretch>
              <a:fillRect/>
            </a:stretch>
          </p:blipFill>
          <p:spPr>
            <a:xfrm>
              <a:off x="14711188" y="4056876"/>
              <a:ext cx="1250066" cy="1759292"/>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7B90BFD6-DCD3-41CA-907D-864236CA74DA}"/>
                </a:ext>
              </a:extLst>
            </p:cNvPr>
            <p:cNvPicPr>
              <a:picLocks noChangeAspect="1"/>
            </p:cNvPicPr>
            <p:nvPr/>
          </p:nvPicPr>
          <p:blipFill>
            <a:blip r:embed="rId16"/>
            <a:stretch>
              <a:fillRect/>
            </a:stretch>
          </p:blipFill>
          <p:spPr>
            <a:xfrm>
              <a:off x="16475215" y="3657599"/>
              <a:ext cx="1253352" cy="1765863"/>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D0F3BB81-2C90-4B59-9917-33FE6B6E082D}"/>
                </a:ext>
              </a:extLst>
            </p:cNvPr>
            <p:cNvPicPr>
              <a:picLocks noChangeAspect="1"/>
            </p:cNvPicPr>
            <p:nvPr/>
          </p:nvPicPr>
          <p:blipFill>
            <a:blip r:embed="rId17"/>
            <a:stretch>
              <a:fillRect/>
            </a:stretch>
          </p:blipFill>
          <p:spPr>
            <a:xfrm>
              <a:off x="16129506" y="4055645"/>
              <a:ext cx="1263208" cy="1765863"/>
            </a:xfrm>
            <a:prstGeom prst="rect">
              <a:avLst/>
            </a:prstGeom>
            <a:effectLst>
              <a:outerShdw blurRad="50800" dist="38100" dir="2700000" algn="tl" rotWithShape="0">
                <a:prstClr val="black">
                  <a:alpha val="40000"/>
                </a:prstClr>
              </a:outerShdw>
            </a:effectLst>
          </p:spPr>
        </p:pic>
      </p:grpSp>
      <p:pic>
        <p:nvPicPr>
          <p:cNvPr id="42" name="Picture 41">
            <a:extLst>
              <a:ext uri="{FF2B5EF4-FFF2-40B4-BE49-F238E27FC236}">
                <a16:creationId xmlns:a16="http://schemas.microsoft.com/office/drawing/2014/main" id="{ACB6A698-B5E4-48E7-BC39-856166022867}"/>
              </a:ext>
            </a:extLst>
          </p:cNvPr>
          <p:cNvPicPr>
            <a:picLocks noChangeAspect="1"/>
          </p:cNvPicPr>
          <p:nvPr/>
        </p:nvPicPr>
        <p:blipFill>
          <a:blip r:embed="rId18"/>
          <a:stretch>
            <a:fillRect/>
          </a:stretch>
        </p:blipFill>
        <p:spPr>
          <a:xfrm>
            <a:off x="14720974" y="6838949"/>
            <a:ext cx="1619167" cy="933451"/>
          </a:xfrm>
          <a:prstGeom prst="rect">
            <a:avLst/>
          </a:prstGeom>
          <a:effectLst>
            <a:outerShdw blurRad="50800" dist="38100" dir="2700000" algn="tl" rotWithShape="0">
              <a:prstClr val="black">
                <a:alpha val="40000"/>
              </a:prstClr>
            </a:outerShdw>
          </a:effectLst>
        </p:spPr>
      </p:pic>
      <p:pic>
        <p:nvPicPr>
          <p:cNvPr id="44" name="Picture 43">
            <a:extLst>
              <a:ext uri="{FF2B5EF4-FFF2-40B4-BE49-F238E27FC236}">
                <a16:creationId xmlns:a16="http://schemas.microsoft.com/office/drawing/2014/main" id="{6451127B-B94B-442A-B65E-EC7BB96A686B}"/>
              </a:ext>
            </a:extLst>
          </p:cNvPr>
          <p:cNvPicPr>
            <a:picLocks noChangeAspect="1"/>
          </p:cNvPicPr>
          <p:nvPr/>
        </p:nvPicPr>
        <p:blipFill>
          <a:blip r:embed="rId18"/>
          <a:stretch>
            <a:fillRect/>
          </a:stretch>
        </p:blipFill>
        <p:spPr>
          <a:xfrm>
            <a:off x="14663824" y="7848599"/>
            <a:ext cx="1619167" cy="933451"/>
          </a:xfrm>
          <a:prstGeom prst="rect">
            <a:avLst/>
          </a:prstGeom>
          <a:effectLst>
            <a:outerShdw blurRad="50800" dist="38100" dir="2700000" algn="tl" rotWithShape="0">
              <a:prstClr val="black">
                <a:alpha val="40000"/>
              </a:prstClr>
            </a:outerShdw>
          </a:effectLst>
        </p:spPr>
      </p:pic>
      <p:pic>
        <p:nvPicPr>
          <p:cNvPr id="45" name="Picture 44">
            <a:extLst>
              <a:ext uri="{FF2B5EF4-FFF2-40B4-BE49-F238E27FC236}">
                <a16:creationId xmlns:a16="http://schemas.microsoft.com/office/drawing/2014/main" id="{7AC2F8AF-BCC8-40AF-A5CF-69FCC5DC37DF}"/>
              </a:ext>
            </a:extLst>
          </p:cNvPr>
          <p:cNvPicPr>
            <a:picLocks noChangeAspect="1"/>
          </p:cNvPicPr>
          <p:nvPr/>
        </p:nvPicPr>
        <p:blipFill>
          <a:blip r:embed="rId18"/>
          <a:stretch>
            <a:fillRect/>
          </a:stretch>
        </p:blipFill>
        <p:spPr>
          <a:xfrm>
            <a:off x="16054474" y="7086599"/>
            <a:ext cx="1619167" cy="933451"/>
          </a:xfrm>
          <a:prstGeom prst="rect">
            <a:avLst/>
          </a:prstGeom>
          <a:effectLst>
            <a:outerShdw blurRad="50800" dist="38100" dir="2700000" algn="tl" rotWithShape="0">
              <a:prstClr val="black">
                <a:alpha val="40000"/>
              </a:prstClr>
            </a:outerShdw>
          </a:effectLst>
        </p:spPr>
      </p:pic>
      <p:pic>
        <p:nvPicPr>
          <p:cNvPr id="46" name="Picture 45">
            <a:extLst>
              <a:ext uri="{FF2B5EF4-FFF2-40B4-BE49-F238E27FC236}">
                <a16:creationId xmlns:a16="http://schemas.microsoft.com/office/drawing/2014/main" id="{F68B7AD2-8A8C-44E0-95C0-C57E210F2FB1}"/>
              </a:ext>
            </a:extLst>
          </p:cNvPr>
          <p:cNvPicPr>
            <a:picLocks noChangeAspect="1"/>
          </p:cNvPicPr>
          <p:nvPr/>
        </p:nvPicPr>
        <p:blipFill>
          <a:blip r:embed="rId18"/>
          <a:stretch>
            <a:fillRect/>
          </a:stretch>
        </p:blipFill>
        <p:spPr>
          <a:xfrm>
            <a:off x="15863974" y="8096249"/>
            <a:ext cx="1619167" cy="933451"/>
          </a:xfrm>
          <a:prstGeom prst="rect">
            <a:avLst/>
          </a:prstGeom>
          <a:effectLst>
            <a:outerShdw blurRad="50800" dist="38100" dir="2700000" algn="tl" rotWithShape="0">
              <a:prstClr val="black">
                <a:alpha val="40000"/>
              </a:prstClr>
            </a:outerShdw>
          </a:effectLst>
        </p:spPr>
      </p:pic>
      <p:sp>
        <p:nvSpPr>
          <p:cNvPr id="47" name="Content Placeholder 1">
            <a:extLst>
              <a:ext uri="{FF2B5EF4-FFF2-40B4-BE49-F238E27FC236}">
                <a16:creationId xmlns:a16="http://schemas.microsoft.com/office/drawing/2014/main" id="{F9D61D5A-F7BC-42CC-A63D-74D0392D8F2B}"/>
              </a:ext>
            </a:extLst>
          </p:cNvPr>
          <p:cNvSpPr txBox="1">
            <a:spLocks/>
          </p:cNvSpPr>
          <p:nvPr/>
        </p:nvSpPr>
        <p:spPr>
          <a:xfrm>
            <a:off x="14833433" y="9396596"/>
            <a:ext cx="2711617" cy="1295217"/>
          </a:xfrm>
          <a:prstGeom prst="rect">
            <a:avLst/>
          </a:prstGeom>
          <a:noFill/>
        </p:spPr>
        <p:txBody>
          <a:bodyPr vert="horz" lIns="0" tIns="0" rIns="0" bIns="0" rtlCol="0" anchor="t">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dirty="0">
                <a:solidFill>
                  <a:srgbClr val="75AA9C"/>
                </a:solidFill>
                <a:latin typeface="Arial"/>
                <a:cs typeface="Arial"/>
              </a:rPr>
              <a:t>Videoer</a:t>
            </a:r>
            <a:r>
              <a:rPr lang="da-DK" sz="1400" u="sng" dirty="0">
                <a:solidFill>
                  <a:srgbClr val="75AA9C"/>
                </a:solidFill>
                <a:latin typeface="Arial"/>
                <a:cs typeface="Arial"/>
              </a:rPr>
              <a:t> </a:t>
            </a:r>
            <a:r>
              <a:rPr lang="da-DK" sz="1400" dirty="0">
                <a:solidFill>
                  <a:srgbClr val="75AA9C"/>
                </a:solidFill>
                <a:latin typeface="Arial"/>
                <a:cs typeface="Arial"/>
              </a:rPr>
              <a:t> </a:t>
            </a:r>
            <a:r>
              <a:rPr lang="da-DK" sz="1400" u="sng" dirty="0">
                <a:solidFill>
                  <a:srgbClr val="75AA9C"/>
                </a:solidFill>
                <a:latin typeface="Arial"/>
                <a:cs typeface="Arial"/>
                <a:hlinkClick r:id="rId19"/>
              </a:rPr>
              <a:t>1.Opstart</a:t>
            </a:r>
            <a:r>
              <a:rPr lang="da-DK" sz="1400" u="sng" dirty="0">
                <a:solidFill>
                  <a:srgbClr val="75AA9C"/>
                </a:solidFill>
                <a:latin typeface="Arial"/>
                <a:cs typeface="Arial"/>
              </a:rPr>
              <a:t>, </a:t>
            </a:r>
            <a:r>
              <a:rPr lang="da-DK" sz="1400" dirty="0">
                <a:solidFill>
                  <a:srgbClr val="75AA9C"/>
                </a:solidFill>
                <a:latin typeface="Arial"/>
                <a:cs typeface="Arial"/>
              </a:rPr>
              <a:t> </a:t>
            </a:r>
            <a:r>
              <a:rPr lang="da-DK" sz="1400" u="sng" dirty="0">
                <a:solidFill>
                  <a:srgbClr val="75AA9C"/>
                </a:solidFill>
                <a:latin typeface="Arial"/>
                <a:cs typeface="Arial"/>
                <a:hlinkClick r:id="rId20"/>
              </a:rPr>
              <a:t>2. Tiden på skolen</a:t>
            </a:r>
            <a:r>
              <a:rPr lang="da-DK" sz="1400" u="sng" dirty="0">
                <a:solidFill>
                  <a:srgbClr val="75AA9C"/>
                </a:solidFill>
                <a:latin typeface="Arial"/>
                <a:cs typeface="Arial"/>
              </a:rPr>
              <a:t>,</a:t>
            </a:r>
            <a:r>
              <a:rPr lang="da-DK" sz="1400" dirty="0">
                <a:solidFill>
                  <a:srgbClr val="75AA9C"/>
                </a:solidFill>
                <a:latin typeface="Arial"/>
                <a:cs typeface="Arial"/>
              </a:rPr>
              <a:t> </a:t>
            </a:r>
            <a:r>
              <a:rPr lang="da-DK" sz="1400" u="sng" dirty="0">
                <a:solidFill>
                  <a:srgbClr val="75AA9C"/>
                </a:solidFill>
                <a:latin typeface="Arial"/>
                <a:cs typeface="Arial"/>
                <a:hlinkClick r:id="rId21"/>
              </a:rPr>
              <a:t>3. Praktik </a:t>
            </a:r>
            <a:r>
              <a:rPr lang="da-DK" sz="1400" dirty="0">
                <a:solidFill>
                  <a:srgbClr val="75AA9C"/>
                </a:solidFill>
                <a:latin typeface="Arial"/>
                <a:cs typeface="Arial"/>
              </a:rPr>
              <a:t>og </a:t>
            </a:r>
            <a:r>
              <a:rPr lang="da-DK" sz="1400" u="sng" dirty="0">
                <a:solidFill>
                  <a:srgbClr val="75AA9C"/>
                </a:solidFill>
                <a:latin typeface="Arial"/>
                <a:cs typeface="Arial"/>
                <a:hlinkClick r:id="rId22"/>
              </a:rPr>
              <a:t>4. </a:t>
            </a:r>
            <a:r>
              <a:rPr lang="da-DK" sz="1400" u="sng" dirty="0" smtClean="0">
                <a:solidFill>
                  <a:srgbClr val="75AA9C"/>
                </a:solidFill>
                <a:latin typeface="Arial"/>
                <a:cs typeface="Arial"/>
                <a:hlinkClick r:id="rId22"/>
              </a:rPr>
              <a:t>Afslutning</a:t>
            </a:r>
            <a:endParaRPr lang="da-DK" sz="1400" u="sng" dirty="0">
              <a:solidFill>
                <a:srgbClr val="75AA9C"/>
              </a:solidFill>
              <a:latin typeface="Arial"/>
              <a:cs typeface="Arial"/>
            </a:endParaRPr>
          </a:p>
        </p:txBody>
      </p:sp>
    </p:spTree>
    <p:extLst>
      <p:ext uri="{BB962C8B-B14F-4D97-AF65-F5344CB8AC3E}">
        <p14:creationId xmlns:p14="http://schemas.microsoft.com/office/powerpoint/2010/main" val="10253071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E4FBF8-8E4F-4C3A-83C8-5F4F9E94C652}"/>
              </a:ext>
            </a:extLst>
          </p:cNvPr>
          <p:cNvGrpSpPr/>
          <p:nvPr/>
        </p:nvGrpSpPr>
        <p:grpSpPr>
          <a:xfrm>
            <a:off x="0" y="0"/>
            <a:ext cx="19007138" cy="10691813"/>
            <a:chOff x="0" y="0"/>
            <a:chExt cx="19007138" cy="10691813"/>
          </a:xfrm>
        </p:grpSpPr>
        <p:sp>
          <p:nvSpPr>
            <p:cNvPr id="12" name="Rectangle 11">
              <a:extLst>
                <a:ext uri="{FF2B5EF4-FFF2-40B4-BE49-F238E27FC236}">
                  <a16:creationId xmlns:a16="http://schemas.microsoft.com/office/drawing/2014/main" id="{47C2661F-E586-4BE0-89CB-F6378907C202}"/>
                </a:ext>
              </a:extLst>
            </p:cNvPr>
            <p:cNvSpPr/>
            <p:nvPr/>
          </p:nvSpPr>
          <p:spPr>
            <a:xfrm>
              <a:off x="0" y="0"/>
              <a:ext cx="19007138" cy="1877436"/>
            </a:xfrm>
            <a:prstGeom prst="rect">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63" name="Freeform: Shape 62">
              <a:extLst>
                <a:ext uri="{FF2B5EF4-FFF2-40B4-BE49-F238E27FC236}">
                  <a16:creationId xmlns:a16="http://schemas.microsoft.com/office/drawing/2014/main" id="{1DE7E937-E60E-4397-9374-568183CD63BB}"/>
                </a:ext>
              </a:extLst>
            </p:cNvPr>
            <p:cNvSpPr>
              <a:spLocks noChangeAspect="1"/>
            </p:cNvSpPr>
            <p:nvPr/>
          </p:nvSpPr>
          <p:spPr>
            <a:xfrm>
              <a:off x="0" y="1139617"/>
              <a:ext cx="19007138" cy="9552196"/>
            </a:xfrm>
            <a:custGeom>
              <a:avLst/>
              <a:gdLst>
                <a:gd name="connsiteX0" fmla="*/ 0 w 19007138"/>
                <a:gd name="connsiteY0" fmla="*/ 0 h 9552196"/>
                <a:gd name="connsiteX1" fmla="*/ 19006314 w 19007138"/>
                <a:gd name="connsiteY1" fmla="*/ 0 h 9552196"/>
                <a:gd name="connsiteX2" fmla="*/ 19006314 w 19007138"/>
                <a:gd name="connsiteY2" fmla="*/ 2413987 h 9552196"/>
                <a:gd name="connsiteX3" fmla="*/ 19007138 w 19007138"/>
                <a:gd name="connsiteY3" fmla="*/ 2413987 h 9552196"/>
                <a:gd name="connsiteX4" fmla="*/ 19007138 w 19007138"/>
                <a:gd name="connsiteY4" fmla="*/ 5616155 h 9552196"/>
                <a:gd name="connsiteX5" fmla="*/ 18998984 w 19007138"/>
                <a:gd name="connsiteY5" fmla="*/ 5607217 h 9552196"/>
                <a:gd name="connsiteX6" fmla="*/ 12785375 w 19007138"/>
                <a:gd name="connsiteY6" fmla="*/ 3102173 h 9552196"/>
                <a:gd name="connsiteX7" fmla="*/ 9119726 w 19007138"/>
                <a:gd name="connsiteY7" fmla="*/ 6079636 h 9552196"/>
                <a:gd name="connsiteX8" fmla="*/ 2511726 w 19007138"/>
                <a:gd name="connsiteY8" fmla="*/ 6170929 h 9552196"/>
                <a:gd name="connsiteX9" fmla="*/ 73672 w 19007138"/>
                <a:gd name="connsiteY9" fmla="*/ 9301406 h 9552196"/>
                <a:gd name="connsiteX10" fmla="*/ 15659 w 19007138"/>
                <a:gd name="connsiteY10" fmla="*/ 9552196 h 9552196"/>
                <a:gd name="connsiteX11" fmla="*/ 0 w 19007138"/>
                <a:gd name="connsiteY11" fmla="*/ 9552196 h 955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7138" h="9552196">
                  <a:moveTo>
                    <a:pt x="0" y="0"/>
                  </a:moveTo>
                  <a:lnTo>
                    <a:pt x="19006314" y="0"/>
                  </a:lnTo>
                  <a:lnTo>
                    <a:pt x="19006314" y="2413987"/>
                  </a:lnTo>
                  <a:lnTo>
                    <a:pt x="19007138" y="2413987"/>
                  </a:lnTo>
                  <a:lnTo>
                    <a:pt x="19007138" y="5616155"/>
                  </a:lnTo>
                  <a:lnTo>
                    <a:pt x="18998984" y="5607217"/>
                  </a:lnTo>
                  <a:cubicBezTo>
                    <a:pt x="18831000" y="5424503"/>
                    <a:pt x="16091568" y="2510329"/>
                    <a:pt x="12785375" y="3102173"/>
                  </a:cubicBezTo>
                  <a:cubicBezTo>
                    <a:pt x="11219395" y="3383067"/>
                    <a:pt x="11029796" y="5342296"/>
                    <a:pt x="9119726" y="6079636"/>
                  </a:cubicBezTo>
                  <a:cubicBezTo>
                    <a:pt x="7216677" y="6824001"/>
                    <a:pt x="5166161" y="5075448"/>
                    <a:pt x="2511726" y="6170929"/>
                  </a:cubicBezTo>
                  <a:cubicBezTo>
                    <a:pt x="1008237" y="6791416"/>
                    <a:pt x="356334" y="8198154"/>
                    <a:pt x="73672" y="9301406"/>
                  </a:cubicBezTo>
                  <a:lnTo>
                    <a:pt x="15659" y="9552196"/>
                  </a:lnTo>
                  <a:lnTo>
                    <a:pt x="0" y="9552196"/>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B65F18FA-DE0F-4C90-A678-44C4808B5EB5}"/>
              </a:ext>
            </a:extLst>
          </p:cNvPr>
          <p:cNvSpPr>
            <a:spLocks noGrp="1"/>
          </p:cNvSpPr>
          <p:nvPr>
            <p:ph type="title"/>
          </p:nvPr>
        </p:nvSpPr>
        <p:spPr>
          <a:xfrm>
            <a:off x="1083100" y="1511433"/>
            <a:ext cx="10301180" cy="2991588"/>
          </a:xfrm>
        </p:spPr>
        <p:txBody>
          <a:bodyPr>
            <a:noAutofit/>
          </a:bodyPr>
          <a:lstStyle/>
          <a:p>
            <a:r>
              <a:rPr lang="da-DK" sz="6800"/>
              <a:t>Udvikling af god praksis for undervisningsmiljøer med udgangspunkt i uddannelsesrejsen</a:t>
            </a:r>
            <a:endParaRPr lang="en-US" sz="6800"/>
          </a:p>
        </p:txBody>
      </p:sp>
      <p:sp>
        <p:nvSpPr>
          <p:cNvPr id="16" name="Rectangle 15">
            <a:extLst>
              <a:ext uri="{FF2B5EF4-FFF2-40B4-BE49-F238E27FC236}">
                <a16:creationId xmlns:a16="http://schemas.microsoft.com/office/drawing/2014/main" id="{E75677E8-15E4-484C-9EDE-11869CA0E306}"/>
              </a:ext>
            </a:extLst>
          </p:cNvPr>
          <p:cNvSpPr/>
          <p:nvPr/>
        </p:nvSpPr>
        <p:spPr>
          <a:xfrm>
            <a:off x="1083099" y="1001732"/>
            <a:ext cx="2736000" cy="288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Udviklingssession</a:t>
            </a:r>
          </a:p>
        </p:txBody>
      </p:sp>
      <p:grpSp>
        <p:nvGrpSpPr>
          <p:cNvPr id="57" name="Group 56">
            <a:extLst>
              <a:ext uri="{FF2B5EF4-FFF2-40B4-BE49-F238E27FC236}">
                <a16:creationId xmlns:a16="http://schemas.microsoft.com/office/drawing/2014/main" id="{28C8DF95-E949-49A1-A2D9-BF6B9A19DC9E}"/>
              </a:ext>
            </a:extLst>
          </p:cNvPr>
          <p:cNvGrpSpPr/>
          <p:nvPr/>
        </p:nvGrpSpPr>
        <p:grpSpPr>
          <a:xfrm>
            <a:off x="3849328" y="6777340"/>
            <a:ext cx="2688267" cy="2280029"/>
            <a:chOff x="327360" y="6410587"/>
            <a:chExt cx="2281082" cy="1934679"/>
          </a:xfrm>
        </p:grpSpPr>
        <p:grpSp>
          <p:nvGrpSpPr>
            <p:cNvPr id="39" name="Group 38">
              <a:extLst>
                <a:ext uri="{FF2B5EF4-FFF2-40B4-BE49-F238E27FC236}">
                  <a16:creationId xmlns:a16="http://schemas.microsoft.com/office/drawing/2014/main" id="{0DAC2C5B-FB7C-47C3-926A-72B61FA9C348}"/>
                </a:ext>
              </a:extLst>
            </p:cNvPr>
            <p:cNvGrpSpPr/>
            <p:nvPr/>
          </p:nvGrpSpPr>
          <p:grpSpPr>
            <a:xfrm>
              <a:off x="327360" y="6410587"/>
              <a:ext cx="1983727" cy="1934679"/>
              <a:chOff x="-3225237" y="5909799"/>
              <a:chExt cx="3438124" cy="3353116"/>
            </a:xfrm>
          </p:grpSpPr>
          <p:sp>
            <p:nvSpPr>
              <p:cNvPr id="36" name="Oval 35">
                <a:extLst>
                  <a:ext uri="{FF2B5EF4-FFF2-40B4-BE49-F238E27FC236}">
                    <a16:creationId xmlns:a16="http://schemas.microsoft.com/office/drawing/2014/main" id="{E5378124-E09B-43B5-A3AE-483C0FAA4A1D}"/>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38" name="Graphic 37">
                <a:extLst>
                  <a:ext uri="{FF2B5EF4-FFF2-40B4-BE49-F238E27FC236}">
                    <a16:creationId xmlns:a16="http://schemas.microsoft.com/office/drawing/2014/main" id="{54EE51B1-0A7E-412C-B594-AF567F15EF6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24" name="Billede 7">
              <a:extLst>
                <a:ext uri="{FF2B5EF4-FFF2-40B4-BE49-F238E27FC236}">
                  <a16:creationId xmlns:a16="http://schemas.microsoft.com/office/drawing/2014/main" id="{AF58A46A-E710-427B-9EED-462BF6606627}"/>
                </a:ext>
              </a:extLst>
            </p:cNvPr>
            <p:cNvPicPr>
              <a:picLocks noChangeAspect="1"/>
            </p:cNvPicPr>
            <p:nvPr/>
          </p:nvPicPr>
          <p:blipFill>
            <a:blip r:embed="rId4"/>
            <a:stretch>
              <a:fillRect/>
            </a:stretch>
          </p:blipFill>
          <p:spPr>
            <a:xfrm>
              <a:off x="361673" y="6695078"/>
              <a:ext cx="2246769" cy="1384170"/>
            </a:xfrm>
            <a:prstGeom prst="rect">
              <a:avLst/>
            </a:prstGeom>
          </p:spPr>
        </p:pic>
      </p:grpSp>
      <p:grpSp>
        <p:nvGrpSpPr>
          <p:cNvPr id="56" name="Group 55">
            <a:extLst>
              <a:ext uri="{FF2B5EF4-FFF2-40B4-BE49-F238E27FC236}">
                <a16:creationId xmlns:a16="http://schemas.microsoft.com/office/drawing/2014/main" id="{71F37A84-F698-489C-B014-D4119B959414}"/>
              </a:ext>
            </a:extLst>
          </p:cNvPr>
          <p:cNvGrpSpPr/>
          <p:nvPr/>
        </p:nvGrpSpPr>
        <p:grpSpPr>
          <a:xfrm>
            <a:off x="10742154" y="5224811"/>
            <a:ext cx="2206112" cy="2151566"/>
            <a:chOff x="3468022" y="5536548"/>
            <a:chExt cx="1780567" cy="1736542"/>
          </a:xfrm>
        </p:grpSpPr>
        <p:grpSp>
          <p:nvGrpSpPr>
            <p:cNvPr id="40" name="Group 39">
              <a:extLst>
                <a:ext uri="{FF2B5EF4-FFF2-40B4-BE49-F238E27FC236}">
                  <a16:creationId xmlns:a16="http://schemas.microsoft.com/office/drawing/2014/main" id="{07DB1E0E-451A-473C-A05A-5E979E7C419B}"/>
                </a:ext>
              </a:extLst>
            </p:cNvPr>
            <p:cNvGrpSpPr/>
            <p:nvPr/>
          </p:nvGrpSpPr>
          <p:grpSpPr>
            <a:xfrm>
              <a:off x="3468022" y="5536548"/>
              <a:ext cx="1780567" cy="1736542"/>
              <a:chOff x="-3225237" y="5909799"/>
              <a:chExt cx="3438124" cy="3353116"/>
            </a:xfrm>
          </p:grpSpPr>
          <p:sp>
            <p:nvSpPr>
              <p:cNvPr id="41" name="Oval 40">
                <a:extLst>
                  <a:ext uri="{FF2B5EF4-FFF2-40B4-BE49-F238E27FC236}">
                    <a16:creationId xmlns:a16="http://schemas.microsoft.com/office/drawing/2014/main" id="{E8D26790-29A2-4955-82CC-EED63782173A}"/>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42" name="Graphic 41">
                <a:extLst>
                  <a:ext uri="{FF2B5EF4-FFF2-40B4-BE49-F238E27FC236}">
                    <a16:creationId xmlns:a16="http://schemas.microsoft.com/office/drawing/2014/main" id="{159E2AEE-335E-467A-B36E-43F2325D156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26" name="Billede 52">
              <a:extLst>
                <a:ext uri="{FF2B5EF4-FFF2-40B4-BE49-F238E27FC236}">
                  <a16:creationId xmlns:a16="http://schemas.microsoft.com/office/drawing/2014/main" id="{F4AACB7D-5D11-4681-9A29-65139E6758F3}"/>
                </a:ext>
              </a:extLst>
            </p:cNvPr>
            <p:cNvPicPr>
              <a:picLocks noChangeAspect="1"/>
            </p:cNvPicPr>
            <p:nvPr/>
          </p:nvPicPr>
          <p:blipFill>
            <a:blip r:embed="rId5"/>
            <a:stretch>
              <a:fillRect/>
            </a:stretch>
          </p:blipFill>
          <p:spPr>
            <a:xfrm>
              <a:off x="3815243" y="5744145"/>
              <a:ext cx="1204553" cy="1409477"/>
            </a:xfrm>
            <a:prstGeom prst="rect">
              <a:avLst/>
            </a:prstGeom>
          </p:spPr>
        </p:pic>
      </p:grpSp>
      <p:grpSp>
        <p:nvGrpSpPr>
          <p:cNvPr id="55" name="Group 54">
            <a:extLst>
              <a:ext uri="{FF2B5EF4-FFF2-40B4-BE49-F238E27FC236}">
                <a16:creationId xmlns:a16="http://schemas.microsoft.com/office/drawing/2014/main" id="{99B7D0B7-BF4F-4E3F-ADF2-3B73CAA687F8}"/>
              </a:ext>
            </a:extLst>
          </p:cNvPr>
          <p:cNvGrpSpPr/>
          <p:nvPr/>
        </p:nvGrpSpPr>
        <p:grpSpPr>
          <a:xfrm>
            <a:off x="16385969" y="4891013"/>
            <a:ext cx="2206113" cy="2151567"/>
            <a:chOff x="5530492" y="5927199"/>
            <a:chExt cx="1780567" cy="1736542"/>
          </a:xfrm>
        </p:grpSpPr>
        <p:grpSp>
          <p:nvGrpSpPr>
            <p:cNvPr id="43" name="Group 42">
              <a:extLst>
                <a:ext uri="{FF2B5EF4-FFF2-40B4-BE49-F238E27FC236}">
                  <a16:creationId xmlns:a16="http://schemas.microsoft.com/office/drawing/2014/main" id="{A87FECF8-86A5-444B-B05C-E988A9E8AF52}"/>
                </a:ext>
              </a:extLst>
            </p:cNvPr>
            <p:cNvGrpSpPr/>
            <p:nvPr/>
          </p:nvGrpSpPr>
          <p:grpSpPr>
            <a:xfrm>
              <a:off x="5530492" y="5927199"/>
              <a:ext cx="1780567" cy="1736542"/>
              <a:chOff x="-3225237" y="5909799"/>
              <a:chExt cx="3438124" cy="3353116"/>
            </a:xfrm>
          </p:grpSpPr>
          <p:sp>
            <p:nvSpPr>
              <p:cNvPr id="44" name="Oval 43">
                <a:extLst>
                  <a:ext uri="{FF2B5EF4-FFF2-40B4-BE49-F238E27FC236}">
                    <a16:creationId xmlns:a16="http://schemas.microsoft.com/office/drawing/2014/main" id="{C93DF70A-AD6B-4C22-8CF0-E913010C20C4}"/>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45" name="Graphic 44">
                <a:extLst>
                  <a:ext uri="{FF2B5EF4-FFF2-40B4-BE49-F238E27FC236}">
                    <a16:creationId xmlns:a16="http://schemas.microsoft.com/office/drawing/2014/main" id="{9FBDBF9B-2E33-41B6-B2D4-B23934405D3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28" name="Billede 53">
              <a:extLst>
                <a:ext uri="{FF2B5EF4-FFF2-40B4-BE49-F238E27FC236}">
                  <a16:creationId xmlns:a16="http://schemas.microsoft.com/office/drawing/2014/main" id="{E1153A93-1643-47DE-AEA6-F3F478246223}"/>
                </a:ext>
              </a:extLst>
            </p:cNvPr>
            <p:cNvPicPr>
              <a:picLocks noChangeAspect="1"/>
            </p:cNvPicPr>
            <p:nvPr/>
          </p:nvPicPr>
          <p:blipFill>
            <a:blip r:embed="rId6"/>
            <a:stretch>
              <a:fillRect/>
            </a:stretch>
          </p:blipFill>
          <p:spPr>
            <a:xfrm>
              <a:off x="5712747" y="6301253"/>
              <a:ext cx="1560854" cy="1156351"/>
            </a:xfrm>
            <a:prstGeom prst="rect">
              <a:avLst/>
            </a:prstGeom>
          </p:spPr>
        </p:pic>
      </p:grpSp>
      <p:grpSp>
        <p:nvGrpSpPr>
          <p:cNvPr id="60" name="Group 59">
            <a:extLst>
              <a:ext uri="{FF2B5EF4-FFF2-40B4-BE49-F238E27FC236}">
                <a16:creationId xmlns:a16="http://schemas.microsoft.com/office/drawing/2014/main" id="{DE4137DB-B632-4485-826F-B74C9287F591}"/>
              </a:ext>
            </a:extLst>
          </p:cNvPr>
          <p:cNvGrpSpPr/>
          <p:nvPr/>
        </p:nvGrpSpPr>
        <p:grpSpPr>
          <a:xfrm>
            <a:off x="13936163" y="7272000"/>
            <a:ext cx="3144270" cy="3066528"/>
            <a:chOff x="4794919" y="7971481"/>
            <a:chExt cx="2437396" cy="2377131"/>
          </a:xfrm>
        </p:grpSpPr>
        <p:grpSp>
          <p:nvGrpSpPr>
            <p:cNvPr id="46" name="Group 45">
              <a:extLst>
                <a:ext uri="{FF2B5EF4-FFF2-40B4-BE49-F238E27FC236}">
                  <a16:creationId xmlns:a16="http://schemas.microsoft.com/office/drawing/2014/main" id="{DCE282BB-5B6E-4022-98B6-90CF10D4AC20}"/>
                </a:ext>
              </a:extLst>
            </p:cNvPr>
            <p:cNvGrpSpPr/>
            <p:nvPr/>
          </p:nvGrpSpPr>
          <p:grpSpPr>
            <a:xfrm>
              <a:off x="4794919" y="7971481"/>
              <a:ext cx="2437396" cy="2377131"/>
              <a:chOff x="-3225237" y="5909799"/>
              <a:chExt cx="3438124" cy="3353116"/>
            </a:xfrm>
          </p:grpSpPr>
          <p:sp>
            <p:nvSpPr>
              <p:cNvPr id="47" name="Oval 46">
                <a:extLst>
                  <a:ext uri="{FF2B5EF4-FFF2-40B4-BE49-F238E27FC236}">
                    <a16:creationId xmlns:a16="http://schemas.microsoft.com/office/drawing/2014/main" id="{3F0E2791-39D0-4CD3-BB55-78EB066AC989}"/>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48" name="Graphic 47">
                <a:extLst>
                  <a:ext uri="{FF2B5EF4-FFF2-40B4-BE49-F238E27FC236}">
                    <a16:creationId xmlns:a16="http://schemas.microsoft.com/office/drawing/2014/main" id="{BA594B01-5380-41F3-AEA5-85FCDB306CC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34" name="Billede 6">
              <a:extLst>
                <a:ext uri="{FF2B5EF4-FFF2-40B4-BE49-F238E27FC236}">
                  <a16:creationId xmlns:a16="http://schemas.microsoft.com/office/drawing/2014/main" id="{3CB4A0B8-1845-4707-B0DE-E11257C4ED2D}"/>
                </a:ext>
              </a:extLst>
            </p:cNvPr>
            <p:cNvPicPr>
              <a:picLocks noChangeAspect="1"/>
            </p:cNvPicPr>
            <p:nvPr/>
          </p:nvPicPr>
          <p:blipFill>
            <a:blip r:embed="rId7"/>
            <a:stretch>
              <a:fillRect/>
            </a:stretch>
          </p:blipFill>
          <p:spPr>
            <a:xfrm>
              <a:off x="4884332" y="8503413"/>
              <a:ext cx="2277987" cy="1392678"/>
            </a:xfrm>
            <a:prstGeom prst="rect">
              <a:avLst/>
            </a:prstGeom>
          </p:spPr>
        </p:pic>
      </p:grpSp>
      <p:grpSp>
        <p:nvGrpSpPr>
          <p:cNvPr id="59" name="Group 58">
            <a:extLst>
              <a:ext uri="{FF2B5EF4-FFF2-40B4-BE49-F238E27FC236}">
                <a16:creationId xmlns:a16="http://schemas.microsoft.com/office/drawing/2014/main" id="{77D5C2CC-71FC-4BDD-B2C6-E4868103FDE3}"/>
              </a:ext>
            </a:extLst>
          </p:cNvPr>
          <p:cNvGrpSpPr/>
          <p:nvPr/>
        </p:nvGrpSpPr>
        <p:grpSpPr>
          <a:xfrm>
            <a:off x="2372264" y="8590326"/>
            <a:ext cx="1748868" cy="1705627"/>
            <a:chOff x="1025754" y="8602868"/>
            <a:chExt cx="1818687" cy="1773720"/>
          </a:xfrm>
        </p:grpSpPr>
        <p:grpSp>
          <p:nvGrpSpPr>
            <p:cNvPr id="49" name="Group 48">
              <a:extLst>
                <a:ext uri="{FF2B5EF4-FFF2-40B4-BE49-F238E27FC236}">
                  <a16:creationId xmlns:a16="http://schemas.microsoft.com/office/drawing/2014/main" id="{9248D714-A17C-47B5-A3F2-B62DCB5A0986}"/>
                </a:ext>
              </a:extLst>
            </p:cNvPr>
            <p:cNvGrpSpPr/>
            <p:nvPr/>
          </p:nvGrpSpPr>
          <p:grpSpPr>
            <a:xfrm>
              <a:off x="1025754" y="8602868"/>
              <a:ext cx="1818687" cy="1773720"/>
              <a:chOff x="-3225237" y="5909799"/>
              <a:chExt cx="3438124" cy="3353116"/>
            </a:xfrm>
          </p:grpSpPr>
          <p:sp>
            <p:nvSpPr>
              <p:cNvPr id="50" name="Oval 49">
                <a:extLst>
                  <a:ext uri="{FF2B5EF4-FFF2-40B4-BE49-F238E27FC236}">
                    <a16:creationId xmlns:a16="http://schemas.microsoft.com/office/drawing/2014/main" id="{7145E157-FE33-4F72-9624-71FD1465EC79}"/>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51" name="Graphic 50">
                <a:extLst>
                  <a:ext uri="{FF2B5EF4-FFF2-40B4-BE49-F238E27FC236}">
                    <a16:creationId xmlns:a16="http://schemas.microsoft.com/office/drawing/2014/main" id="{2C5D80A7-D07C-4573-BD6C-3108D067B96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30" name="Billede 4">
              <a:extLst>
                <a:ext uri="{FF2B5EF4-FFF2-40B4-BE49-F238E27FC236}">
                  <a16:creationId xmlns:a16="http://schemas.microsoft.com/office/drawing/2014/main" id="{816353C5-249C-4DBE-AF3A-BA91159386A1}"/>
                </a:ext>
              </a:extLst>
            </p:cNvPr>
            <p:cNvPicPr>
              <a:picLocks noChangeAspect="1"/>
            </p:cNvPicPr>
            <p:nvPr/>
          </p:nvPicPr>
          <p:blipFill>
            <a:blip r:embed="rId8"/>
            <a:stretch>
              <a:fillRect/>
            </a:stretch>
          </p:blipFill>
          <p:spPr>
            <a:xfrm>
              <a:off x="1462310" y="8929697"/>
              <a:ext cx="1146132" cy="1178646"/>
            </a:xfrm>
            <a:prstGeom prst="rect">
              <a:avLst/>
            </a:prstGeom>
          </p:spPr>
        </p:pic>
      </p:grpSp>
      <p:grpSp>
        <p:nvGrpSpPr>
          <p:cNvPr id="58" name="Group 57">
            <a:extLst>
              <a:ext uri="{FF2B5EF4-FFF2-40B4-BE49-F238E27FC236}">
                <a16:creationId xmlns:a16="http://schemas.microsoft.com/office/drawing/2014/main" id="{F3B3D649-127D-4FED-9D0E-FE01B2252670}"/>
              </a:ext>
            </a:extLst>
          </p:cNvPr>
          <p:cNvGrpSpPr/>
          <p:nvPr/>
        </p:nvGrpSpPr>
        <p:grpSpPr>
          <a:xfrm>
            <a:off x="8085176" y="7995652"/>
            <a:ext cx="2342867" cy="2252071"/>
            <a:chOff x="2775405" y="7555092"/>
            <a:chExt cx="1845231" cy="1773720"/>
          </a:xfrm>
        </p:grpSpPr>
        <p:grpSp>
          <p:nvGrpSpPr>
            <p:cNvPr id="52" name="Group 51">
              <a:extLst>
                <a:ext uri="{FF2B5EF4-FFF2-40B4-BE49-F238E27FC236}">
                  <a16:creationId xmlns:a16="http://schemas.microsoft.com/office/drawing/2014/main" id="{10C98C64-3CEF-438C-980D-1F58CE0307EB}"/>
                </a:ext>
              </a:extLst>
            </p:cNvPr>
            <p:cNvGrpSpPr/>
            <p:nvPr/>
          </p:nvGrpSpPr>
          <p:grpSpPr>
            <a:xfrm>
              <a:off x="2775405" y="7555092"/>
              <a:ext cx="1818687" cy="1773720"/>
              <a:chOff x="-3225237" y="5909799"/>
              <a:chExt cx="3438124" cy="3353116"/>
            </a:xfrm>
          </p:grpSpPr>
          <p:sp>
            <p:nvSpPr>
              <p:cNvPr id="53" name="Oval 52">
                <a:extLst>
                  <a:ext uri="{FF2B5EF4-FFF2-40B4-BE49-F238E27FC236}">
                    <a16:creationId xmlns:a16="http://schemas.microsoft.com/office/drawing/2014/main" id="{9EA7C494-EC2F-4251-8951-1245CAF010AF}"/>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54" name="Graphic 53">
                <a:extLst>
                  <a:ext uri="{FF2B5EF4-FFF2-40B4-BE49-F238E27FC236}">
                    <a16:creationId xmlns:a16="http://schemas.microsoft.com/office/drawing/2014/main" id="{23E368FF-0CFE-4255-9C89-FC969487E6E3}"/>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32" name="Billede 8">
              <a:extLst>
                <a:ext uri="{FF2B5EF4-FFF2-40B4-BE49-F238E27FC236}">
                  <a16:creationId xmlns:a16="http://schemas.microsoft.com/office/drawing/2014/main" id="{0741E4E4-43E3-4E9C-BF85-7AF866409BFF}"/>
                </a:ext>
              </a:extLst>
            </p:cNvPr>
            <p:cNvPicPr>
              <a:picLocks noChangeAspect="1"/>
            </p:cNvPicPr>
            <p:nvPr/>
          </p:nvPicPr>
          <p:blipFill>
            <a:blip r:embed="rId9"/>
            <a:stretch>
              <a:fillRect/>
            </a:stretch>
          </p:blipFill>
          <p:spPr>
            <a:xfrm>
              <a:off x="2868666" y="7764389"/>
              <a:ext cx="1751970" cy="1478047"/>
            </a:xfrm>
            <a:prstGeom prst="rect">
              <a:avLst/>
            </a:prstGeom>
          </p:spPr>
        </p:pic>
      </p:grpSp>
      <p:pic>
        <p:nvPicPr>
          <p:cNvPr id="62" name="Graphic 61">
            <a:extLst>
              <a:ext uri="{FF2B5EF4-FFF2-40B4-BE49-F238E27FC236}">
                <a16:creationId xmlns:a16="http://schemas.microsoft.com/office/drawing/2014/main" id="{047D917B-D5D1-47A3-8248-481851BFB22B}"/>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0491492" y="9059226"/>
            <a:ext cx="2648420" cy="1632587"/>
          </a:xfrm>
          <a:prstGeom prst="rect">
            <a:avLst/>
          </a:prstGeom>
        </p:spPr>
      </p:pic>
      <p:pic>
        <p:nvPicPr>
          <p:cNvPr id="66" name="Graphic 65">
            <a:extLst>
              <a:ext uri="{FF2B5EF4-FFF2-40B4-BE49-F238E27FC236}">
                <a16:creationId xmlns:a16="http://schemas.microsoft.com/office/drawing/2014/main" id="{20B22121-C391-4228-A5DE-E9988E1B8B19}"/>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13089182" y="4412095"/>
            <a:ext cx="2419116" cy="2496322"/>
          </a:xfrm>
          <a:prstGeom prst="rect">
            <a:avLst/>
          </a:prstGeom>
        </p:spPr>
      </p:pic>
      <p:pic>
        <p:nvPicPr>
          <p:cNvPr id="67" name="Graphic 66">
            <a:extLst>
              <a:ext uri="{FF2B5EF4-FFF2-40B4-BE49-F238E27FC236}">
                <a16:creationId xmlns:a16="http://schemas.microsoft.com/office/drawing/2014/main" id="{2C9D47C3-3CDC-4EE9-BA9A-623FB47EB8AE}"/>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7330533" y="7346339"/>
            <a:ext cx="1305032" cy="690493"/>
          </a:xfrm>
          <a:prstGeom prst="rect">
            <a:avLst/>
          </a:prstGeom>
        </p:spPr>
      </p:pic>
      <p:pic>
        <p:nvPicPr>
          <p:cNvPr id="68" name="Graphic 67">
            <a:extLst>
              <a:ext uri="{FF2B5EF4-FFF2-40B4-BE49-F238E27FC236}">
                <a16:creationId xmlns:a16="http://schemas.microsoft.com/office/drawing/2014/main" id="{33240218-B473-4C60-B950-CA9BC35C4635}"/>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5982748" y="8937558"/>
            <a:ext cx="1326229" cy="1272034"/>
          </a:xfrm>
          <a:prstGeom prst="rect">
            <a:avLst/>
          </a:prstGeom>
        </p:spPr>
      </p:pic>
      <p:pic>
        <p:nvPicPr>
          <p:cNvPr id="69" name="Graphic 68">
            <a:extLst>
              <a:ext uri="{FF2B5EF4-FFF2-40B4-BE49-F238E27FC236}">
                <a16:creationId xmlns:a16="http://schemas.microsoft.com/office/drawing/2014/main" id="{29A90798-CD4F-451D-BF66-6AFAD8E62D77}"/>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12767732" y="7346339"/>
            <a:ext cx="679160" cy="1078666"/>
          </a:xfrm>
          <a:prstGeom prst="rect">
            <a:avLst/>
          </a:prstGeom>
        </p:spPr>
      </p:pic>
      <p:pic>
        <p:nvPicPr>
          <p:cNvPr id="71" name="Graphic 70">
            <a:extLst>
              <a:ext uri="{FF2B5EF4-FFF2-40B4-BE49-F238E27FC236}">
                <a16:creationId xmlns:a16="http://schemas.microsoft.com/office/drawing/2014/main" id="{727296B6-B6A5-49E6-BBE4-E7D82423FB4C}"/>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17446384" y="8251877"/>
            <a:ext cx="914874" cy="1289822"/>
          </a:xfrm>
          <a:prstGeom prst="rect">
            <a:avLst/>
          </a:prstGeom>
        </p:spPr>
      </p:pic>
      <p:sp>
        <p:nvSpPr>
          <p:cNvPr id="15" name="Rectangle 14">
            <a:extLst>
              <a:ext uri="{FF2B5EF4-FFF2-40B4-BE49-F238E27FC236}">
                <a16:creationId xmlns:a16="http://schemas.microsoft.com/office/drawing/2014/main" id="{79C5895C-8781-4955-84A1-0EE21607C25D}"/>
              </a:ext>
            </a:extLst>
          </p:cNvPr>
          <p:cNvSpPr/>
          <p:nvPr/>
        </p:nvSpPr>
        <p:spPr>
          <a:xfrm>
            <a:off x="1087923" y="5642638"/>
            <a:ext cx="6864055" cy="4423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200" b="1" i="0" u="none" strike="noStrike" kern="1200" cap="none" spc="0" normalizeH="0" baseline="0" noProof="0">
                <a:ln>
                  <a:noFill/>
                </a:ln>
                <a:solidFill>
                  <a:srgbClr val="084438"/>
                </a:solidFill>
                <a:effectLst/>
                <a:uLnTx/>
                <a:uFillTx/>
                <a:latin typeface="Arial" panose="020B0604020202020204" pitchFamily="34" charset="0"/>
                <a:ea typeface="Calibri" panose="020F0502020204030204" pitchFamily="34" charset="0"/>
                <a:cs typeface="Times New Roman" panose="02020603050405020304" pitchFamily="18" charset="0"/>
              </a:rPr>
              <a:t>PowerPoint præsentation til at understøtte en udviklingssession</a:t>
            </a:r>
          </a:p>
        </p:txBody>
      </p:sp>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flipH="1">
            <a:off x="510043" y="9090272"/>
            <a:ext cx="1628034" cy="861393"/>
          </a:xfrm>
          <a:prstGeom prst="rect">
            <a:avLst/>
          </a:prstGeom>
        </p:spPr>
      </p:pic>
      <p:pic>
        <p:nvPicPr>
          <p:cNvPr id="11" name="Graphic 157">
            <a:extLst>
              <a:ext uri="{FF2B5EF4-FFF2-40B4-BE49-F238E27FC236}">
                <a16:creationId xmlns:a16="http://schemas.microsoft.com/office/drawing/2014/main" id="{5CDB78E9-3B3C-46BB-A3CB-971B3CCABB71}"/>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tretch>
            <a:fillRect/>
          </a:stretch>
        </p:blipFill>
        <p:spPr>
          <a:xfrm>
            <a:off x="16472813" y="720880"/>
            <a:ext cx="1433411" cy="432000"/>
          </a:xfrm>
          <a:prstGeom prst="rect">
            <a:avLst/>
          </a:prstGeom>
        </p:spPr>
      </p:pic>
    </p:spTree>
    <p:extLst>
      <p:ext uri="{BB962C8B-B14F-4D97-AF65-F5344CB8AC3E}">
        <p14:creationId xmlns:p14="http://schemas.microsoft.com/office/powerpoint/2010/main" val="6283984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0B2A65B1-526F-4737-9651-D38A04CAE758}"/>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en-US"/>
              <a:t>Program:</a:t>
            </a:r>
          </a:p>
        </p:txBody>
      </p:sp>
      <p:sp>
        <p:nvSpPr>
          <p:cNvPr id="4" name="Footer Placeholder 3">
            <a:extLst>
              <a:ext uri="{FF2B5EF4-FFF2-40B4-BE49-F238E27FC236}">
                <a16:creationId xmlns:a16="http://schemas.microsoft.com/office/drawing/2014/main" id="{66B6708E-2AB2-4A69-AF4E-841068CCA13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0F283C"/>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03799-4748-4C4F-A17A-6CEDBDE457E7}" type="slidenum">
              <a:rPr kumimoji="0" lang="en-IN" sz="1000" b="0" i="0" u="none" strike="noStrike" kern="1200" cap="none" spc="0" normalizeH="0" baseline="0" noProof="0" smtClean="0">
                <a:ln>
                  <a:noFill/>
                </a:ln>
                <a:solidFill>
                  <a:srgbClr val="75AA9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N" sz="1000" b="0" i="0" u="none" strike="noStrike" kern="1200" cap="none" spc="0" normalizeH="0" baseline="0" noProof="0">
              <a:ln>
                <a:noFill/>
              </a:ln>
              <a:solidFill>
                <a:srgbClr val="75AA9C"/>
              </a:solidFill>
              <a:effectLst/>
              <a:uLnTx/>
              <a:uFillTx/>
              <a:latin typeface="Arial" panose="020B0604020202020204" pitchFamily="34" charset="0"/>
              <a:ea typeface="+mn-ea"/>
              <a:cs typeface="Arial" panose="020B0604020202020204" pitchFamily="34" charset="0"/>
            </a:endParaRPr>
          </a:p>
        </p:txBody>
      </p:sp>
      <p:sp>
        <p:nvSpPr>
          <p:cNvPr id="34" name="Content Placeholder 1">
            <a:extLst>
              <a:ext uri="{FF2B5EF4-FFF2-40B4-BE49-F238E27FC236}">
                <a16:creationId xmlns:a16="http://schemas.microsoft.com/office/drawing/2014/main" id="{B340AA39-10F5-4E53-95AE-D521A68CC399}"/>
              </a:ext>
            </a:extLst>
          </p:cNvPr>
          <p:cNvSpPr>
            <a:spLocks noGrp="1"/>
          </p:cNvSpPr>
          <p:nvPr>
            <p:ph sz="quarter" idx="15"/>
          </p:nvPr>
        </p:nvSpPr>
        <p:spPr>
          <a:xfrm>
            <a:off x="1077911" y="1997077"/>
            <a:ext cx="10323513" cy="1417790"/>
          </a:xfrm>
          <a:noFill/>
        </p:spPr>
        <p:txBody>
          <a:bodyPr/>
          <a:lstStyle/>
          <a:p>
            <a:pPr marL="0" indent="0">
              <a:buNone/>
            </a:pPr>
            <a:r>
              <a:rPr lang="da-DK" b="1">
                <a:solidFill>
                  <a:srgbClr val="084438"/>
                </a:solidFill>
                <a:latin typeface="Arial"/>
                <a:cs typeface="Arial"/>
              </a:rPr>
              <a:t>1. Elevgruppe</a:t>
            </a:r>
            <a:endParaRPr lang="da-DK" b="1">
              <a:solidFill>
                <a:srgbClr val="004237"/>
              </a:solidFill>
              <a:latin typeface="Arial"/>
              <a:cs typeface="Arial"/>
            </a:endParaRPr>
          </a:p>
          <a:p>
            <a:pPr marL="0" lvl="0" indent="0">
              <a:buNone/>
              <a:defRPr/>
            </a:pPr>
            <a:r>
              <a:rPr lang="da-DK" b="1">
                <a:solidFill>
                  <a:srgbClr val="004237"/>
                </a:solidFill>
                <a:latin typeface="Arial"/>
                <a:cs typeface="Arial"/>
              </a:rPr>
              <a:t>2. </a:t>
            </a:r>
            <a:r>
              <a:rPr lang="da-DK" b="1">
                <a:solidFill>
                  <a:srgbClr val="084438"/>
                </a:solidFill>
                <a:latin typeface="Arial"/>
                <a:cs typeface="Arial"/>
              </a:rPr>
              <a:t>Gennemgå praksis med udgangspunkt i elevernes uddannelsesrejse</a:t>
            </a:r>
          </a:p>
          <a:p>
            <a:pPr marL="0" lvl="0" indent="0">
              <a:buNone/>
              <a:defRPr/>
            </a:pPr>
            <a:endParaRPr lang="da-DK" b="1">
              <a:solidFill>
                <a:srgbClr val="084438"/>
              </a:solidFill>
              <a:latin typeface="Arial"/>
              <a:cs typeface="Arial"/>
            </a:endParaRPr>
          </a:p>
        </p:txBody>
      </p:sp>
      <p:sp>
        <p:nvSpPr>
          <p:cNvPr id="7" name="TextBox 6">
            <a:extLst>
              <a:ext uri="{FF2B5EF4-FFF2-40B4-BE49-F238E27FC236}">
                <a16:creationId xmlns:a16="http://schemas.microsoft.com/office/drawing/2014/main" id="{D33CAE85-59D9-460F-935D-4E6323762697}"/>
              </a:ext>
            </a:extLst>
          </p:cNvPr>
          <p:cNvSpPr txBox="1"/>
          <p:nvPr/>
        </p:nvSpPr>
        <p:spPr>
          <a:xfrm>
            <a:off x="4586288" y="3071813"/>
            <a:ext cx="4246034" cy="2523768"/>
          </a:xfrm>
          <a:prstGeom prst="rect">
            <a:avLst/>
          </a:prstGeom>
          <a:noFill/>
        </p:spPr>
        <p:txBody>
          <a:bodyPr wrap="none" rtlCol="0">
            <a:spAutoFit/>
          </a:bodyPr>
          <a:lstStyle/>
          <a:p>
            <a:pPr marL="853133" lvl="1" indent="0">
              <a:spcBef>
                <a:spcPts val="0"/>
              </a:spcBef>
              <a:buNone/>
              <a:defRPr/>
            </a:pPr>
            <a:r>
              <a:rPr lang="da-DK" b="1">
                <a:solidFill>
                  <a:srgbClr val="75AA9C"/>
                </a:solidFill>
                <a:cs typeface="Arial"/>
              </a:rPr>
              <a:t>3. Praktik</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Introduktion</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Kortlægning og identifikation</a:t>
            </a:r>
          </a:p>
          <a:p>
            <a:pPr marL="853133" lvl="1" indent="0">
              <a:spcBef>
                <a:spcPts val="0"/>
              </a:spcBef>
              <a:buNone/>
              <a:defRPr/>
            </a:pPr>
            <a:endParaRPr lang="da-DK" b="1">
              <a:solidFill>
                <a:srgbClr val="75AA9C"/>
              </a:solidFill>
              <a:cs typeface="Arial"/>
            </a:endParaRPr>
          </a:p>
          <a:p>
            <a:pPr marL="853133" lvl="1" indent="0">
              <a:spcBef>
                <a:spcPts val="0"/>
              </a:spcBef>
              <a:buNone/>
              <a:defRPr/>
            </a:pPr>
            <a:r>
              <a:rPr lang="da-DK" b="1">
                <a:solidFill>
                  <a:srgbClr val="75AA9C"/>
                </a:solidFill>
                <a:cs typeface="Arial"/>
              </a:rPr>
              <a:t>4. Afslutning </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Introduktion</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Kortlægning og identifikation</a:t>
            </a:r>
          </a:p>
          <a:p>
            <a:pPr algn="l"/>
            <a:endParaRPr lang="da-DK" sz="1200"/>
          </a:p>
        </p:txBody>
      </p:sp>
      <p:sp>
        <p:nvSpPr>
          <p:cNvPr id="30" name="TextBox 29">
            <a:extLst>
              <a:ext uri="{FF2B5EF4-FFF2-40B4-BE49-F238E27FC236}">
                <a16:creationId xmlns:a16="http://schemas.microsoft.com/office/drawing/2014/main" id="{DFD3B55A-544F-4AFF-AC6D-6E179BEE99B6}"/>
              </a:ext>
            </a:extLst>
          </p:cNvPr>
          <p:cNvSpPr txBox="1"/>
          <p:nvPr/>
        </p:nvSpPr>
        <p:spPr>
          <a:xfrm>
            <a:off x="523875" y="3081337"/>
            <a:ext cx="4246034" cy="2800767"/>
          </a:xfrm>
          <a:prstGeom prst="rect">
            <a:avLst/>
          </a:prstGeom>
          <a:noFill/>
        </p:spPr>
        <p:txBody>
          <a:bodyPr wrap="none" rtlCol="0">
            <a:spAutoFit/>
          </a:bodyPr>
          <a:lstStyle/>
          <a:p>
            <a:pPr marL="853133" lvl="1" indent="0">
              <a:spcBef>
                <a:spcPts val="0"/>
              </a:spcBef>
              <a:buNone/>
              <a:defRPr/>
            </a:pPr>
            <a:r>
              <a:rPr lang="da-DK" b="1">
                <a:solidFill>
                  <a:srgbClr val="75AA9C"/>
                </a:solidFill>
                <a:cs typeface="Arial"/>
              </a:rPr>
              <a:t>1. Opstart</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Introduktion</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Kortlægning og identifikation</a:t>
            </a:r>
          </a:p>
          <a:p>
            <a:pPr marL="853133" lvl="1" indent="0">
              <a:spcBef>
                <a:spcPts val="0"/>
              </a:spcBef>
              <a:buNone/>
              <a:defRPr/>
            </a:pPr>
            <a:endParaRPr lang="da-DK" b="1">
              <a:solidFill>
                <a:srgbClr val="75AA9C"/>
              </a:solidFill>
              <a:cs typeface="Arial"/>
            </a:endParaRPr>
          </a:p>
          <a:p>
            <a:pPr marL="853133" lvl="1" indent="0">
              <a:spcBef>
                <a:spcPts val="0"/>
              </a:spcBef>
              <a:buNone/>
              <a:defRPr/>
            </a:pPr>
            <a:r>
              <a:rPr lang="da-DK" b="1">
                <a:solidFill>
                  <a:srgbClr val="75AA9C"/>
                </a:solidFill>
                <a:cs typeface="Arial"/>
              </a:rPr>
              <a:t>2. Skole</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Introduktion</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Kortlægning og identifikation</a:t>
            </a:r>
          </a:p>
          <a:p>
            <a:pPr marL="853133" lvl="1" indent="0">
              <a:spcBef>
                <a:spcPts val="0"/>
              </a:spcBef>
              <a:buNone/>
              <a:defRPr/>
            </a:pPr>
            <a:endParaRPr lang="da-DK" b="1">
              <a:solidFill>
                <a:srgbClr val="75AA9C"/>
              </a:solidFill>
              <a:cs typeface="Arial"/>
            </a:endParaRPr>
          </a:p>
          <a:p>
            <a:pPr algn="l"/>
            <a:endParaRPr lang="da-DK" sz="1200"/>
          </a:p>
        </p:txBody>
      </p:sp>
      <p:pic>
        <p:nvPicPr>
          <p:cNvPr id="31" name="Graphic 30">
            <a:extLst>
              <a:ext uri="{FF2B5EF4-FFF2-40B4-BE49-F238E27FC236}">
                <a16:creationId xmlns:a16="http://schemas.microsoft.com/office/drawing/2014/main" id="{3B73DBAB-4EA5-4F4B-A17A-0DDE2AF783BF}"/>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16361352" y="7905522"/>
            <a:ext cx="1628034" cy="861393"/>
          </a:xfrm>
          <a:prstGeom prst="rect">
            <a:avLst/>
          </a:prstGeom>
        </p:spPr>
      </p:pic>
      <p:pic>
        <p:nvPicPr>
          <p:cNvPr id="32" name="Graphic 31">
            <a:extLst>
              <a:ext uri="{FF2B5EF4-FFF2-40B4-BE49-F238E27FC236}">
                <a16:creationId xmlns:a16="http://schemas.microsoft.com/office/drawing/2014/main" id="{A158CB53-F0DB-4402-8563-1A9F32BFA5A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4015665" y="5704752"/>
            <a:ext cx="1692371" cy="1801556"/>
          </a:xfrm>
          <a:prstGeom prst="rect">
            <a:avLst/>
          </a:prstGeom>
        </p:spPr>
      </p:pic>
      <p:pic>
        <p:nvPicPr>
          <p:cNvPr id="35" name="Graphic 34">
            <a:extLst>
              <a:ext uri="{FF2B5EF4-FFF2-40B4-BE49-F238E27FC236}">
                <a16:creationId xmlns:a16="http://schemas.microsoft.com/office/drawing/2014/main" id="{3D7F66DC-DB0B-4017-A5D6-880A8C221559}"/>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6566519" y="698211"/>
            <a:ext cx="1181100" cy="1114425"/>
          </a:xfrm>
          <a:prstGeom prst="rect">
            <a:avLst/>
          </a:prstGeom>
        </p:spPr>
      </p:pic>
      <p:pic>
        <p:nvPicPr>
          <p:cNvPr id="36" name="Graphic 35">
            <a:extLst>
              <a:ext uri="{FF2B5EF4-FFF2-40B4-BE49-F238E27FC236}">
                <a16:creationId xmlns:a16="http://schemas.microsoft.com/office/drawing/2014/main" id="{90EFEDEE-C5CF-4DBB-961A-4155AD68A0B8}"/>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3027880" y="1702052"/>
            <a:ext cx="5979258" cy="2329343"/>
          </a:xfrm>
          <a:prstGeom prst="rect">
            <a:avLst/>
          </a:prstGeom>
        </p:spPr>
      </p:pic>
      <p:sp>
        <p:nvSpPr>
          <p:cNvPr id="11" name="Rectangle 10">
            <a:extLst>
              <a:ext uri="{FF2B5EF4-FFF2-40B4-BE49-F238E27FC236}">
                <a16:creationId xmlns:a16="http://schemas.microsoft.com/office/drawing/2014/main" id="{22074CC7-0E21-421F-B170-A6BAC7AA1239}"/>
              </a:ext>
            </a:extLst>
          </p:cNvPr>
          <p:cNvSpPr/>
          <p:nvPr/>
        </p:nvSpPr>
        <p:spPr>
          <a:xfrm>
            <a:off x="1023022" y="5574770"/>
            <a:ext cx="9982220" cy="738664"/>
          </a:xfrm>
          <a:prstGeom prst="rect">
            <a:avLst/>
          </a:prstGeom>
        </p:spPr>
        <p:txBody>
          <a:bodyPr wrap="none">
            <a:spAutoFit/>
          </a:bodyPr>
          <a:lstStyle/>
          <a:p>
            <a:r>
              <a:rPr lang="da-DK" sz="2400" b="1">
                <a:solidFill>
                  <a:srgbClr val="004237"/>
                </a:solidFill>
                <a:cs typeface="Arial"/>
              </a:rPr>
              <a:t>3. Inspiration til videreudvikling af praksis</a:t>
            </a:r>
            <a:endParaRPr lang="da-DK" sz="2400" b="1">
              <a:solidFill>
                <a:srgbClr val="004237"/>
              </a:solidFill>
            </a:endParaRPr>
          </a:p>
          <a:p>
            <a:r>
              <a:rPr lang="da-DK">
                <a:cs typeface="Arial"/>
              </a:rPr>
              <a:t>Inspiration fra forslagskataloget: </a:t>
            </a:r>
            <a:r>
              <a:rPr lang="da-DK" i="1">
                <a:solidFill>
                  <a:srgbClr val="75AA9C"/>
                </a:solidFill>
                <a:cs typeface="Arial"/>
              </a:rPr>
              <a:t>God praksis for undervisningsmiljøer på erhvervsuddannelserne</a:t>
            </a:r>
            <a:endParaRPr lang="da-DK" b="1">
              <a:solidFill>
                <a:srgbClr val="084438"/>
              </a:solidFill>
              <a:cs typeface="Arial"/>
            </a:endParaRPr>
          </a:p>
        </p:txBody>
      </p:sp>
      <p:sp>
        <p:nvSpPr>
          <p:cNvPr id="37" name="TextBox 36">
            <a:extLst>
              <a:ext uri="{FF2B5EF4-FFF2-40B4-BE49-F238E27FC236}">
                <a16:creationId xmlns:a16="http://schemas.microsoft.com/office/drawing/2014/main" id="{F1275EA7-6A26-441F-8FE6-41A2256D28E6}"/>
              </a:ext>
            </a:extLst>
          </p:cNvPr>
          <p:cNvSpPr txBox="1"/>
          <p:nvPr/>
        </p:nvSpPr>
        <p:spPr>
          <a:xfrm>
            <a:off x="4581525" y="6767499"/>
            <a:ext cx="3656129" cy="1538883"/>
          </a:xfrm>
          <a:prstGeom prst="rect">
            <a:avLst/>
          </a:prstGeom>
          <a:noFill/>
        </p:spPr>
        <p:txBody>
          <a:bodyPr wrap="none" rtlCol="0">
            <a:spAutoFit/>
          </a:bodyPr>
          <a:lstStyle/>
          <a:p>
            <a:pPr marL="853133" lvl="1" indent="0">
              <a:spcBef>
                <a:spcPts val="0"/>
              </a:spcBef>
              <a:buNone/>
              <a:defRPr/>
            </a:pPr>
            <a:r>
              <a:rPr lang="da-DK" b="1">
                <a:solidFill>
                  <a:srgbClr val="75AA9C"/>
                </a:solidFill>
                <a:cs typeface="Arial"/>
              </a:rPr>
              <a:t>3. Praktik</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Inspiration og ny plan</a:t>
            </a:r>
            <a:endParaRPr lang="da-DK" b="1">
              <a:solidFill>
                <a:srgbClr val="75AA9C"/>
              </a:solidFill>
              <a:cs typeface="Arial"/>
            </a:endParaRPr>
          </a:p>
          <a:p>
            <a:pPr marL="853133" lvl="1" indent="0">
              <a:spcBef>
                <a:spcPts val="0"/>
              </a:spcBef>
              <a:buNone/>
              <a:defRPr/>
            </a:pPr>
            <a:r>
              <a:rPr lang="da-DK" b="1">
                <a:solidFill>
                  <a:srgbClr val="75AA9C"/>
                </a:solidFill>
                <a:cs typeface="Arial"/>
              </a:rPr>
              <a:t>4. Afslutning </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Inspiration og ny plan</a:t>
            </a:r>
          </a:p>
          <a:p>
            <a:pPr algn="l"/>
            <a:endParaRPr lang="da-DK" sz="1200"/>
          </a:p>
        </p:txBody>
      </p:sp>
      <p:sp>
        <p:nvSpPr>
          <p:cNvPr id="38" name="TextBox 37">
            <a:extLst>
              <a:ext uri="{FF2B5EF4-FFF2-40B4-BE49-F238E27FC236}">
                <a16:creationId xmlns:a16="http://schemas.microsoft.com/office/drawing/2014/main" id="{63827DB3-D7E1-42C0-BE8B-DCD5C10362CF}"/>
              </a:ext>
            </a:extLst>
          </p:cNvPr>
          <p:cNvSpPr txBox="1"/>
          <p:nvPr/>
        </p:nvSpPr>
        <p:spPr>
          <a:xfrm>
            <a:off x="519112" y="6777023"/>
            <a:ext cx="3527889" cy="1815882"/>
          </a:xfrm>
          <a:prstGeom prst="rect">
            <a:avLst/>
          </a:prstGeom>
          <a:noFill/>
        </p:spPr>
        <p:txBody>
          <a:bodyPr wrap="none" rtlCol="0">
            <a:spAutoFit/>
          </a:bodyPr>
          <a:lstStyle/>
          <a:p>
            <a:pPr marL="853133" lvl="1" indent="0">
              <a:spcBef>
                <a:spcPts val="0"/>
              </a:spcBef>
              <a:buNone/>
              <a:defRPr/>
            </a:pPr>
            <a:r>
              <a:rPr lang="da-DK" b="1">
                <a:solidFill>
                  <a:srgbClr val="75AA9C"/>
                </a:solidFill>
                <a:cs typeface="Arial"/>
              </a:rPr>
              <a:t>1. Opstart</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Inspiration og ny plan</a:t>
            </a:r>
            <a:endParaRPr lang="da-DK" b="1">
              <a:solidFill>
                <a:srgbClr val="6CAD96"/>
              </a:solidFill>
            </a:endParaRPr>
          </a:p>
          <a:p>
            <a:pPr marL="853133" lvl="1" indent="0">
              <a:spcBef>
                <a:spcPts val="0"/>
              </a:spcBef>
              <a:buNone/>
              <a:defRPr/>
            </a:pPr>
            <a:r>
              <a:rPr lang="da-DK" b="1">
                <a:solidFill>
                  <a:srgbClr val="75AA9C"/>
                </a:solidFill>
                <a:cs typeface="Arial"/>
              </a:rPr>
              <a:t>2. Skole</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Inspiration og ny plan</a:t>
            </a:r>
          </a:p>
          <a:p>
            <a:pPr marL="853133" lvl="1" indent="0">
              <a:spcBef>
                <a:spcPts val="0"/>
              </a:spcBef>
              <a:buNone/>
              <a:defRPr/>
            </a:pPr>
            <a:endParaRPr lang="da-DK" b="1">
              <a:solidFill>
                <a:srgbClr val="75AA9C"/>
              </a:solidFill>
              <a:cs typeface="Arial"/>
            </a:endParaRPr>
          </a:p>
          <a:p>
            <a:pPr algn="l"/>
            <a:endParaRPr lang="da-DK" sz="1200"/>
          </a:p>
        </p:txBody>
      </p:sp>
    </p:spTree>
    <p:extLst>
      <p:ext uri="{BB962C8B-B14F-4D97-AF65-F5344CB8AC3E}">
        <p14:creationId xmlns:p14="http://schemas.microsoft.com/office/powerpoint/2010/main" val="2399758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84438"/>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E4FBF8-8E4F-4C3A-83C8-5F4F9E94C652}"/>
              </a:ext>
            </a:extLst>
          </p:cNvPr>
          <p:cNvGrpSpPr/>
          <p:nvPr/>
        </p:nvGrpSpPr>
        <p:grpSpPr>
          <a:xfrm>
            <a:off x="0" y="0"/>
            <a:ext cx="19007138" cy="10691813"/>
            <a:chOff x="0" y="0"/>
            <a:chExt cx="19007138" cy="10691813"/>
          </a:xfrm>
        </p:grpSpPr>
        <p:sp>
          <p:nvSpPr>
            <p:cNvPr id="12" name="Rectangle 11">
              <a:extLst>
                <a:ext uri="{FF2B5EF4-FFF2-40B4-BE49-F238E27FC236}">
                  <a16:creationId xmlns:a16="http://schemas.microsoft.com/office/drawing/2014/main" id="{47C2661F-E586-4BE0-89CB-F6378907C202}"/>
                </a:ext>
              </a:extLst>
            </p:cNvPr>
            <p:cNvSpPr/>
            <p:nvPr/>
          </p:nvSpPr>
          <p:spPr>
            <a:xfrm>
              <a:off x="0" y="0"/>
              <a:ext cx="19007138" cy="1877436"/>
            </a:xfrm>
            <a:prstGeom prst="rect">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3" name="Freeform: Shape 62">
              <a:extLst>
                <a:ext uri="{FF2B5EF4-FFF2-40B4-BE49-F238E27FC236}">
                  <a16:creationId xmlns:a16="http://schemas.microsoft.com/office/drawing/2014/main" id="{1DE7E937-E60E-4397-9374-568183CD63BB}"/>
                </a:ext>
              </a:extLst>
            </p:cNvPr>
            <p:cNvSpPr>
              <a:spLocks noChangeAspect="1"/>
            </p:cNvSpPr>
            <p:nvPr/>
          </p:nvSpPr>
          <p:spPr>
            <a:xfrm>
              <a:off x="0" y="1139617"/>
              <a:ext cx="19007138" cy="9552196"/>
            </a:xfrm>
            <a:custGeom>
              <a:avLst/>
              <a:gdLst>
                <a:gd name="connsiteX0" fmla="*/ 0 w 19007138"/>
                <a:gd name="connsiteY0" fmla="*/ 0 h 9552196"/>
                <a:gd name="connsiteX1" fmla="*/ 19006314 w 19007138"/>
                <a:gd name="connsiteY1" fmla="*/ 0 h 9552196"/>
                <a:gd name="connsiteX2" fmla="*/ 19006314 w 19007138"/>
                <a:gd name="connsiteY2" fmla="*/ 2413987 h 9552196"/>
                <a:gd name="connsiteX3" fmla="*/ 19007138 w 19007138"/>
                <a:gd name="connsiteY3" fmla="*/ 2413987 h 9552196"/>
                <a:gd name="connsiteX4" fmla="*/ 19007138 w 19007138"/>
                <a:gd name="connsiteY4" fmla="*/ 5616155 h 9552196"/>
                <a:gd name="connsiteX5" fmla="*/ 18998984 w 19007138"/>
                <a:gd name="connsiteY5" fmla="*/ 5607217 h 9552196"/>
                <a:gd name="connsiteX6" fmla="*/ 12785375 w 19007138"/>
                <a:gd name="connsiteY6" fmla="*/ 3102173 h 9552196"/>
                <a:gd name="connsiteX7" fmla="*/ 9119726 w 19007138"/>
                <a:gd name="connsiteY7" fmla="*/ 6079636 h 9552196"/>
                <a:gd name="connsiteX8" fmla="*/ 2511726 w 19007138"/>
                <a:gd name="connsiteY8" fmla="*/ 6170929 h 9552196"/>
                <a:gd name="connsiteX9" fmla="*/ 73672 w 19007138"/>
                <a:gd name="connsiteY9" fmla="*/ 9301406 h 9552196"/>
                <a:gd name="connsiteX10" fmla="*/ 15659 w 19007138"/>
                <a:gd name="connsiteY10" fmla="*/ 9552196 h 9552196"/>
                <a:gd name="connsiteX11" fmla="*/ 0 w 19007138"/>
                <a:gd name="connsiteY11" fmla="*/ 9552196 h 955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7138" h="9552196">
                  <a:moveTo>
                    <a:pt x="0" y="0"/>
                  </a:moveTo>
                  <a:lnTo>
                    <a:pt x="19006314" y="0"/>
                  </a:lnTo>
                  <a:lnTo>
                    <a:pt x="19006314" y="2413987"/>
                  </a:lnTo>
                  <a:lnTo>
                    <a:pt x="19007138" y="2413987"/>
                  </a:lnTo>
                  <a:lnTo>
                    <a:pt x="19007138" y="5616155"/>
                  </a:lnTo>
                  <a:lnTo>
                    <a:pt x="18998984" y="5607217"/>
                  </a:lnTo>
                  <a:cubicBezTo>
                    <a:pt x="18831000" y="5424503"/>
                    <a:pt x="16091568" y="2510329"/>
                    <a:pt x="12785375" y="3102173"/>
                  </a:cubicBezTo>
                  <a:cubicBezTo>
                    <a:pt x="11219395" y="3383067"/>
                    <a:pt x="11029796" y="5342296"/>
                    <a:pt x="9119726" y="6079636"/>
                  </a:cubicBezTo>
                  <a:cubicBezTo>
                    <a:pt x="7216677" y="6824001"/>
                    <a:pt x="5166161" y="5075448"/>
                    <a:pt x="2511726" y="6170929"/>
                  </a:cubicBezTo>
                  <a:cubicBezTo>
                    <a:pt x="1008237" y="6791416"/>
                    <a:pt x="356334" y="8198154"/>
                    <a:pt x="73672" y="9301406"/>
                  </a:cubicBezTo>
                  <a:lnTo>
                    <a:pt x="15659" y="9552196"/>
                  </a:lnTo>
                  <a:lnTo>
                    <a:pt x="0" y="9552196"/>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B65F18FA-DE0F-4C90-A678-44C4808B5EB5}"/>
              </a:ext>
            </a:extLst>
          </p:cNvPr>
          <p:cNvSpPr>
            <a:spLocks noGrp="1"/>
          </p:cNvSpPr>
          <p:nvPr>
            <p:ph type="title"/>
          </p:nvPr>
        </p:nvSpPr>
        <p:spPr>
          <a:xfrm>
            <a:off x="1083100" y="1511433"/>
            <a:ext cx="10075459" cy="1107996"/>
          </a:xfrm>
        </p:spPr>
        <p:txBody>
          <a:bodyPr>
            <a:spAutoFit/>
          </a:bodyPr>
          <a:lstStyle/>
          <a:p>
            <a:r>
              <a:rPr lang="da-DK" sz="8000"/>
              <a:t>1. Elevgruppe</a:t>
            </a:r>
            <a:endParaRPr lang="en-US" sz="8000"/>
          </a:p>
        </p:txBody>
      </p:sp>
      <p:sp>
        <p:nvSpPr>
          <p:cNvPr id="16" name="Rectangle 15">
            <a:extLst>
              <a:ext uri="{FF2B5EF4-FFF2-40B4-BE49-F238E27FC236}">
                <a16:creationId xmlns:a16="http://schemas.microsoft.com/office/drawing/2014/main" id="{E75677E8-15E4-484C-9EDE-11869CA0E306}"/>
              </a:ext>
            </a:extLst>
          </p:cNvPr>
          <p:cNvSpPr/>
          <p:nvPr/>
        </p:nvSpPr>
        <p:spPr>
          <a:xfrm>
            <a:off x="1083099" y="1001732"/>
            <a:ext cx="2736000" cy="288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Udviklingssession</a:t>
            </a:r>
          </a:p>
        </p:txBody>
      </p:sp>
      <p:pic>
        <p:nvPicPr>
          <p:cNvPr id="62" name="Graphic 61">
            <a:extLst>
              <a:ext uri="{FF2B5EF4-FFF2-40B4-BE49-F238E27FC236}">
                <a16:creationId xmlns:a16="http://schemas.microsoft.com/office/drawing/2014/main" id="{047D917B-D5D1-47A3-8248-481851BFB22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0491492" y="9059226"/>
            <a:ext cx="2648420" cy="1632587"/>
          </a:xfrm>
          <a:prstGeom prst="rect">
            <a:avLst/>
          </a:prstGeom>
        </p:spPr>
      </p:pic>
      <p:pic>
        <p:nvPicPr>
          <p:cNvPr id="66" name="Graphic 65">
            <a:extLst>
              <a:ext uri="{FF2B5EF4-FFF2-40B4-BE49-F238E27FC236}">
                <a16:creationId xmlns:a16="http://schemas.microsoft.com/office/drawing/2014/main" id="{20B22121-C391-4228-A5DE-E9988E1B8B1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703668" y="4494678"/>
            <a:ext cx="2419116" cy="2496322"/>
          </a:xfrm>
          <a:prstGeom prst="rect">
            <a:avLst/>
          </a:prstGeom>
        </p:spPr>
      </p:pic>
      <p:pic>
        <p:nvPicPr>
          <p:cNvPr id="67" name="Graphic 66">
            <a:extLst>
              <a:ext uri="{FF2B5EF4-FFF2-40B4-BE49-F238E27FC236}">
                <a16:creationId xmlns:a16="http://schemas.microsoft.com/office/drawing/2014/main" id="{2C9D47C3-3CDC-4EE9-BA9A-623FB47EB8AE}"/>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575317" y="7792631"/>
            <a:ext cx="1305032" cy="690493"/>
          </a:xfrm>
          <a:prstGeom prst="rect">
            <a:avLst/>
          </a:prstGeom>
        </p:spPr>
      </p:pic>
      <p:pic>
        <p:nvPicPr>
          <p:cNvPr id="68" name="Graphic 67">
            <a:extLst>
              <a:ext uri="{FF2B5EF4-FFF2-40B4-BE49-F238E27FC236}">
                <a16:creationId xmlns:a16="http://schemas.microsoft.com/office/drawing/2014/main" id="{33240218-B473-4C60-B950-CA9BC35C4635}"/>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5982748" y="8937558"/>
            <a:ext cx="1326229" cy="1272034"/>
          </a:xfrm>
          <a:prstGeom prst="rect">
            <a:avLst/>
          </a:prstGeom>
        </p:spPr>
      </p:pic>
      <p:pic>
        <p:nvPicPr>
          <p:cNvPr id="69" name="Graphic 68">
            <a:extLst>
              <a:ext uri="{FF2B5EF4-FFF2-40B4-BE49-F238E27FC236}">
                <a16:creationId xmlns:a16="http://schemas.microsoft.com/office/drawing/2014/main" id="{29A90798-CD4F-451D-BF66-6AFAD8E62D77}"/>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7106804" y="5407122"/>
            <a:ext cx="679160" cy="1078666"/>
          </a:xfrm>
          <a:prstGeom prst="rect">
            <a:avLst/>
          </a:prstGeom>
        </p:spPr>
      </p:pic>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flipH="1">
            <a:off x="510043" y="9090272"/>
            <a:ext cx="1628034" cy="861393"/>
          </a:xfrm>
          <a:prstGeom prst="rect">
            <a:avLst/>
          </a:prstGeom>
        </p:spPr>
      </p:pic>
      <p:grpSp>
        <p:nvGrpSpPr>
          <p:cNvPr id="14" name="Group 13">
            <a:extLst>
              <a:ext uri="{FF2B5EF4-FFF2-40B4-BE49-F238E27FC236}">
                <a16:creationId xmlns:a16="http://schemas.microsoft.com/office/drawing/2014/main" id="{C45C2F8B-73D9-4904-B97F-F13BA162E674}"/>
              </a:ext>
            </a:extLst>
          </p:cNvPr>
          <p:cNvGrpSpPr/>
          <p:nvPr/>
        </p:nvGrpSpPr>
        <p:grpSpPr>
          <a:xfrm>
            <a:off x="2383907" y="6193805"/>
            <a:ext cx="3346193" cy="3358389"/>
            <a:chOff x="2246455" y="1357801"/>
            <a:chExt cx="4825419" cy="4843010"/>
          </a:xfrm>
        </p:grpSpPr>
        <p:pic>
          <p:nvPicPr>
            <p:cNvPr id="15" name="Graphic 14">
              <a:extLst>
                <a:ext uri="{FF2B5EF4-FFF2-40B4-BE49-F238E27FC236}">
                  <a16:creationId xmlns:a16="http://schemas.microsoft.com/office/drawing/2014/main" id="{8B282AF9-AADB-4F77-BBC3-EE10BB004DE2}"/>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246455" y="1617559"/>
              <a:ext cx="4825419" cy="4163448"/>
            </a:xfrm>
            <a:prstGeom prst="rect">
              <a:avLst/>
            </a:prstGeom>
          </p:spPr>
        </p:pic>
        <p:sp>
          <p:nvSpPr>
            <p:cNvPr id="17" name="Oval 16">
              <a:extLst>
                <a:ext uri="{FF2B5EF4-FFF2-40B4-BE49-F238E27FC236}">
                  <a16:creationId xmlns:a16="http://schemas.microsoft.com/office/drawing/2014/main" id="{478376BA-CC36-4863-A6C0-2BB25050A71B}"/>
                </a:ext>
              </a:extLst>
            </p:cNvPr>
            <p:cNvSpPr/>
            <p:nvPr/>
          </p:nvSpPr>
          <p:spPr>
            <a:xfrm>
              <a:off x="2497785" y="1803244"/>
              <a:ext cx="4397567" cy="43975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8" name="Billede 11">
              <a:extLst>
                <a:ext uri="{FF2B5EF4-FFF2-40B4-BE49-F238E27FC236}">
                  <a16:creationId xmlns:a16="http://schemas.microsoft.com/office/drawing/2014/main" id="{3EFD87E8-89D2-497D-B5E8-BD76B2301B28}"/>
                </a:ext>
              </a:extLst>
            </p:cNvPr>
            <p:cNvPicPr>
              <a:picLocks noChangeAspect="1"/>
            </p:cNvPicPr>
            <p:nvPr/>
          </p:nvPicPr>
          <p:blipFill>
            <a:blip r:embed="rId14"/>
            <a:stretch>
              <a:fillRect/>
            </a:stretch>
          </p:blipFill>
          <p:spPr>
            <a:xfrm>
              <a:off x="2836929" y="1357801"/>
              <a:ext cx="3240000" cy="4665936"/>
            </a:xfrm>
            <a:prstGeom prst="rect">
              <a:avLst/>
            </a:prstGeom>
          </p:spPr>
        </p:pic>
      </p:grpSp>
      <p:grpSp>
        <p:nvGrpSpPr>
          <p:cNvPr id="19" name="Group 18">
            <a:extLst>
              <a:ext uri="{FF2B5EF4-FFF2-40B4-BE49-F238E27FC236}">
                <a16:creationId xmlns:a16="http://schemas.microsoft.com/office/drawing/2014/main" id="{E88FE3F8-0791-4D59-87F4-646CB802D7F7}"/>
              </a:ext>
            </a:extLst>
          </p:cNvPr>
          <p:cNvGrpSpPr/>
          <p:nvPr/>
        </p:nvGrpSpPr>
        <p:grpSpPr>
          <a:xfrm>
            <a:off x="7737816" y="5062333"/>
            <a:ext cx="4472274" cy="3643708"/>
            <a:chOff x="1235229" y="907641"/>
            <a:chExt cx="6514818" cy="5307835"/>
          </a:xfrm>
        </p:grpSpPr>
        <p:pic>
          <p:nvPicPr>
            <p:cNvPr id="20" name="Graphic 19">
              <a:extLst>
                <a:ext uri="{FF2B5EF4-FFF2-40B4-BE49-F238E27FC236}">
                  <a16:creationId xmlns:a16="http://schemas.microsoft.com/office/drawing/2014/main" id="{350737A9-2583-48D1-BF39-576796CDE437}"/>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161759" y="907641"/>
              <a:ext cx="5588288" cy="4821663"/>
            </a:xfrm>
            <a:prstGeom prst="rect">
              <a:avLst/>
            </a:prstGeom>
          </p:spPr>
        </p:pic>
        <p:sp>
          <p:nvSpPr>
            <p:cNvPr id="21" name="Oval 20">
              <a:extLst>
                <a:ext uri="{FF2B5EF4-FFF2-40B4-BE49-F238E27FC236}">
                  <a16:creationId xmlns:a16="http://schemas.microsoft.com/office/drawing/2014/main" id="{66495FFD-3205-425A-A05A-F8C34086FF8B}"/>
                </a:ext>
              </a:extLst>
            </p:cNvPr>
            <p:cNvSpPr/>
            <p:nvPr/>
          </p:nvSpPr>
          <p:spPr>
            <a:xfrm>
              <a:off x="2452823" y="1122682"/>
              <a:ext cx="5092795" cy="5092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2" name="Billede 12">
              <a:extLst>
                <a:ext uri="{FF2B5EF4-FFF2-40B4-BE49-F238E27FC236}">
                  <a16:creationId xmlns:a16="http://schemas.microsoft.com/office/drawing/2014/main" id="{B490AA67-8EE8-43DF-A382-11793DD84C92}"/>
                </a:ext>
              </a:extLst>
            </p:cNvPr>
            <p:cNvPicPr>
              <a:picLocks noChangeAspect="1"/>
            </p:cNvPicPr>
            <p:nvPr/>
          </p:nvPicPr>
          <p:blipFill>
            <a:blip r:embed="rId15"/>
            <a:stretch>
              <a:fillRect/>
            </a:stretch>
          </p:blipFill>
          <p:spPr>
            <a:xfrm>
              <a:off x="1235229" y="1326705"/>
              <a:ext cx="5915761" cy="4605918"/>
            </a:xfrm>
            <a:prstGeom prst="rect">
              <a:avLst/>
            </a:prstGeom>
          </p:spPr>
        </p:pic>
      </p:grpSp>
      <p:grpSp>
        <p:nvGrpSpPr>
          <p:cNvPr id="23" name="Group 22">
            <a:extLst>
              <a:ext uri="{FF2B5EF4-FFF2-40B4-BE49-F238E27FC236}">
                <a16:creationId xmlns:a16="http://schemas.microsoft.com/office/drawing/2014/main" id="{A1FF6829-F253-4382-B954-F29E941C92FE}"/>
              </a:ext>
            </a:extLst>
          </p:cNvPr>
          <p:cNvGrpSpPr/>
          <p:nvPr/>
        </p:nvGrpSpPr>
        <p:grpSpPr>
          <a:xfrm>
            <a:off x="13797272" y="5794301"/>
            <a:ext cx="4381704" cy="4626781"/>
            <a:chOff x="1941652" y="104770"/>
            <a:chExt cx="5808395" cy="6133270"/>
          </a:xfrm>
        </p:grpSpPr>
        <p:pic>
          <p:nvPicPr>
            <p:cNvPr id="24" name="Graphic 23">
              <a:extLst>
                <a:ext uri="{FF2B5EF4-FFF2-40B4-BE49-F238E27FC236}">
                  <a16:creationId xmlns:a16="http://schemas.microsoft.com/office/drawing/2014/main" id="{60A44563-343C-4F8C-81DB-B40C716DAAE5}"/>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161759" y="907641"/>
              <a:ext cx="5588288" cy="4821663"/>
            </a:xfrm>
            <a:prstGeom prst="rect">
              <a:avLst/>
            </a:prstGeom>
          </p:spPr>
        </p:pic>
        <p:sp>
          <p:nvSpPr>
            <p:cNvPr id="25" name="Oval 24">
              <a:extLst>
                <a:ext uri="{FF2B5EF4-FFF2-40B4-BE49-F238E27FC236}">
                  <a16:creationId xmlns:a16="http://schemas.microsoft.com/office/drawing/2014/main" id="{D723D4BD-FEC9-432E-AC38-D0848258BF31}"/>
                </a:ext>
              </a:extLst>
            </p:cNvPr>
            <p:cNvSpPr/>
            <p:nvPr/>
          </p:nvSpPr>
          <p:spPr>
            <a:xfrm>
              <a:off x="2452823" y="1122682"/>
              <a:ext cx="5092795" cy="5092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6" name="Billede 13">
              <a:extLst>
                <a:ext uri="{FF2B5EF4-FFF2-40B4-BE49-F238E27FC236}">
                  <a16:creationId xmlns:a16="http://schemas.microsoft.com/office/drawing/2014/main" id="{E87DADEE-1767-41EF-9632-0FEAB780CDAC}"/>
                </a:ext>
              </a:extLst>
            </p:cNvPr>
            <p:cNvPicPr>
              <a:picLocks noChangeAspect="1"/>
            </p:cNvPicPr>
            <p:nvPr/>
          </p:nvPicPr>
          <p:blipFill>
            <a:blip r:embed="rId16"/>
            <a:stretch>
              <a:fillRect/>
            </a:stretch>
          </p:blipFill>
          <p:spPr>
            <a:xfrm>
              <a:off x="1941652" y="104770"/>
              <a:ext cx="4953106" cy="6133270"/>
            </a:xfrm>
            <a:prstGeom prst="rect">
              <a:avLst/>
            </a:prstGeom>
          </p:spPr>
        </p:pic>
      </p:grpSp>
    </p:spTree>
    <p:extLst>
      <p:ext uri="{BB962C8B-B14F-4D97-AF65-F5344CB8AC3E}">
        <p14:creationId xmlns:p14="http://schemas.microsoft.com/office/powerpoint/2010/main" val="2491833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493D18A-8226-4843-BC11-05C56A578221}"/>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endParaRPr lang="en-US"/>
          </a:p>
        </p:txBody>
      </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da-DK"/>
              <a:t>1. Udvælg en elevgruppe</a:t>
            </a:r>
          </a:p>
        </p:txBody>
      </p:sp>
      <p:sp>
        <p:nvSpPr>
          <p:cNvPr id="4" name="Footer Placeholder 3">
            <a:extLst>
              <a:ext uri="{FF2B5EF4-FFF2-40B4-BE49-F238E27FC236}">
                <a16:creationId xmlns:a16="http://schemas.microsoft.com/office/drawing/2014/main" id="{66B6708E-2AB2-4A69-AF4E-841068CCA138}"/>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fld id="{92103799-4748-4C4F-A17A-6CEDBDE457E7}" type="slidenum">
              <a:rPr lang="en-IN" smtClean="0"/>
              <a:pPr/>
              <a:t>7</a:t>
            </a:fld>
            <a:endParaRPr lang="en-IN" sz="1000"/>
          </a:p>
        </p:txBody>
      </p:sp>
      <p:sp>
        <p:nvSpPr>
          <p:cNvPr id="34" name="Content Placeholder 1">
            <a:extLst>
              <a:ext uri="{FF2B5EF4-FFF2-40B4-BE49-F238E27FC236}">
                <a16:creationId xmlns:a16="http://schemas.microsoft.com/office/drawing/2014/main" id="{B340AA39-10F5-4E53-95AE-D521A68CC399}"/>
              </a:ext>
            </a:extLst>
          </p:cNvPr>
          <p:cNvSpPr>
            <a:spLocks noGrp="1"/>
          </p:cNvSpPr>
          <p:nvPr>
            <p:ph sz="quarter" idx="15"/>
          </p:nvPr>
        </p:nvSpPr>
        <p:spPr>
          <a:xfrm>
            <a:off x="1077912" y="1997077"/>
            <a:ext cx="8027988" cy="3580294"/>
          </a:xfrm>
          <a:noFill/>
        </p:spPr>
        <p:txBody>
          <a:bodyPr vert="horz" lIns="0" tIns="0" rIns="0" bIns="0" rtlCol="0" anchor="t">
            <a:noAutofit/>
          </a:bodyPr>
          <a:lstStyle/>
          <a:p>
            <a:pPr marL="0" indent="0">
              <a:buNone/>
            </a:pPr>
            <a:r>
              <a:rPr lang="da-DK" sz="2200"/>
              <a:t>Start med at udvælge den elevgruppe I vil arbejde med. Det kan være elever på et specifikt uddannelsesforløb, men det kan også være en særligt udfordret elevgruppe. </a:t>
            </a:r>
          </a:p>
          <a:p>
            <a:pPr marL="0" indent="0">
              <a:buNone/>
            </a:pPr>
            <a:r>
              <a:rPr lang="da-DK" sz="2200" b="1">
                <a:solidFill>
                  <a:srgbClr val="6CAD96"/>
                </a:solidFill>
                <a:latin typeface="Arial"/>
                <a:cs typeface="Arial"/>
              </a:rPr>
              <a:t>Arbejdsark: </a:t>
            </a:r>
            <a:r>
              <a:rPr lang="da-DK" sz="2200">
                <a:latin typeface="Arial"/>
                <a:cs typeface="Arial"/>
              </a:rPr>
              <a:t>Arbejdsarket til at skitsere en udvalgt elevgruppe lægger op til at nedfælde den eksisterende viden, I har om den udvalgte elevgruppe og hjælper jer med at huske at bevare elevens perspektiv. </a:t>
            </a:r>
            <a:endParaRPr lang="da-DK" sz="2200"/>
          </a:p>
          <a:p>
            <a:pPr marL="0" indent="0">
              <a:buNone/>
            </a:pPr>
            <a:r>
              <a:rPr lang="da-DK" sz="2200" b="1">
                <a:solidFill>
                  <a:srgbClr val="6CAD96"/>
                </a:solidFill>
                <a:latin typeface="Arial"/>
                <a:cs typeface="Arial"/>
              </a:rPr>
              <a:t>Inspiration: </a:t>
            </a:r>
            <a:r>
              <a:rPr lang="da-DK" sz="2200">
                <a:latin typeface="Arial"/>
                <a:cs typeface="Arial"/>
              </a:rPr>
              <a:t>I forbindelse med undersøgelsen </a:t>
            </a:r>
            <a:r>
              <a:rPr lang="da-DK" sz="2200" i="1">
                <a:latin typeface="Arial"/>
                <a:cs typeface="Arial"/>
              </a:rPr>
              <a:t>God praksis for undervisningsmiljøer på erhvervsuddannelser</a:t>
            </a:r>
            <a:r>
              <a:rPr lang="da-DK" sz="2200">
                <a:latin typeface="Arial"/>
                <a:cs typeface="Arial"/>
              </a:rPr>
              <a:t> er der blevet udarbejdet uddannelsesrejser for tre udvalgte målgrupper, som I kan hente inspiration i. </a:t>
            </a:r>
            <a:endParaRPr lang="da-DK" sz="2200"/>
          </a:p>
        </p:txBody>
      </p:sp>
      <p:sp>
        <p:nvSpPr>
          <p:cNvPr id="13" name="Content Placeholder 1">
            <a:extLst>
              <a:ext uri="{FF2B5EF4-FFF2-40B4-BE49-F238E27FC236}">
                <a16:creationId xmlns:a16="http://schemas.microsoft.com/office/drawing/2014/main" id="{B3CCD78F-04E2-46B6-A820-2A336B93826A}"/>
              </a:ext>
            </a:extLst>
          </p:cNvPr>
          <p:cNvSpPr txBox="1">
            <a:spLocks/>
          </p:cNvSpPr>
          <p:nvPr/>
        </p:nvSpPr>
        <p:spPr>
          <a:xfrm>
            <a:off x="10518608" y="4686812"/>
            <a:ext cx="2999874"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dirty="0">
                <a:solidFill>
                  <a:srgbClr val="75AA9C"/>
                </a:solidFill>
                <a:hlinkClick r:id="rId2"/>
              </a:rPr>
              <a:t>Arbejdsark til at skitsere en udvalgt elevgruppe</a:t>
            </a:r>
            <a:endParaRPr lang="da-DK" sz="1400" dirty="0"/>
          </a:p>
        </p:txBody>
      </p:sp>
      <p:sp>
        <p:nvSpPr>
          <p:cNvPr id="14" name="Content Placeholder 1">
            <a:extLst>
              <a:ext uri="{FF2B5EF4-FFF2-40B4-BE49-F238E27FC236}">
                <a16:creationId xmlns:a16="http://schemas.microsoft.com/office/drawing/2014/main" id="{22677845-08D6-4FBE-BE93-C5584D7B1B26}"/>
              </a:ext>
            </a:extLst>
          </p:cNvPr>
          <p:cNvSpPr txBox="1">
            <a:spLocks/>
          </p:cNvSpPr>
          <p:nvPr/>
        </p:nvSpPr>
        <p:spPr>
          <a:xfrm>
            <a:off x="10610712" y="7925193"/>
            <a:ext cx="2999874"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dirty="0">
                <a:solidFill>
                  <a:srgbClr val="75AA9C"/>
                </a:solidFill>
                <a:hlinkClick r:id="rId3"/>
              </a:rPr>
              <a:t>Tre uddannelsesrejser til inspiration </a:t>
            </a:r>
            <a:endParaRPr lang="da-DK" sz="1400" dirty="0"/>
          </a:p>
        </p:txBody>
      </p:sp>
      <p:pic>
        <p:nvPicPr>
          <p:cNvPr id="16" name="Picture 15">
            <a:extLst>
              <a:ext uri="{FF2B5EF4-FFF2-40B4-BE49-F238E27FC236}">
                <a16:creationId xmlns:a16="http://schemas.microsoft.com/office/drawing/2014/main" id="{790B6625-10AF-428E-AE8F-F59C1D6E903A}"/>
              </a:ext>
            </a:extLst>
          </p:cNvPr>
          <p:cNvPicPr>
            <a:picLocks noChangeAspect="1"/>
          </p:cNvPicPr>
          <p:nvPr/>
        </p:nvPicPr>
        <p:blipFill>
          <a:blip r:embed="rId4"/>
          <a:stretch>
            <a:fillRect/>
          </a:stretch>
        </p:blipFill>
        <p:spPr>
          <a:xfrm>
            <a:off x="10562248" y="5562600"/>
            <a:ext cx="3091582" cy="2188767"/>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7787AFAF-B96A-43BE-A1F5-38F799BC3B12}"/>
              </a:ext>
            </a:extLst>
          </p:cNvPr>
          <p:cNvPicPr>
            <a:picLocks noChangeAspect="1"/>
          </p:cNvPicPr>
          <p:nvPr/>
        </p:nvPicPr>
        <p:blipFill>
          <a:blip r:embed="rId5"/>
          <a:stretch>
            <a:fillRect/>
          </a:stretch>
        </p:blipFill>
        <p:spPr>
          <a:xfrm>
            <a:off x="12158639" y="5467350"/>
            <a:ext cx="2778087" cy="1981200"/>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FDF009FA-D56E-404A-97F8-CD5AA7FCE77C}"/>
              </a:ext>
            </a:extLst>
          </p:cNvPr>
          <p:cNvPicPr>
            <a:picLocks noChangeAspect="1"/>
          </p:cNvPicPr>
          <p:nvPr/>
        </p:nvPicPr>
        <p:blipFill>
          <a:blip r:embed="rId6"/>
          <a:stretch>
            <a:fillRect/>
          </a:stretch>
        </p:blipFill>
        <p:spPr>
          <a:xfrm>
            <a:off x="13644535" y="5690414"/>
            <a:ext cx="3138516" cy="2215303"/>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518E5064-10C6-489E-8AFE-124CD8F44AEA}"/>
              </a:ext>
            </a:extLst>
          </p:cNvPr>
          <p:cNvPicPr>
            <a:picLocks noChangeAspect="1"/>
          </p:cNvPicPr>
          <p:nvPr/>
        </p:nvPicPr>
        <p:blipFill>
          <a:blip r:embed="rId7"/>
          <a:stretch>
            <a:fillRect/>
          </a:stretch>
        </p:blipFill>
        <p:spPr>
          <a:xfrm>
            <a:off x="10502572" y="1335408"/>
            <a:ext cx="4508828" cy="319598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8479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84438"/>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E4FBF8-8E4F-4C3A-83C8-5F4F9E94C652}"/>
              </a:ext>
            </a:extLst>
          </p:cNvPr>
          <p:cNvGrpSpPr/>
          <p:nvPr/>
        </p:nvGrpSpPr>
        <p:grpSpPr>
          <a:xfrm>
            <a:off x="0" y="0"/>
            <a:ext cx="19007138" cy="10691813"/>
            <a:chOff x="0" y="0"/>
            <a:chExt cx="19007138" cy="10691813"/>
          </a:xfrm>
        </p:grpSpPr>
        <p:sp>
          <p:nvSpPr>
            <p:cNvPr id="12" name="Rectangle 11">
              <a:extLst>
                <a:ext uri="{FF2B5EF4-FFF2-40B4-BE49-F238E27FC236}">
                  <a16:creationId xmlns:a16="http://schemas.microsoft.com/office/drawing/2014/main" id="{47C2661F-E586-4BE0-89CB-F6378907C202}"/>
                </a:ext>
              </a:extLst>
            </p:cNvPr>
            <p:cNvSpPr/>
            <p:nvPr/>
          </p:nvSpPr>
          <p:spPr>
            <a:xfrm>
              <a:off x="0" y="0"/>
              <a:ext cx="19007138" cy="1877436"/>
            </a:xfrm>
            <a:prstGeom prst="rect">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3" name="Freeform: Shape 62">
              <a:extLst>
                <a:ext uri="{FF2B5EF4-FFF2-40B4-BE49-F238E27FC236}">
                  <a16:creationId xmlns:a16="http://schemas.microsoft.com/office/drawing/2014/main" id="{1DE7E937-E60E-4397-9374-568183CD63BB}"/>
                </a:ext>
              </a:extLst>
            </p:cNvPr>
            <p:cNvSpPr>
              <a:spLocks noChangeAspect="1"/>
            </p:cNvSpPr>
            <p:nvPr/>
          </p:nvSpPr>
          <p:spPr>
            <a:xfrm>
              <a:off x="0" y="1139617"/>
              <a:ext cx="19007138" cy="9552196"/>
            </a:xfrm>
            <a:custGeom>
              <a:avLst/>
              <a:gdLst>
                <a:gd name="connsiteX0" fmla="*/ 0 w 19007138"/>
                <a:gd name="connsiteY0" fmla="*/ 0 h 9552196"/>
                <a:gd name="connsiteX1" fmla="*/ 19006314 w 19007138"/>
                <a:gd name="connsiteY1" fmla="*/ 0 h 9552196"/>
                <a:gd name="connsiteX2" fmla="*/ 19006314 w 19007138"/>
                <a:gd name="connsiteY2" fmla="*/ 2413987 h 9552196"/>
                <a:gd name="connsiteX3" fmla="*/ 19007138 w 19007138"/>
                <a:gd name="connsiteY3" fmla="*/ 2413987 h 9552196"/>
                <a:gd name="connsiteX4" fmla="*/ 19007138 w 19007138"/>
                <a:gd name="connsiteY4" fmla="*/ 5616155 h 9552196"/>
                <a:gd name="connsiteX5" fmla="*/ 18998984 w 19007138"/>
                <a:gd name="connsiteY5" fmla="*/ 5607217 h 9552196"/>
                <a:gd name="connsiteX6" fmla="*/ 12785375 w 19007138"/>
                <a:gd name="connsiteY6" fmla="*/ 3102173 h 9552196"/>
                <a:gd name="connsiteX7" fmla="*/ 9119726 w 19007138"/>
                <a:gd name="connsiteY7" fmla="*/ 6079636 h 9552196"/>
                <a:gd name="connsiteX8" fmla="*/ 2511726 w 19007138"/>
                <a:gd name="connsiteY8" fmla="*/ 6170929 h 9552196"/>
                <a:gd name="connsiteX9" fmla="*/ 73672 w 19007138"/>
                <a:gd name="connsiteY9" fmla="*/ 9301406 h 9552196"/>
                <a:gd name="connsiteX10" fmla="*/ 15659 w 19007138"/>
                <a:gd name="connsiteY10" fmla="*/ 9552196 h 9552196"/>
                <a:gd name="connsiteX11" fmla="*/ 0 w 19007138"/>
                <a:gd name="connsiteY11" fmla="*/ 9552196 h 955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7138" h="9552196">
                  <a:moveTo>
                    <a:pt x="0" y="0"/>
                  </a:moveTo>
                  <a:lnTo>
                    <a:pt x="19006314" y="0"/>
                  </a:lnTo>
                  <a:lnTo>
                    <a:pt x="19006314" y="2413987"/>
                  </a:lnTo>
                  <a:lnTo>
                    <a:pt x="19007138" y="2413987"/>
                  </a:lnTo>
                  <a:lnTo>
                    <a:pt x="19007138" y="5616155"/>
                  </a:lnTo>
                  <a:lnTo>
                    <a:pt x="18998984" y="5607217"/>
                  </a:lnTo>
                  <a:cubicBezTo>
                    <a:pt x="18831000" y="5424503"/>
                    <a:pt x="16091568" y="2510329"/>
                    <a:pt x="12785375" y="3102173"/>
                  </a:cubicBezTo>
                  <a:cubicBezTo>
                    <a:pt x="11219395" y="3383067"/>
                    <a:pt x="11029796" y="5342296"/>
                    <a:pt x="9119726" y="6079636"/>
                  </a:cubicBezTo>
                  <a:cubicBezTo>
                    <a:pt x="7216677" y="6824001"/>
                    <a:pt x="5166161" y="5075448"/>
                    <a:pt x="2511726" y="6170929"/>
                  </a:cubicBezTo>
                  <a:cubicBezTo>
                    <a:pt x="1008237" y="6791416"/>
                    <a:pt x="356334" y="8198154"/>
                    <a:pt x="73672" y="9301406"/>
                  </a:cubicBezTo>
                  <a:lnTo>
                    <a:pt x="15659" y="9552196"/>
                  </a:lnTo>
                  <a:lnTo>
                    <a:pt x="0" y="9552196"/>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B65F18FA-DE0F-4C90-A678-44C4808B5EB5}"/>
              </a:ext>
            </a:extLst>
          </p:cNvPr>
          <p:cNvSpPr>
            <a:spLocks noGrp="1"/>
          </p:cNvSpPr>
          <p:nvPr>
            <p:ph type="title"/>
          </p:nvPr>
        </p:nvSpPr>
        <p:spPr>
          <a:xfrm>
            <a:off x="1083100" y="1511433"/>
            <a:ext cx="15833300" cy="3323987"/>
          </a:xfrm>
        </p:spPr>
        <p:txBody>
          <a:bodyPr wrap="square">
            <a:spAutoFit/>
          </a:bodyPr>
          <a:lstStyle/>
          <a:p>
            <a:r>
              <a:rPr lang="da-DK" sz="8000"/>
              <a:t>2. Gennemgå praksis med udgangspunkt i elevernes uddannelsesrejse</a:t>
            </a:r>
          </a:p>
        </p:txBody>
      </p:sp>
      <p:sp>
        <p:nvSpPr>
          <p:cNvPr id="16" name="Rectangle 15">
            <a:extLst>
              <a:ext uri="{FF2B5EF4-FFF2-40B4-BE49-F238E27FC236}">
                <a16:creationId xmlns:a16="http://schemas.microsoft.com/office/drawing/2014/main" id="{E75677E8-15E4-484C-9EDE-11869CA0E306}"/>
              </a:ext>
            </a:extLst>
          </p:cNvPr>
          <p:cNvSpPr/>
          <p:nvPr/>
        </p:nvSpPr>
        <p:spPr>
          <a:xfrm>
            <a:off x="1083099" y="1001732"/>
            <a:ext cx="2736000" cy="288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Udviklingssession</a:t>
            </a:r>
          </a:p>
        </p:txBody>
      </p:sp>
      <p:pic>
        <p:nvPicPr>
          <p:cNvPr id="62" name="Graphic 61">
            <a:extLst>
              <a:ext uri="{FF2B5EF4-FFF2-40B4-BE49-F238E27FC236}">
                <a16:creationId xmlns:a16="http://schemas.microsoft.com/office/drawing/2014/main" id="{047D917B-D5D1-47A3-8248-481851BFB22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0491492" y="9059226"/>
            <a:ext cx="2648420" cy="1632587"/>
          </a:xfrm>
          <a:prstGeom prst="rect">
            <a:avLst/>
          </a:prstGeom>
        </p:spPr>
      </p:pic>
      <p:pic>
        <p:nvPicPr>
          <p:cNvPr id="66" name="Graphic 65">
            <a:extLst>
              <a:ext uri="{FF2B5EF4-FFF2-40B4-BE49-F238E27FC236}">
                <a16:creationId xmlns:a16="http://schemas.microsoft.com/office/drawing/2014/main" id="{20B22121-C391-4228-A5DE-E9988E1B8B1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703668" y="4494678"/>
            <a:ext cx="2419116" cy="2496322"/>
          </a:xfrm>
          <a:prstGeom prst="rect">
            <a:avLst/>
          </a:prstGeom>
        </p:spPr>
      </p:pic>
      <p:pic>
        <p:nvPicPr>
          <p:cNvPr id="67" name="Graphic 66">
            <a:extLst>
              <a:ext uri="{FF2B5EF4-FFF2-40B4-BE49-F238E27FC236}">
                <a16:creationId xmlns:a16="http://schemas.microsoft.com/office/drawing/2014/main" id="{2C9D47C3-3CDC-4EE9-BA9A-623FB47EB8AE}"/>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575317" y="7792631"/>
            <a:ext cx="1305032" cy="690493"/>
          </a:xfrm>
          <a:prstGeom prst="rect">
            <a:avLst/>
          </a:prstGeom>
        </p:spPr>
      </p:pic>
      <p:pic>
        <p:nvPicPr>
          <p:cNvPr id="68" name="Graphic 67">
            <a:extLst>
              <a:ext uri="{FF2B5EF4-FFF2-40B4-BE49-F238E27FC236}">
                <a16:creationId xmlns:a16="http://schemas.microsoft.com/office/drawing/2014/main" id="{33240218-B473-4C60-B950-CA9BC35C4635}"/>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5982748" y="8937558"/>
            <a:ext cx="1326229" cy="1272034"/>
          </a:xfrm>
          <a:prstGeom prst="rect">
            <a:avLst/>
          </a:prstGeom>
        </p:spPr>
      </p:pic>
      <p:pic>
        <p:nvPicPr>
          <p:cNvPr id="69" name="Graphic 68">
            <a:extLst>
              <a:ext uri="{FF2B5EF4-FFF2-40B4-BE49-F238E27FC236}">
                <a16:creationId xmlns:a16="http://schemas.microsoft.com/office/drawing/2014/main" id="{29A90798-CD4F-451D-BF66-6AFAD8E62D77}"/>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7106804" y="5407122"/>
            <a:ext cx="679160" cy="1078666"/>
          </a:xfrm>
          <a:prstGeom prst="rect">
            <a:avLst/>
          </a:prstGeom>
        </p:spPr>
      </p:pic>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flipH="1">
            <a:off x="510043" y="9090272"/>
            <a:ext cx="1628034" cy="861393"/>
          </a:xfrm>
          <a:prstGeom prst="rect">
            <a:avLst/>
          </a:prstGeom>
        </p:spPr>
      </p:pic>
      <p:grpSp>
        <p:nvGrpSpPr>
          <p:cNvPr id="14" name="Group 13">
            <a:extLst>
              <a:ext uri="{FF2B5EF4-FFF2-40B4-BE49-F238E27FC236}">
                <a16:creationId xmlns:a16="http://schemas.microsoft.com/office/drawing/2014/main" id="{C45C2F8B-73D9-4904-B97F-F13BA162E674}"/>
              </a:ext>
            </a:extLst>
          </p:cNvPr>
          <p:cNvGrpSpPr/>
          <p:nvPr/>
        </p:nvGrpSpPr>
        <p:grpSpPr>
          <a:xfrm>
            <a:off x="2383907" y="6193805"/>
            <a:ext cx="3346193" cy="3358389"/>
            <a:chOff x="2246455" y="1357801"/>
            <a:chExt cx="4825419" cy="4843010"/>
          </a:xfrm>
        </p:grpSpPr>
        <p:pic>
          <p:nvPicPr>
            <p:cNvPr id="15" name="Graphic 14">
              <a:extLst>
                <a:ext uri="{FF2B5EF4-FFF2-40B4-BE49-F238E27FC236}">
                  <a16:creationId xmlns:a16="http://schemas.microsoft.com/office/drawing/2014/main" id="{8B282AF9-AADB-4F77-BBC3-EE10BB004DE2}"/>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246455" y="1617559"/>
              <a:ext cx="4825419" cy="4163448"/>
            </a:xfrm>
            <a:prstGeom prst="rect">
              <a:avLst/>
            </a:prstGeom>
          </p:spPr>
        </p:pic>
        <p:sp>
          <p:nvSpPr>
            <p:cNvPr id="17" name="Oval 16">
              <a:extLst>
                <a:ext uri="{FF2B5EF4-FFF2-40B4-BE49-F238E27FC236}">
                  <a16:creationId xmlns:a16="http://schemas.microsoft.com/office/drawing/2014/main" id="{478376BA-CC36-4863-A6C0-2BB25050A71B}"/>
                </a:ext>
              </a:extLst>
            </p:cNvPr>
            <p:cNvSpPr/>
            <p:nvPr/>
          </p:nvSpPr>
          <p:spPr>
            <a:xfrm>
              <a:off x="2497785" y="1803244"/>
              <a:ext cx="4397567" cy="43975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8" name="Billede 11">
              <a:extLst>
                <a:ext uri="{FF2B5EF4-FFF2-40B4-BE49-F238E27FC236}">
                  <a16:creationId xmlns:a16="http://schemas.microsoft.com/office/drawing/2014/main" id="{3EFD87E8-89D2-497D-B5E8-BD76B2301B28}"/>
                </a:ext>
              </a:extLst>
            </p:cNvPr>
            <p:cNvPicPr>
              <a:picLocks noChangeAspect="1"/>
            </p:cNvPicPr>
            <p:nvPr/>
          </p:nvPicPr>
          <p:blipFill>
            <a:blip r:embed="rId14"/>
            <a:stretch>
              <a:fillRect/>
            </a:stretch>
          </p:blipFill>
          <p:spPr>
            <a:xfrm>
              <a:off x="2836929" y="1357801"/>
              <a:ext cx="3240000" cy="4665936"/>
            </a:xfrm>
            <a:prstGeom prst="rect">
              <a:avLst/>
            </a:prstGeom>
          </p:spPr>
        </p:pic>
      </p:grpSp>
      <p:grpSp>
        <p:nvGrpSpPr>
          <p:cNvPr id="19" name="Group 18">
            <a:extLst>
              <a:ext uri="{FF2B5EF4-FFF2-40B4-BE49-F238E27FC236}">
                <a16:creationId xmlns:a16="http://schemas.microsoft.com/office/drawing/2014/main" id="{E88FE3F8-0791-4D59-87F4-646CB802D7F7}"/>
              </a:ext>
            </a:extLst>
          </p:cNvPr>
          <p:cNvGrpSpPr/>
          <p:nvPr/>
        </p:nvGrpSpPr>
        <p:grpSpPr>
          <a:xfrm>
            <a:off x="7737816" y="5062333"/>
            <a:ext cx="4472274" cy="3643708"/>
            <a:chOff x="1235229" y="907641"/>
            <a:chExt cx="6514818" cy="5307835"/>
          </a:xfrm>
        </p:grpSpPr>
        <p:pic>
          <p:nvPicPr>
            <p:cNvPr id="20" name="Graphic 19">
              <a:extLst>
                <a:ext uri="{FF2B5EF4-FFF2-40B4-BE49-F238E27FC236}">
                  <a16:creationId xmlns:a16="http://schemas.microsoft.com/office/drawing/2014/main" id="{350737A9-2583-48D1-BF39-576796CDE437}"/>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161759" y="907641"/>
              <a:ext cx="5588288" cy="4821663"/>
            </a:xfrm>
            <a:prstGeom prst="rect">
              <a:avLst/>
            </a:prstGeom>
          </p:spPr>
        </p:pic>
        <p:sp>
          <p:nvSpPr>
            <p:cNvPr id="21" name="Oval 20">
              <a:extLst>
                <a:ext uri="{FF2B5EF4-FFF2-40B4-BE49-F238E27FC236}">
                  <a16:creationId xmlns:a16="http://schemas.microsoft.com/office/drawing/2014/main" id="{66495FFD-3205-425A-A05A-F8C34086FF8B}"/>
                </a:ext>
              </a:extLst>
            </p:cNvPr>
            <p:cNvSpPr/>
            <p:nvPr/>
          </p:nvSpPr>
          <p:spPr>
            <a:xfrm>
              <a:off x="2452823" y="1122682"/>
              <a:ext cx="5092795" cy="5092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2" name="Billede 12">
              <a:extLst>
                <a:ext uri="{FF2B5EF4-FFF2-40B4-BE49-F238E27FC236}">
                  <a16:creationId xmlns:a16="http://schemas.microsoft.com/office/drawing/2014/main" id="{B490AA67-8EE8-43DF-A382-11793DD84C92}"/>
                </a:ext>
              </a:extLst>
            </p:cNvPr>
            <p:cNvPicPr>
              <a:picLocks noChangeAspect="1"/>
            </p:cNvPicPr>
            <p:nvPr/>
          </p:nvPicPr>
          <p:blipFill>
            <a:blip r:embed="rId15"/>
            <a:stretch>
              <a:fillRect/>
            </a:stretch>
          </p:blipFill>
          <p:spPr>
            <a:xfrm>
              <a:off x="1235229" y="1326705"/>
              <a:ext cx="5915761" cy="4605918"/>
            </a:xfrm>
            <a:prstGeom prst="rect">
              <a:avLst/>
            </a:prstGeom>
          </p:spPr>
        </p:pic>
      </p:grpSp>
      <p:grpSp>
        <p:nvGrpSpPr>
          <p:cNvPr id="23" name="Group 22">
            <a:extLst>
              <a:ext uri="{FF2B5EF4-FFF2-40B4-BE49-F238E27FC236}">
                <a16:creationId xmlns:a16="http://schemas.microsoft.com/office/drawing/2014/main" id="{A1FF6829-F253-4382-B954-F29E941C92FE}"/>
              </a:ext>
            </a:extLst>
          </p:cNvPr>
          <p:cNvGrpSpPr/>
          <p:nvPr/>
        </p:nvGrpSpPr>
        <p:grpSpPr>
          <a:xfrm>
            <a:off x="13797272" y="5794301"/>
            <a:ext cx="4381704" cy="4626781"/>
            <a:chOff x="1941652" y="104770"/>
            <a:chExt cx="5808395" cy="6133270"/>
          </a:xfrm>
        </p:grpSpPr>
        <p:pic>
          <p:nvPicPr>
            <p:cNvPr id="24" name="Graphic 23">
              <a:extLst>
                <a:ext uri="{FF2B5EF4-FFF2-40B4-BE49-F238E27FC236}">
                  <a16:creationId xmlns:a16="http://schemas.microsoft.com/office/drawing/2014/main" id="{60A44563-343C-4F8C-81DB-B40C716DAAE5}"/>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161759" y="907641"/>
              <a:ext cx="5588288" cy="4821663"/>
            </a:xfrm>
            <a:prstGeom prst="rect">
              <a:avLst/>
            </a:prstGeom>
          </p:spPr>
        </p:pic>
        <p:sp>
          <p:nvSpPr>
            <p:cNvPr id="25" name="Oval 24">
              <a:extLst>
                <a:ext uri="{FF2B5EF4-FFF2-40B4-BE49-F238E27FC236}">
                  <a16:creationId xmlns:a16="http://schemas.microsoft.com/office/drawing/2014/main" id="{D723D4BD-FEC9-432E-AC38-D0848258BF31}"/>
                </a:ext>
              </a:extLst>
            </p:cNvPr>
            <p:cNvSpPr/>
            <p:nvPr/>
          </p:nvSpPr>
          <p:spPr>
            <a:xfrm>
              <a:off x="2452823" y="1122682"/>
              <a:ext cx="5092795" cy="5092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6" name="Billede 13">
              <a:extLst>
                <a:ext uri="{FF2B5EF4-FFF2-40B4-BE49-F238E27FC236}">
                  <a16:creationId xmlns:a16="http://schemas.microsoft.com/office/drawing/2014/main" id="{E87DADEE-1767-41EF-9632-0FEAB780CDAC}"/>
                </a:ext>
              </a:extLst>
            </p:cNvPr>
            <p:cNvPicPr>
              <a:picLocks noChangeAspect="1"/>
            </p:cNvPicPr>
            <p:nvPr/>
          </p:nvPicPr>
          <p:blipFill>
            <a:blip r:embed="rId16"/>
            <a:stretch>
              <a:fillRect/>
            </a:stretch>
          </p:blipFill>
          <p:spPr>
            <a:xfrm>
              <a:off x="1941652" y="104770"/>
              <a:ext cx="4953106" cy="6133270"/>
            </a:xfrm>
            <a:prstGeom prst="rect">
              <a:avLst/>
            </a:prstGeom>
          </p:spPr>
        </p:pic>
      </p:grpSp>
    </p:spTree>
    <p:extLst>
      <p:ext uri="{BB962C8B-B14F-4D97-AF65-F5344CB8AC3E}">
        <p14:creationId xmlns:p14="http://schemas.microsoft.com/office/powerpoint/2010/main" val="4123301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0B458E-B571-4C78-8541-2E418CFB10F0}"/>
              </a:ext>
            </a:extLst>
          </p:cNvPr>
          <p:cNvPicPr>
            <a:picLocks noChangeAspect="1"/>
          </p:cNvPicPr>
          <p:nvPr/>
        </p:nvPicPr>
        <p:blipFill>
          <a:blip r:embed="rId2"/>
          <a:stretch>
            <a:fillRect/>
          </a:stretch>
        </p:blipFill>
        <p:spPr>
          <a:xfrm>
            <a:off x="5649715" y="1879970"/>
            <a:ext cx="11333747" cy="8743176"/>
          </a:xfrm>
          <a:prstGeom prst="rect">
            <a:avLst/>
          </a:prstGeom>
        </p:spPr>
      </p:pic>
      <p:sp>
        <p:nvSpPr>
          <p:cNvPr id="60" name="Graphic 58">
            <a:extLst>
              <a:ext uri="{FF2B5EF4-FFF2-40B4-BE49-F238E27FC236}">
                <a16:creationId xmlns:a16="http://schemas.microsoft.com/office/drawing/2014/main" id="{FDF9B651-8A73-467C-86FD-B5102D4731CC}"/>
              </a:ext>
            </a:extLst>
          </p:cNvPr>
          <p:cNvSpPr/>
          <p:nvPr/>
        </p:nvSpPr>
        <p:spPr>
          <a:xfrm rot="16200000">
            <a:off x="14725526" y="6410200"/>
            <a:ext cx="3886765" cy="4676458"/>
          </a:xfrm>
          <a:custGeom>
            <a:avLst/>
            <a:gdLst>
              <a:gd name="connsiteX0" fmla="*/ 0 w 300037"/>
              <a:gd name="connsiteY0" fmla="*/ 0 h 360997"/>
              <a:gd name="connsiteX1" fmla="*/ 0 w 300037"/>
              <a:gd name="connsiteY1" fmla="*/ 360998 h 360997"/>
              <a:gd name="connsiteX2" fmla="*/ 300038 w 300037"/>
              <a:gd name="connsiteY2" fmla="*/ 360998 h 360997"/>
              <a:gd name="connsiteX3" fmla="*/ 238125 w 300037"/>
              <a:gd name="connsiteY3" fmla="*/ 329565 h 360997"/>
              <a:gd name="connsiteX4" fmla="*/ 159068 w 300037"/>
              <a:gd name="connsiteY4" fmla="*/ 304800 h 360997"/>
              <a:gd name="connsiteX5" fmla="*/ 124778 w 300037"/>
              <a:gd name="connsiteY5" fmla="*/ 280035 h 360997"/>
              <a:gd name="connsiteX6" fmla="*/ 71438 w 300037"/>
              <a:gd name="connsiteY6" fmla="*/ 264795 h 360997"/>
              <a:gd name="connsiteX7" fmla="*/ 71438 w 300037"/>
              <a:gd name="connsiteY7" fmla="*/ 76200 h 360997"/>
              <a:gd name="connsiteX8" fmla="*/ 0 w 300037"/>
              <a:gd name="connsiteY8" fmla="*/ 0 h 36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037" h="360997">
                <a:moveTo>
                  <a:pt x="0" y="0"/>
                </a:moveTo>
                <a:lnTo>
                  <a:pt x="0" y="360998"/>
                </a:lnTo>
                <a:lnTo>
                  <a:pt x="300038" y="360998"/>
                </a:lnTo>
                <a:cubicBezTo>
                  <a:pt x="293370" y="340043"/>
                  <a:pt x="273368" y="320993"/>
                  <a:pt x="238125" y="329565"/>
                </a:cubicBezTo>
                <a:cubicBezTo>
                  <a:pt x="202883" y="338138"/>
                  <a:pt x="165735" y="337185"/>
                  <a:pt x="159068" y="304800"/>
                </a:cubicBezTo>
                <a:cubicBezTo>
                  <a:pt x="155258" y="282893"/>
                  <a:pt x="141923" y="280035"/>
                  <a:pt x="124778" y="280035"/>
                </a:cubicBezTo>
                <a:cubicBezTo>
                  <a:pt x="109538" y="280035"/>
                  <a:pt x="89535" y="282893"/>
                  <a:pt x="71438" y="264795"/>
                </a:cubicBezTo>
                <a:cubicBezTo>
                  <a:pt x="33338" y="226695"/>
                  <a:pt x="80963" y="163830"/>
                  <a:pt x="71438" y="76200"/>
                </a:cubicBezTo>
                <a:cubicBezTo>
                  <a:pt x="64770" y="19050"/>
                  <a:pt x="26670" y="3810"/>
                  <a:pt x="0" y="0"/>
                </a:cubicBezTo>
                <a:close/>
              </a:path>
            </a:pathLst>
          </a:custGeom>
          <a:solidFill>
            <a:srgbClr val="E3EDE7"/>
          </a:solidFill>
          <a:ln w="9525" cap="flat">
            <a:noFill/>
            <a:prstDash val="solid"/>
            <a:miter/>
          </a:ln>
        </p:spPr>
        <p:txBody>
          <a:bodyPr rtlCol="0" anchor="ctr"/>
          <a:lstStyle/>
          <a:p>
            <a:endParaRPr lang="en-US"/>
          </a:p>
        </p:txBody>
      </p:sp>
      <p:sp>
        <p:nvSpPr>
          <p:cNvPr id="71" name="Graphic 69">
            <a:extLst>
              <a:ext uri="{FF2B5EF4-FFF2-40B4-BE49-F238E27FC236}">
                <a16:creationId xmlns:a16="http://schemas.microsoft.com/office/drawing/2014/main" id="{839CC74E-8D9A-4881-922D-6C2BC60234F5}"/>
              </a:ext>
            </a:extLst>
          </p:cNvPr>
          <p:cNvSpPr/>
          <p:nvPr/>
        </p:nvSpPr>
        <p:spPr>
          <a:xfrm rot="5400000" flipV="1">
            <a:off x="146187" y="-146185"/>
            <a:ext cx="6401211" cy="6693583"/>
          </a:xfrm>
          <a:custGeom>
            <a:avLst/>
            <a:gdLst>
              <a:gd name="connsiteX0" fmla="*/ 792480 w 792479"/>
              <a:gd name="connsiteY0" fmla="*/ 0 h 828675"/>
              <a:gd name="connsiteX1" fmla="*/ 740093 w 792479"/>
              <a:gd name="connsiteY1" fmla="*/ 47625 h 828675"/>
              <a:gd name="connsiteX2" fmla="*/ 662940 w 792479"/>
              <a:gd name="connsiteY2" fmla="*/ 52388 h 828675"/>
              <a:gd name="connsiteX3" fmla="*/ 592455 w 792479"/>
              <a:gd name="connsiteY3" fmla="*/ 79058 h 828675"/>
              <a:gd name="connsiteX4" fmla="*/ 576263 w 792479"/>
              <a:gd name="connsiteY4" fmla="*/ 190500 h 828675"/>
              <a:gd name="connsiteX5" fmla="*/ 505778 w 792479"/>
              <a:gd name="connsiteY5" fmla="*/ 250508 h 828675"/>
              <a:gd name="connsiteX6" fmla="*/ 422910 w 792479"/>
              <a:gd name="connsiteY6" fmla="*/ 237173 h 828675"/>
              <a:gd name="connsiteX7" fmla="*/ 316230 w 792479"/>
              <a:gd name="connsiteY7" fmla="*/ 255270 h 828675"/>
              <a:gd name="connsiteX8" fmla="*/ 290513 w 792479"/>
              <a:gd name="connsiteY8" fmla="*/ 372428 h 828675"/>
              <a:gd name="connsiteX9" fmla="*/ 312420 w 792479"/>
              <a:gd name="connsiteY9" fmla="*/ 471488 h 828675"/>
              <a:gd name="connsiteX10" fmla="*/ 237173 w 792479"/>
              <a:gd name="connsiteY10" fmla="*/ 559118 h 828675"/>
              <a:gd name="connsiteX11" fmla="*/ 98108 w 792479"/>
              <a:gd name="connsiteY11" fmla="*/ 579120 h 828675"/>
              <a:gd name="connsiteX12" fmla="*/ 64770 w 792479"/>
              <a:gd name="connsiteY12" fmla="*/ 666750 h 828675"/>
              <a:gd name="connsiteX13" fmla="*/ 59055 w 792479"/>
              <a:gd name="connsiteY13" fmla="*/ 762953 h 828675"/>
              <a:gd name="connsiteX14" fmla="*/ 0 w 792479"/>
              <a:gd name="connsiteY14" fmla="*/ 828675 h 828675"/>
              <a:gd name="connsiteX15" fmla="*/ 0 w 792479"/>
              <a:gd name="connsiteY15" fmla="*/ 0 h 828675"/>
              <a:gd name="connsiteX16" fmla="*/ 792480 w 792479"/>
              <a:gd name="connsiteY16" fmla="*/ 0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2479" h="828675">
                <a:moveTo>
                  <a:pt x="792480" y="0"/>
                </a:moveTo>
                <a:cubicBezTo>
                  <a:pt x="782955" y="21908"/>
                  <a:pt x="762953" y="40005"/>
                  <a:pt x="740093" y="47625"/>
                </a:cubicBezTo>
                <a:cubicBezTo>
                  <a:pt x="715328" y="55245"/>
                  <a:pt x="688658" y="51435"/>
                  <a:pt x="662940" y="52388"/>
                </a:cubicBezTo>
                <a:cubicBezTo>
                  <a:pt x="637223" y="52388"/>
                  <a:pt x="608648" y="58103"/>
                  <a:pt x="592455" y="79058"/>
                </a:cubicBezTo>
                <a:cubicBezTo>
                  <a:pt x="569595" y="109538"/>
                  <a:pt x="585788" y="153353"/>
                  <a:pt x="576263" y="190500"/>
                </a:cubicBezTo>
                <a:cubicBezTo>
                  <a:pt x="568643" y="221933"/>
                  <a:pt x="539115" y="247650"/>
                  <a:pt x="505778" y="250508"/>
                </a:cubicBezTo>
                <a:cubicBezTo>
                  <a:pt x="478155" y="253365"/>
                  <a:pt x="448628" y="245745"/>
                  <a:pt x="422910" y="237173"/>
                </a:cubicBezTo>
                <a:cubicBezTo>
                  <a:pt x="397193" y="228600"/>
                  <a:pt x="347663" y="224790"/>
                  <a:pt x="316230" y="255270"/>
                </a:cubicBezTo>
                <a:cubicBezTo>
                  <a:pt x="284798" y="285750"/>
                  <a:pt x="280035" y="340043"/>
                  <a:pt x="290513" y="372428"/>
                </a:cubicBezTo>
                <a:cubicBezTo>
                  <a:pt x="301943" y="404813"/>
                  <a:pt x="315278" y="438150"/>
                  <a:pt x="312420" y="471488"/>
                </a:cubicBezTo>
                <a:cubicBezTo>
                  <a:pt x="308610" y="512445"/>
                  <a:pt x="277178" y="548640"/>
                  <a:pt x="237173" y="559118"/>
                </a:cubicBezTo>
                <a:cubicBezTo>
                  <a:pt x="191453" y="570548"/>
                  <a:pt x="136208" y="550545"/>
                  <a:pt x="98108" y="579120"/>
                </a:cubicBezTo>
                <a:cubicBezTo>
                  <a:pt x="72390" y="599123"/>
                  <a:pt x="65723" y="634365"/>
                  <a:pt x="64770" y="666750"/>
                </a:cubicBezTo>
                <a:cubicBezTo>
                  <a:pt x="64770" y="699135"/>
                  <a:pt x="69533" y="732473"/>
                  <a:pt x="59055" y="762953"/>
                </a:cubicBezTo>
                <a:cubicBezTo>
                  <a:pt x="49530" y="791528"/>
                  <a:pt x="27623" y="816293"/>
                  <a:pt x="0" y="828675"/>
                </a:cubicBezTo>
                <a:lnTo>
                  <a:pt x="0" y="0"/>
                </a:lnTo>
                <a:lnTo>
                  <a:pt x="792480" y="0"/>
                </a:lnTo>
                <a:close/>
              </a:path>
            </a:pathLst>
          </a:custGeom>
          <a:solidFill>
            <a:srgbClr val="E3EDE7"/>
          </a:solidFill>
          <a:ln w="9525" cap="flat">
            <a:noFill/>
            <a:prstDash val="solid"/>
            <a:miter/>
          </a:ln>
        </p:spPr>
        <p:txBody>
          <a:bodyPr rtlCol="0" anchor="ctr"/>
          <a:lstStyle/>
          <a:p>
            <a:endParaRPr lang="en-US"/>
          </a:p>
        </p:txBody>
      </p:sp>
      <p:sp>
        <p:nvSpPr>
          <p:cNvPr id="72" name="Title 1">
            <a:extLst>
              <a:ext uri="{FF2B5EF4-FFF2-40B4-BE49-F238E27FC236}">
                <a16:creationId xmlns:a16="http://schemas.microsoft.com/office/drawing/2014/main" id="{A0D21A93-9AF8-437D-A4D2-6A3379E72A2B}"/>
              </a:ext>
            </a:extLst>
          </p:cNvPr>
          <p:cNvSpPr>
            <a:spLocks noGrp="1"/>
          </p:cNvSpPr>
          <p:nvPr>
            <p:ph type="title"/>
          </p:nvPr>
        </p:nvSpPr>
        <p:spPr>
          <a:xfrm>
            <a:off x="1083100" y="1066798"/>
            <a:ext cx="8734668" cy="969496"/>
          </a:xfrm>
        </p:spPr>
        <p:txBody>
          <a:bodyPr>
            <a:noAutofit/>
          </a:bodyPr>
          <a:lstStyle/>
          <a:p>
            <a:r>
              <a:rPr lang="da-DK" sz="8000"/>
              <a:t>Elevernes uddannelses-rejse</a:t>
            </a:r>
            <a:endParaRPr lang="en-US" sz="8000"/>
          </a:p>
        </p:txBody>
      </p:sp>
      <p:sp>
        <p:nvSpPr>
          <p:cNvPr id="2" name="TextBox 1">
            <a:extLst>
              <a:ext uri="{FF2B5EF4-FFF2-40B4-BE49-F238E27FC236}">
                <a16:creationId xmlns:a16="http://schemas.microsoft.com/office/drawing/2014/main" id="{A723A7F5-1088-4253-80A8-74F23722A605}"/>
              </a:ext>
            </a:extLst>
          </p:cNvPr>
          <p:cNvSpPr txBox="1"/>
          <p:nvPr/>
        </p:nvSpPr>
        <p:spPr>
          <a:xfrm>
            <a:off x="1083100" y="4514909"/>
            <a:ext cx="3563816" cy="830997"/>
          </a:xfrm>
          <a:prstGeom prst="rect">
            <a:avLst/>
          </a:prstGeom>
          <a:noFill/>
        </p:spPr>
        <p:txBody>
          <a:bodyPr wrap="square" rtlCol="0">
            <a:spAutoFit/>
          </a:bodyPr>
          <a:lstStyle/>
          <a:p>
            <a:pPr algn="l"/>
            <a:r>
              <a:rPr lang="da-DK" sz="2400">
                <a:solidFill>
                  <a:srgbClr val="75AA9C"/>
                </a:solidFill>
              </a:rPr>
              <a:t>på en erhvervsuddannelse</a:t>
            </a:r>
          </a:p>
        </p:txBody>
      </p:sp>
    </p:spTree>
    <p:extLst>
      <p:ext uri="{BB962C8B-B14F-4D97-AF65-F5344CB8AC3E}">
        <p14:creationId xmlns:p14="http://schemas.microsoft.com/office/powerpoint/2010/main" val="20550221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heme/theme1.xml><?xml version="1.0" encoding="utf-8"?>
<a:theme xmlns:a="http://schemas.openxmlformats.org/drawingml/2006/main" name="Office-tema">
  <a:themeElements>
    <a:clrScheme name="Epinion theme">
      <a:dk1>
        <a:srgbClr val="0F283C"/>
      </a:dk1>
      <a:lt1>
        <a:srgbClr val="FFFFFF"/>
      </a:lt1>
      <a:dk2>
        <a:srgbClr val="E13C32"/>
      </a:dk2>
      <a:lt2>
        <a:srgbClr val="E8E1D5"/>
      </a:lt2>
      <a:accent1>
        <a:srgbClr val="0F283C"/>
      </a:accent1>
      <a:accent2>
        <a:srgbClr val="641E3C"/>
      </a:accent2>
      <a:accent3>
        <a:srgbClr val="233CA0"/>
      </a:accent3>
      <a:accent4>
        <a:srgbClr val="68838B"/>
      </a:accent4>
      <a:accent5>
        <a:srgbClr val="BA7384"/>
      </a:accent5>
      <a:accent6>
        <a:srgbClr val="A7C7D7"/>
      </a:accent6>
      <a:hlink>
        <a:srgbClr val="E13C32"/>
      </a:hlink>
      <a:folHlink>
        <a:srgbClr val="724F72"/>
      </a:folHlink>
    </a:clrScheme>
    <a:fontScheme name="Custom 2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12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noFill/>
        <a:ln w="12700" cap="flat" cmpd="sng">
          <a:solidFill>
            <a:schemeClr val="tx2"/>
          </a:solidFill>
          <a:prstDash val="solid"/>
          <a:miter lim="800000"/>
          <a:headEnd type="none" w="sm" len="sm"/>
          <a:tailEnd type="none" w="sm" len="sm"/>
        </a:ln>
      </a:spPr>
      <a:bodyPr/>
      <a:lstStyle/>
    </a:lnDef>
    <a:txDef>
      <a:spPr>
        <a:noFill/>
      </a:spPr>
      <a:bodyPr wrap="square" rtlCol="0">
        <a:spAutoFit/>
      </a:bodyPr>
      <a:lstStyle>
        <a:defPPr algn="l">
          <a:defRPr sz="1200" dirty="0" smtClean="0"/>
        </a:defPPr>
      </a:lstStyle>
    </a:txDef>
  </a:objectDefaults>
  <a:extraClrSchemeLst/>
  <a:extLst>
    <a:ext uri="{05A4C25C-085E-4340-85A3-A5531E510DB2}">
      <thm15:themeFamily xmlns:thm15="http://schemas.microsoft.com/office/thememl/2012/main" name="Epinion Template v1.0.pptx" id="{3526E43E-ACE1-480A-A664-B02E9A4CBE9A}" vid="{EA814B3C-4366-48B2-8825-8A2A352B9B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Dato xmlns="cb5ed2b5-7f6a-4aaf-8d10-e4f260b2c1be" xsi:nil="true"/>
    <_ip_UnifiedCompliancePolicyProperties xmlns="http://schemas.microsoft.com/sharepoint/v3" xsi:nil="true"/>
    <SharedWithUsers xmlns="f23402c3-379c-4653-ab73-42e4d017329f">
      <UserInfo>
        <DisplayName>Caroline Philip Juul</DisplayName>
        <AccountId>68</AccountId>
        <AccountType/>
      </UserInfo>
      <UserInfo>
        <DisplayName>Maria Schwarz Lausten</DisplayName>
        <AccountId>4919</AccountId>
        <AccountType/>
      </UserInfo>
      <UserInfo>
        <DisplayName>Julie Overgaard Sørensen</DisplayName>
        <AccountId>73</AccountId>
        <AccountType/>
      </UserInfo>
      <UserInfo>
        <DisplayName>Julie Ane Bessmann-Petersen</DisplayName>
        <AccountId>7990</AccountId>
        <AccountType/>
      </UserInfo>
      <UserInfo>
        <DisplayName>Thomas Yung Andersen</DisplayName>
        <AccountId>28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D093C74BCC045448B3150BFB0C2B2CE" ma:contentTypeVersion="15" ma:contentTypeDescription="Create a new document." ma:contentTypeScope="" ma:versionID="c3676eaf04ad6d4f2c007031559481e2">
  <xsd:schema xmlns:xsd="http://www.w3.org/2001/XMLSchema" xmlns:xs="http://www.w3.org/2001/XMLSchema" xmlns:p="http://schemas.microsoft.com/office/2006/metadata/properties" xmlns:ns1="http://schemas.microsoft.com/sharepoint/v3" xmlns:ns2="cb5ed2b5-7f6a-4aaf-8d10-e4f260b2c1be" xmlns:ns3="f23402c3-379c-4653-ab73-42e4d017329f" targetNamespace="http://schemas.microsoft.com/office/2006/metadata/properties" ma:root="true" ma:fieldsID="e496699aed971f539b4196215761dbec" ns1:_="" ns2:_="" ns3:_="">
    <xsd:import namespace="http://schemas.microsoft.com/sharepoint/v3"/>
    <xsd:import namespace="cb5ed2b5-7f6a-4aaf-8d10-e4f260b2c1be"/>
    <xsd:import namespace="f23402c3-379c-4653-ab73-42e4d017329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Dato" minOccurs="0"/>
                <xsd:element ref="ns1:_ip_UnifiedCompliancePolicyProperties" minOccurs="0"/>
                <xsd:element ref="ns1:_ip_UnifiedCompliancePolicyUIAc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5ed2b5-7f6a-4aaf-8d10-e4f260b2c1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Dato" ma:index="18" nillable="true" ma:displayName="Dato" ma:format="DateOnly" ma:internalName="Dato">
      <xsd:simpleType>
        <xsd:restriction base="dms:DateTime"/>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3402c3-379c-4653-ab73-42e4d017329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6338A3-6E9C-41C7-93A8-F0FC41A466E8}">
  <ds:schemaRefs>
    <ds:schemaRef ds:uri="http://schemas.microsoft.com/sharepoint/v3/contenttype/forms"/>
  </ds:schemaRefs>
</ds:datastoreItem>
</file>

<file path=customXml/itemProps2.xml><?xml version="1.0" encoding="utf-8"?>
<ds:datastoreItem xmlns:ds="http://schemas.openxmlformats.org/officeDocument/2006/customXml" ds:itemID="{D01A7954-803A-42AD-A5C2-36120802CB6D}">
  <ds:schemaRefs>
    <ds:schemaRef ds:uri="http://schemas.microsoft.com/office/2006/documentManagement/types"/>
    <ds:schemaRef ds:uri="http://purl.org/dc/dcmitype/"/>
    <ds:schemaRef ds:uri="http://purl.org/dc/elements/1.1/"/>
    <ds:schemaRef ds:uri="http://schemas.openxmlformats.org/package/2006/metadata/core-properties"/>
    <ds:schemaRef ds:uri="http://schemas.microsoft.com/office/2006/metadata/properties"/>
    <ds:schemaRef ds:uri="f23402c3-379c-4653-ab73-42e4d017329f"/>
    <ds:schemaRef ds:uri="http://schemas.microsoft.com/office/infopath/2007/PartnerControls"/>
    <ds:schemaRef ds:uri="cb5ed2b5-7f6a-4aaf-8d10-e4f260b2c1be"/>
    <ds:schemaRef ds:uri="http://schemas.microsoft.com/sharepoint/v3"/>
    <ds:schemaRef ds:uri="http://www.w3.org/XML/1998/namespace"/>
    <ds:schemaRef ds:uri="http://purl.org/dc/terms/"/>
  </ds:schemaRefs>
</ds:datastoreItem>
</file>

<file path=customXml/itemProps3.xml><?xml version="1.0" encoding="utf-8"?>
<ds:datastoreItem xmlns:ds="http://schemas.openxmlformats.org/officeDocument/2006/customXml" ds:itemID="{C8DA8E9E-F576-4908-B696-D07083883878}">
  <ds:schemaRefs>
    <ds:schemaRef ds:uri="cb5ed2b5-7f6a-4aaf-8d10-e4f260b2c1be"/>
    <ds:schemaRef ds:uri="f23402c3-379c-4653-ab73-42e4d01732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92</TotalTime>
  <Words>1340</Words>
  <Application>Microsoft Office PowerPoint</Application>
  <PresentationFormat>Brugerdefineret</PresentationFormat>
  <Paragraphs>129</Paragraphs>
  <Slides>17</Slides>
  <Notes>2</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17</vt:i4>
      </vt:variant>
    </vt:vector>
  </HeadingPairs>
  <TitlesOfParts>
    <vt:vector size="22" baseType="lpstr">
      <vt:lpstr>Arial</vt:lpstr>
      <vt:lpstr>Calibri</vt:lpstr>
      <vt:lpstr>Times New Roman</vt:lpstr>
      <vt:lpstr>Wingdings</vt:lpstr>
      <vt:lpstr>Office-tema</vt:lpstr>
      <vt:lpstr>God praksis for  undervisningsmiljøer på erhvervsuddannelserne</vt:lpstr>
      <vt:lpstr>Baggrund</vt:lpstr>
      <vt:lpstr>Sådan bruges udviklingsredskabet</vt:lpstr>
      <vt:lpstr>Udvikling af god praksis for undervisningsmiljøer med udgangspunkt i uddannelsesrejsen</vt:lpstr>
      <vt:lpstr>Program:</vt:lpstr>
      <vt:lpstr>1. Elevgruppe</vt:lpstr>
      <vt:lpstr>1. Udvælg en elevgruppe</vt:lpstr>
      <vt:lpstr>2. Gennemgå praksis med udgangspunkt i elevernes uddannelsesrejse</vt:lpstr>
      <vt:lpstr>Elevernes uddannelses-rejse</vt:lpstr>
      <vt:lpstr>2. Gennemgå praksis med udgangspunkt i elevernes rejse</vt:lpstr>
      <vt:lpstr>3. Praktik</vt:lpstr>
      <vt:lpstr>Et godt praktikophold understøttes af indsatser forud for praktikperioden, som danner og forbereder eleven på erhvervet, samt fokus på sammenhængen mellem læringen i skoleperioder og praktikperioder. </vt:lpstr>
      <vt:lpstr>3. Praktik: Hvordan forbedrer vi god praksis for undervisningsmiljø omkring elevernes tid i praktik ?</vt:lpstr>
      <vt:lpstr>3. Inspiration til videreudvikling af praksis</vt:lpstr>
      <vt:lpstr>3. Inspiration til videreudvikling af praksis</vt:lpstr>
      <vt:lpstr>Læs mere og download materialer her: </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Pham Thi Thu Thuy</dc:creator>
  <cp:lastModifiedBy>Jens Christensen</cp:lastModifiedBy>
  <cp:revision>10</cp:revision>
  <dcterms:created xsi:type="dcterms:W3CDTF">2019-08-16T11:26:56Z</dcterms:created>
  <dcterms:modified xsi:type="dcterms:W3CDTF">2021-04-08T08:01:43Z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3933587</vt:lpwstr>
  </property>
  <property fmtid="{D5CDD505-2E9C-101B-9397-08002B2CF9AE}" pid="3" name="NXPowerLiteSettings">
    <vt:lpwstr>C700052003A000</vt:lpwstr>
  </property>
  <property fmtid="{D5CDD505-2E9C-101B-9397-08002B2CF9AE}" pid="4" name="NXPowerLiteVersion">
    <vt:lpwstr>D8.0.4</vt:lpwstr>
  </property>
  <property fmtid="{D5CDD505-2E9C-101B-9397-08002B2CF9AE}" pid="5" name="ContentTypeId">
    <vt:lpwstr>0x010100CD093C74BCC045448B3150BFB0C2B2CE</vt:lpwstr>
  </property>
</Properties>
</file>