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4"/>
  </p:notesMasterIdLst>
  <p:sldIdLst>
    <p:sldId id="256" r:id="rId5"/>
    <p:sldId id="265" r:id="rId6"/>
    <p:sldId id="267" r:id="rId7"/>
    <p:sldId id="268" r:id="rId8"/>
    <p:sldId id="269" r:id="rId9"/>
    <p:sldId id="270" r:id="rId10"/>
    <p:sldId id="271" r:id="rId11"/>
    <p:sldId id="274" r:id="rId12"/>
    <p:sldId id="275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553"/>
    <a:srgbClr val="0C4547"/>
    <a:srgbClr val="003043"/>
    <a:srgbClr val="0079A7"/>
    <a:srgbClr val="F39B0E"/>
    <a:srgbClr val="F3960E"/>
    <a:srgbClr val="F38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1A529-343B-411D-AFD1-633703DFF69F}" v="6" dt="2021-03-16T09:27:30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18" autoAdjust="0"/>
    <p:restoredTop sz="90353" autoAdjust="0"/>
  </p:normalViewPr>
  <p:slideViewPr>
    <p:cSldViewPr snapToGrid="0">
      <p:cViewPr varScale="1">
        <p:scale>
          <a:sx n="68" d="100"/>
          <a:sy n="68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 Christensen" userId="19051cac-6d86-43af-a1b1-16cedca32a8b" providerId="ADAL" clId="{1B61A529-343B-411D-AFD1-633703DFF69F}"/>
    <pc:docChg chg="undo redo custSel delSld modSld">
      <pc:chgData name="Mette Christensen" userId="19051cac-6d86-43af-a1b1-16cedca32a8b" providerId="ADAL" clId="{1B61A529-343B-411D-AFD1-633703DFF69F}" dt="2021-03-23T15:32:32.484" v="2503" actId="478"/>
      <pc:docMkLst>
        <pc:docMk/>
      </pc:docMkLst>
      <pc:sldChg chg="modSp mod">
        <pc:chgData name="Mette Christensen" userId="19051cac-6d86-43af-a1b1-16cedca32a8b" providerId="ADAL" clId="{1B61A529-343B-411D-AFD1-633703DFF69F}" dt="2021-03-15T10:54:38.947" v="19" actId="20577"/>
        <pc:sldMkLst>
          <pc:docMk/>
          <pc:sldMk cId="2185808052" sldId="256"/>
        </pc:sldMkLst>
        <pc:spChg chg="mod">
          <ac:chgData name="Mette Christensen" userId="19051cac-6d86-43af-a1b1-16cedca32a8b" providerId="ADAL" clId="{1B61A529-343B-411D-AFD1-633703DFF69F}" dt="2021-03-15T10:54:30.715" v="18" actId="20577"/>
          <ac:spMkLst>
            <pc:docMk/>
            <pc:sldMk cId="2185808052" sldId="256"/>
            <ac:spMk id="4" creationId="{5C1716D4-4A9F-47B8-BC47-608246D72EFB}"/>
          </ac:spMkLst>
        </pc:spChg>
        <pc:spChg chg="mod">
          <ac:chgData name="Mette Christensen" userId="19051cac-6d86-43af-a1b1-16cedca32a8b" providerId="ADAL" clId="{1B61A529-343B-411D-AFD1-633703DFF69F}" dt="2021-03-15T10:54:38.947" v="19" actId="20577"/>
          <ac:spMkLst>
            <pc:docMk/>
            <pc:sldMk cId="2185808052" sldId="256"/>
            <ac:spMk id="5" creationId="{0F84E789-3DAD-45CB-B02F-7ACC631091F3}"/>
          </ac:spMkLst>
        </pc:spChg>
      </pc:sldChg>
      <pc:sldChg chg="addSp delSp modSp mod">
        <pc:chgData name="Mette Christensen" userId="19051cac-6d86-43af-a1b1-16cedca32a8b" providerId="ADAL" clId="{1B61A529-343B-411D-AFD1-633703DFF69F}" dt="2021-03-23T15:03:58.778" v="2502" actId="20577"/>
        <pc:sldMkLst>
          <pc:docMk/>
          <pc:sldMk cId="346952457" sldId="265"/>
        </pc:sldMkLst>
        <pc:spChg chg="mod">
          <ac:chgData name="Mette Christensen" userId="19051cac-6d86-43af-a1b1-16cedca32a8b" providerId="ADAL" clId="{1B61A529-343B-411D-AFD1-633703DFF69F}" dt="2021-03-23T15:03:58.778" v="2502" actId="20577"/>
          <ac:spMkLst>
            <pc:docMk/>
            <pc:sldMk cId="346952457" sldId="265"/>
            <ac:spMk id="2" creationId="{2DBAA1BA-BE68-4FE4-9D3D-5830FC9CAFFC}"/>
          </ac:spMkLst>
        </pc:spChg>
        <pc:spChg chg="add del mod">
          <ac:chgData name="Mette Christensen" userId="19051cac-6d86-43af-a1b1-16cedca32a8b" providerId="ADAL" clId="{1B61A529-343B-411D-AFD1-633703DFF69F}" dt="2021-03-16T09:20:07.622" v="2404"/>
          <ac:spMkLst>
            <pc:docMk/>
            <pc:sldMk cId="346952457" sldId="265"/>
            <ac:spMk id="4" creationId="{7DC8461D-D95F-49C9-B0E2-F2EEDEC9C0ED}"/>
          </ac:spMkLst>
        </pc:spChg>
        <pc:spChg chg="del">
          <ac:chgData name="Mette Christensen" userId="19051cac-6d86-43af-a1b1-16cedca32a8b" providerId="ADAL" clId="{1B61A529-343B-411D-AFD1-633703DFF69F}" dt="2021-03-15T10:56:46.710" v="157" actId="478"/>
          <ac:spMkLst>
            <pc:docMk/>
            <pc:sldMk cId="346952457" sldId="265"/>
            <ac:spMk id="8" creationId="{998820A2-90C2-4909-8160-F19E1A0D5F9D}"/>
          </ac:spMkLst>
        </pc:spChg>
        <pc:spChg chg="del">
          <ac:chgData name="Mette Christensen" userId="19051cac-6d86-43af-a1b1-16cedca32a8b" providerId="ADAL" clId="{1B61A529-343B-411D-AFD1-633703DFF69F}" dt="2021-03-16T09:17:44.665" v="2403" actId="478"/>
          <ac:spMkLst>
            <pc:docMk/>
            <pc:sldMk cId="346952457" sldId="265"/>
            <ac:spMk id="10" creationId="{271AA710-3044-44FF-8B2A-2A1FB4C04B54}"/>
          </ac:spMkLst>
        </pc:spChg>
        <pc:spChg chg="mod">
          <ac:chgData name="Mette Christensen" userId="19051cac-6d86-43af-a1b1-16cedca32a8b" providerId="ADAL" clId="{1B61A529-343B-411D-AFD1-633703DFF69F}" dt="2021-03-16T09:17:29.365" v="2392" actId="20577"/>
          <ac:spMkLst>
            <pc:docMk/>
            <pc:sldMk cId="346952457" sldId="265"/>
            <ac:spMk id="21" creationId="{DBDF3A20-52B1-44B2-B5EE-DA9CE156E90A}"/>
          </ac:spMkLst>
        </pc:spChg>
        <pc:picChg chg="add mod">
          <ac:chgData name="Mette Christensen" userId="19051cac-6d86-43af-a1b1-16cedca32a8b" providerId="ADAL" clId="{1B61A529-343B-411D-AFD1-633703DFF69F}" dt="2021-03-16T09:20:09.136" v="2406" actId="962"/>
          <ac:picMkLst>
            <pc:docMk/>
            <pc:sldMk cId="346952457" sldId="265"/>
            <ac:picMk id="5" creationId="{8D4E8D20-1A2B-4D40-9DAB-11B6412CDB0D}"/>
          </ac:picMkLst>
        </pc:picChg>
        <pc:picChg chg="del">
          <ac:chgData name="Mette Christensen" userId="19051cac-6d86-43af-a1b1-16cedca32a8b" providerId="ADAL" clId="{1B61A529-343B-411D-AFD1-633703DFF69F}" dt="2021-03-15T10:56:49.880" v="158" actId="478"/>
          <ac:picMkLst>
            <pc:docMk/>
            <pc:sldMk cId="346952457" sldId="265"/>
            <ac:picMk id="1026" creationId="{53918B17-6143-4786-A5BB-65850CF8F6B2}"/>
          </ac:picMkLst>
        </pc:picChg>
      </pc:sldChg>
      <pc:sldChg chg="addSp delSp modSp mod">
        <pc:chgData name="Mette Christensen" userId="19051cac-6d86-43af-a1b1-16cedca32a8b" providerId="ADAL" clId="{1B61A529-343B-411D-AFD1-633703DFF69F}" dt="2021-03-16T09:22:07.117" v="2410" actId="1076"/>
        <pc:sldMkLst>
          <pc:docMk/>
          <pc:sldMk cId="3712479893" sldId="267"/>
        </pc:sldMkLst>
        <pc:spChg chg="mod">
          <ac:chgData name="Mette Christensen" userId="19051cac-6d86-43af-a1b1-16cedca32a8b" providerId="ADAL" clId="{1B61A529-343B-411D-AFD1-633703DFF69F}" dt="2021-03-15T10:57:08.287" v="177" actId="20577"/>
          <ac:spMkLst>
            <pc:docMk/>
            <pc:sldMk cId="3712479893" sldId="267"/>
            <ac:spMk id="3" creationId="{BAF0585B-903B-477A-BC3F-18473DC6B2A4}"/>
          </ac:spMkLst>
        </pc:spChg>
        <pc:spChg chg="mod">
          <ac:chgData name="Mette Christensen" userId="19051cac-6d86-43af-a1b1-16cedca32a8b" providerId="ADAL" clId="{1B61A529-343B-411D-AFD1-633703DFF69F}" dt="2021-03-15T10:58:20.668" v="278" actId="20577"/>
          <ac:spMkLst>
            <pc:docMk/>
            <pc:sldMk cId="3712479893" sldId="267"/>
            <ac:spMk id="4" creationId="{B1C393C1-1DFF-408C-B402-8DE1A32C9A00}"/>
          </ac:spMkLst>
        </pc:spChg>
        <pc:picChg chg="add mod">
          <ac:chgData name="Mette Christensen" userId="19051cac-6d86-43af-a1b1-16cedca32a8b" providerId="ADAL" clId="{1B61A529-343B-411D-AFD1-633703DFF69F}" dt="2021-03-16T09:22:07.117" v="2410" actId="1076"/>
          <ac:picMkLst>
            <pc:docMk/>
            <pc:sldMk cId="3712479893" sldId="267"/>
            <ac:picMk id="5" creationId="{68D2F02D-D205-4A23-864B-1D7ED359E412}"/>
          </ac:picMkLst>
        </pc:picChg>
        <pc:picChg chg="del">
          <ac:chgData name="Mette Christensen" userId="19051cac-6d86-43af-a1b1-16cedca32a8b" providerId="ADAL" clId="{1B61A529-343B-411D-AFD1-633703DFF69F}" dt="2021-03-16T09:21:56.255" v="2407" actId="478"/>
          <ac:picMkLst>
            <pc:docMk/>
            <pc:sldMk cId="3712479893" sldId="267"/>
            <ac:picMk id="11" creationId="{7FED789C-3BE5-4804-BFAE-70D0595AE731}"/>
          </ac:picMkLst>
        </pc:picChg>
      </pc:sldChg>
      <pc:sldChg chg="addSp delSp modSp mod modClrScheme chgLayout">
        <pc:chgData name="Mette Christensen" userId="19051cac-6d86-43af-a1b1-16cedca32a8b" providerId="ADAL" clId="{1B61A529-343B-411D-AFD1-633703DFF69F}" dt="2021-03-16T09:23:32.173" v="2461" actId="20577"/>
        <pc:sldMkLst>
          <pc:docMk/>
          <pc:sldMk cId="154416813" sldId="268"/>
        </pc:sldMkLst>
        <pc:spChg chg="del mod ord">
          <ac:chgData name="Mette Christensen" userId="19051cac-6d86-43af-a1b1-16cedca32a8b" providerId="ADAL" clId="{1B61A529-343B-411D-AFD1-633703DFF69F}" dt="2021-03-15T10:58:54.133" v="292" actId="700"/>
          <ac:spMkLst>
            <pc:docMk/>
            <pc:sldMk cId="154416813" sldId="268"/>
            <ac:spMk id="2" creationId="{745F94F4-9EDB-4C05-9D33-84F905C3E1CA}"/>
          </ac:spMkLst>
        </pc:spChg>
        <pc:spChg chg="mod ord">
          <ac:chgData name="Mette Christensen" userId="19051cac-6d86-43af-a1b1-16cedca32a8b" providerId="ADAL" clId="{1B61A529-343B-411D-AFD1-633703DFF69F}" dt="2021-03-16T09:22:40.917" v="2414" actId="20577"/>
          <ac:spMkLst>
            <pc:docMk/>
            <pc:sldMk cId="154416813" sldId="268"/>
            <ac:spMk id="3" creationId="{BAF0585B-903B-477A-BC3F-18473DC6B2A4}"/>
          </ac:spMkLst>
        </pc:spChg>
        <pc:spChg chg="del mod ord">
          <ac:chgData name="Mette Christensen" userId="19051cac-6d86-43af-a1b1-16cedca32a8b" providerId="ADAL" clId="{1B61A529-343B-411D-AFD1-633703DFF69F}" dt="2021-03-15T10:58:54.133" v="292" actId="700"/>
          <ac:spMkLst>
            <pc:docMk/>
            <pc:sldMk cId="154416813" sldId="268"/>
            <ac:spMk id="4" creationId="{B1C393C1-1DFF-408C-B402-8DE1A32C9A00}"/>
          </ac:spMkLst>
        </pc:spChg>
        <pc:spChg chg="add mod ord">
          <ac:chgData name="Mette Christensen" userId="19051cac-6d86-43af-a1b1-16cedca32a8b" providerId="ADAL" clId="{1B61A529-343B-411D-AFD1-633703DFF69F}" dt="2021-03-16T09:23:03.001" v="2429" actId="20577"/>
          <ac:spMkLst>
            <pc:docMk/>
            <pc:sldMk cId="154416813" sldId="268"/>
            <ac:spMk id="5" creationId="{E2C966D8-5A92-43B0-B160-311CA132CC32}"/>
          </ac:spMkLst>
        </pc:spChg>
        <pc:spChg chg="add mod ord">
          <ac:chgData name="Mette Christensen" userId="19051cac-6d86-43af-a1b1-16cedca32a8b" providerId="ADAL" clId="{1B61A529-343B-411D-AFD1-633703DFF69F}" dt="2021-03-16T09:23:32.173" v="2461" actId="20577"/>
          <ac:spMkLst>
            <pc:docMk/>
            <pc:sldMk cId="154416813" sldId="268"/>
            <ac:spMk id="6" creationId="{E645928A-F2D9-4513-9A25-45CD509B5914}"/>
          </ac:spMkLst>
        </pc:spChg>
        <pc:spChg chg="add mod ord">
          <ac:chgData name="Mette Christensen" userId="19051cac-6d86-43af-a1b1-16cedca32a8b" providerId="ADAL" clId="{1B61A529-343B-411D-AFD1-633703DFF69F}" dt="2021-03-15T10:58:54.133" v="292" actId="700"/>
          <ac:spMkLst>
            <pc:docMk/>
            <pc:sldMk cId="154416813" sldId="268"/>
            <ac:spMk id="7" creationId="{F7F91BA0-3755-46E8-B5EB-219DE752E802}"/>
          </ac:spMkLst>
        </pc:spChg>
        <pc:spChg chg="add del mod ord">
          <ac:chgData name="Mette Christensen" userId="19051cac-6d86-43af-a1b1-16cedca32a8b" providerId="ADAL" clId="{1B61A529-343B-411D-AFD1-633703DFF69F}" dt="2021-03-15T10:58:56.720" v="293" actId="478"/>
          <ac:spMkLst>
            <pc:docMk/>
            <pc:sldMk cId="154416813" sldId="268"/>
            <ac:spMk id="8" creationId="{376CBEBD-ED1A-4D63-A725-B11570CBBAC8}"/>
          </ac:spMkLst>
        </pc:spChg>
      </pc:sldChg>
      <pc:sldChg chg="modSp mod">
        <pc:chgData name="Mette Christensen" userId="19051cac-6d86-43af-a1b1-16cedca32a8b" providerId="ADAL" clId="{1B61A529-343B-411D-AFD1-633703DFF69F}" dt="2021-03-16T09:24:18.566" v="2470" actId="255"/>
        <pc:sldMkLst>
          <pc:docMk/>
          <pc:sldMk cId="2585474262" sldId="269"/>
        </pc:sldMkLst>
        <pc:spChg chg="mod">
          <ac:chgData name="Mette Christensen" userId="19051cac-6d86-43af-a1b1-16cedca32a8b" providerId="ADAL" clId="{1B61A529-343B-411D-AFD1-633703DFF69F}" dt="2021-03-15T13:05:52.776" v="606" actId="20577"/>
          <ac:spMkLst>
            <pc:docMk/>
            <pc:sldMk cId="2585474262" sldId="269"/>
            <ac:spMk id="3" creationId="{BAF0585B-903B-477A-BC3F-18473DC6B2A4}"/>
          </ac:spMkLst>
        </pc:spChg>
        <pc:spChg chg="mod">
          <ac:chgData name="Mette Christensen" userId="19051cac-6d86-43af-a1b1-16cedca32a8b" providerId="ADAL" clId="{1B61A529-343B-411D-AFD1-633703DFF69F}" dt="2021-03-16T09:24:18.566" v="2470" actId="255"/>
          <ac:spMkLst>
            <pc:docMk/>
            <pc:sldMk cId="2585474262" sldId="269"/>
            <ac:spMk id="4" creationId="{B1C393C1-1DFF-408C-B402-8DE1A32C9A00}"/>
          </ac:spMkLst>
        </pc:spChg>
      </pc:sldChg>
      <pc:sldChg chg="addSp delSp modSp mod modClrScheme chgLayout">
        <pc:chgData name="Mette Christensen" userId="19051cac-6d86-43af-a1b1-16cedca32a8b" providerId="ADAL" clId="{1B61A529-343B-411D-AFD1-633703DFF69F}" dt="2021-03-16T09:25:05.608" v="2483" actId="20577"/>
        <pc:sldMkLst>
          <pc:docMk/>
          <pc:sldMk cId="3817229277" sldId="270"/>
        </pc:sldMkLst>
        <pc:spChg chg="del mod ord">
          <ac:chgData name="Mette Christensen" userId="19051cac-6d86-43af-a1b1-16cedca32a8b" providerId="ADAL" clId="{1B61A529-343B-411D-AFD1-633703DFF69F}" dt="2021-03-15T13:12:09.403" v="966" actId="700"/>
          <ac:spMkLst>
            <pc:docMk/>
            <pc:sldMk cId="3817229277" sldId="270"/>
            <ac:spMk id="2" creationId="{745F94F4-9EDB-4C05-9D33-84F905C3E1CA}"/>
          </ac:spMkLst>
        </pc:spChg>
        <pc:spChg chg="mod ord">
          <ac:chgData name="Mette Christensen" userId="19051cac-6d86-43af-a1b1-16cedca32a8b" providerId="ADAL" clId="{1B61A529-343B-411D-AFD1-633703DFF69F}" dt="2021-03-16T09:25:05.608" v="2483" actId="20577"/>
          <ac:spMkLst>
            <pc:docMk/>
            <pc:sldMk cId="3817229277" sldId="270"/>
            <ac:spMk id="3" creationId="{BAF0585B-903B-477A-BC3F-18473DC6B2A4}"/>
          </ac:spMkLst>
        </pc:spChg>
        <pc:spChg chg="del mod ord">
          <ac:chgData name="Mette Christensen" userId="19051cac-6d86-43af-a1b1-16cedca32a8b" providerId="ADAL" clId="{1B61A529-343B-411D-AFD1-633703DFF69F}" dt="2021-03-15T13:12:09.403" v="966" actId="700"/>
          <ac:spMkLst>
            <pc:docMk/>
            <pc:sldMk cId="3817229277" sldId="270"/>
            <ac:spMk id="4" creationId="{B1C393C1-1DFF-408C-B402-8DE1A32C9A00}"/>
          </ac:spMkLst>
        </pc:spChg>
        <pc:spChg chg="add del mod ord">
          <ac:chgData name="Mette Christensen" userId="19051cac-6d86-43af-a1b1-16cedca32a8b" providerId="ADAL" clId="{1B61A529-343B-411D-AFD1-633703DFF69F}" dt="2021-03-15T13:16:47.320" v="1434" actId="478"/>
          <ac:spMkLst>
            <pc:docMk/>
            <pc:sldMk cId="3817229277" sldId="270"/>
            <ac:spMk id="7" creationId="{1FFBAF8E-85FC-4827-B685-0DD865F9CDB5}"/>
          </ac:spMkLst>
        </pc:spChg>
        <pc:spChg chg="add mod ord">
          <ac:chgData name="Mette Christensen" userId="19051cac-6d86-43af-a1b1-16cedca32a8b" providerId="ADAL" clId="{1B61A529-343B-411D-AFD1-633703DFF69F}" dt="2021-03-15T13:16:40.500" v="1433" actId="20577"/>
          <ac:spMkLst>
            <pc:docMk/>
            <pc:sldMk cId="3817229277" sldId="270"/>
            <ac:spMk id="8" creationId="{39EDB414-7013-4CF1-973A-B10418C264FB}"/>
          </ac:spMkLst>
        </pc:spChg>
        <pc:spChg chg="add mod ord">
          <ac:chgData name="Mette Christensen" userId="19051cac-6d86-43af-a1b1-16cedca32a8b" providerId="ADAL" clId="{1B61A529-343B-411D-AFD1-633703DFF69F}" dt="2021-03-15T13:12:09.403" v="966" actId="700"/>
          <ac:spMkLst>
            <pc:docMk/>
            <pc:sldMk cId="3817229277" sldId="270"/>
            <ac:spMk id="9" creationId="{BE0007B7-2B64-4578-8EE9-847E3EEB8A81}"/>
          </ac:spMkLst>
        </pc:spChg>
        <pc:spChg chg="add del mod ord">
          <ac:chgData name="Mette Christensen" userId="19051cac-6d86-43af-a1b1-16cedca32a8b" providerId="ADAL" clId="{1B61A529-343B-411D-AFD1-633703DFF69F}" dt="2021-03-15T13:12:17.477" v="968" actId="478"/>
          <ac:spMkLst>
            <pc:docMk/>
            <pc:sldMk cId="3817229277" sldId="270"/>
            <ac:spMk id="10" creationId="{B29FEF76-6B85-4E8F-A487-41184D0E6100}"/>
          </ac:spMkLst>
        </pc:spChg>
        <pc:picChg chg="add mod">
          <ac:chgData name="Mette Christensen" userId="19051cac-6d86-43af-a1b1-16cedca32a8b" providerId="ADAL" clId="{1B61A529-343B-411D-AFD1-633703DFF69F}" dt="2021-03-15T13:12:14.114" v="967" actId="14100"/>
          <ac:picMkLst>
            <pc:docMk/>
            <pc:sldMk cId="3817229277" sldId="270"/>
            <ac:picMk id="6" creationId="{754F83B1-FE08-49C1-AD17-DA4FA2E8B172}"/>
          </ac:picMkLst>
        </pc:picChg>
      </pc:sldChg>
      <pc:sldChg chg="addSp delSp modSp mod">
        <pc:chgData name="Mette Christensen" userId="19051cac-6d86-43af-a1b1-16cedca32a8b" providerId="ADAL" clId="{1B61A529-343B-411D-AFD1-633703DFF69F}" dt="2021-03-16T09:25:15.810" v="2488" actId="20577"/>
        <pc:sldMkLst>
          <pc:docMk/>
          <pc:sldMk cId="3134430754" sldId="271"/>
        </pc:sldMkLst>
        <pc:spChg chg="mod">
          <ac:chgData name="Mette Christensen" userId="19051cac-6d86-43af-a1b1-16cedca32a8b" providerId="ADAL" clId="{1B61A529-343B-411D-AFD1-633703DFF69F}" dt="2021-03-16T09:25:15.810" v="2488" actId="20577"/>
          <ac:spMkLst>
            <pc:docMk/>
            <pc:sldMk cId="3134430754" sldId="271"/>
            <ac:spMk id="3" creationId="{BAF0585B-903B-477A-BC3F-18473DC6B2A4}"/>
          </ac:spMkLst>
        </pc:spChg>
        <pc:spChg chg="add mod">
          <ac:chgData name="Mette Christensen" userId="19051cac-6d86-43af-a1b1-16cedca32a8b" providerId="ADAL" clId="{1B61A529-343B-411D-AFD1-633703DFF69F}" dt="2021-03-15T13:26:38.712" v="1669" actId="207"/>
          <ac:spMkLst>
            <pc:docMk/>
            <pc:sldMk cId="3134430754" sldId="271"/>
            <ac:spMk id="5" creationId="{EF158079-12A0-47A1-A4A5-EF6DCB0DDC00}"/>
          </ac:spMkLst>
        </pc:spChg>
        <pc:graphicFrameChg chg="del">
          <ac:chgData name="Mette Christensen" userId="19051cac-6d86-43af-a1b1-16cedca32a8b" providerId="ADAL" clId="{1B61A529-343B-411D-AFD1-633703DFF69F}" dt="2021-03-15T13:17:11.502" v="1452" actId="478"/>
          <ac:graphicFrameMkLst>
            <pc:docMk/>
            <pc:sldMk cId="3134430754" sldId="271"/>
            <ac:graphicFrameMk id="7" creationId="{9EDA2E36-DF23-4039-B63E-E3D2A743A378}"/>
          </ac:graphicFrameMkLst>
        </pc:graphicFrameChg>
      </pc:sldChg>
      <pc:sldChg chg="del">
        <pc:chgData name="Mette Christensen" userId="19051cac-6d86-43af-a1b1-16cedca32a8b" providerId="ADAL" clId="{1B61A529-343B-411D-AFD1-633703DFF69F}" dt="2021-03-15T13:27:08.425" v="1670" actId="47"/>
        <pc:sldMkLst>
          <pc:docMk/>
          <pc:sldMk cId="2886055421" sldId="272"/>
        </pc:sldMkLst>
      </pc:sldChg>
      <pc:sldChg chg="del">
        <pc:chgData name="Mette Christensen" userId="19051cac-6d86-43af-a1b1-16cedca32a8b" providerId="ADAL" clId="{1B61A529-343B-411D-AFD1-633703DFF69F}" dt="2021-03-15T13:27:10.261" v="1671" actId="47"/>
        <pc:sldMkLst>
          <pc:docMk/>
          <pc:sldMk cId="917130948" sldId="273"/>
        </pc:sldMkLst>
      </pc:sldChg>
      <pc:sldChg chg="modSp mod">
        <pc:chgData name="Mette Christensen" userId="19051cac-6d86-43af-a1b1-16cedca32a8b" providerId="ADAL" clId="{1B61A529-343B-411D-AFD1-633703DFF69F}" dt="2021-03-16T09:25:22.280" v="2492" actId="20577"/>
        <pc:sldMkLst>
          <pc:docMk/>
          <pc:sldMk cId="4290233973" sldId="274"/>
        </pc:sldMkLst>
        <pc:spChg chg="mod">
          <ac:chgData name="Mette Christensen" userId="19051cac-6d86-43af-a1b1-16cedca32a8b" providerId="ADAL" clId="{1B61A529-343B-411D-AFD1-633703DFF69F}" dt="2021-03-16T09:25:22.280" v="2492" actId="20577"/>
          <ac:spMkLst>
            <pc:docMk/>
            <pc:sldMk cId="4290233973" sldId="274"/>
            <ac:spMk id="3" creationId="{D70C4A02-CBCC-4062-9331-36D4AC43DA24}"/>
          </ac:spMkLst>
        </pc:spChg>
        <pc:spChg chg="mod">
          <ac:chgData name="Mette Christensen" userId="19051cac-6d86-43af-a1b1-16cedca32a8b" providerId="ADAL" clId="{1B61A529-343B-411D-AFD1-633703DFF69F}" dt="2021-03-15T13:30:11.464" v="2122" actId="20577"/>
          <ac:spMkLst>
            <pc:docMk/>
            <pc:sldMk cId="4290233973" sldId="274"/>
            <ac:spMk id="4" creationId="{E8696416-7881-4F0D-8C9F-4182FD2564E6}"/>
          </ac:spMkLst>
        </pc:spChg>
      </pc:sldChg>
      <pc:sldChg chg="addSp delSp modSp mod modClrScheme chgLayout">
        <pc:chgData name="Mette Christensen" userId="19051cac-6d86-43af-a1b1-16cedca32a8b" providerId="ADAL" clId="{1B61A529-343B-411D-AFD1-633703DFF69F}" dt="2021-03-23T15:32:32.484" v="2503" actId="478"/>
        <pc:sldMkLst>
          <pc:docMk/>
          <pc:sldMk cId="2216940613" sldId="275"/>
        </pc:sldMkLst>
        <pc:spChg chg="add del mod ord">
          <ac:chgData name="Mette Christensen" userId="19051cac-6d86-43af-a1b1-16cedca32a8b" providerId="ADAL" clId="{1B61A529-343B-411D-AFD1-633703DFF69F}" dt="2021-03-16T09:27:30.347" v="2498"/>
          <ac:spMkLst>
            <pc:docMk/>
            <pc:sldMk cId="2216940613" sldId="275"/>
            <ac:spMk id="2" creationId="{220798CE-2F18-4680-A05C-DF83E5FE8471}"/>
          </ac:spMkLst>
        </pc:spChg>
        <pc:spChg chg="mod ord">
          <ac:chgData name="Mette Christensen" userId="19051cac-6d86-43af-a1b1-16cedca32a8b" providerId="ADAL" clId="{1B61A529-343B-411D-AFD1-633703DFF69F}" dt="2021-03-15T13:32:44.780" v="2382" actId="700"/>
          <ac:spMkLst>
            <pc:docMk/>
            <pc:sldMk cId="2216940613" sldId="275"/>
            <ac:spMk id="3" creationId="{D70C4A02-CBCC-4062-9331-36D4AC43DA24}"/>
          </ac:spMkLst>
        </pc:spChg>
        <pc:spChg chg="mod ord">
          <ac:chgData name="Mette Christensen" userId="19051cac-6d86-43af-a1b1-16cedca32a8b" providerId="ADAL" clId="{1B61A529-343B-411D-AFD1-633703DFF69F}" dt="2021-03-15T13:32:50.063" v="2387" actId="27636"/>
          <ac:spMkLst>
            <pc:docMk/>
            <pc:sldMk cId="2216940613" sldId="275"/>
            <ac:spMk id="4" creationId="{E8696416-7881-4F0D-8C9F-4182FD2564E6}"/>
          </ac:spMkLst>
        </pc:spChg>
        <pc:spChg chg="del mod ord">
          <ac:chgData name="Mette Christensen" userId="19051cac-6d86-43af-a1b1-16cedca32a8b" providerId="ADAL" clId="{1B61A529-343B-411D-AFD1-633703DFF69F}" dt="2021-03-15T13:32:44.780" v="2382" actId="700"/>
          <ac:spMkLst>
            <pc:docMk/>
            <pc:sldMk cId="2216940613" sldId="275"/>
            <ac:spMk id="5" creationId="{875D95AC-7BF8-472B-BE45-6578C721E09C}"/>
          </ac:spMkLst>
        </pc:spChg>
        <pc:spChg chg="add mod ord">
          <ac:chgData name="Mette Christensen" userId="19051cac-6d86-43af-a1b1-16cedca32a8b" providerId="ADAL" clId="{1B61A529-343B-411D-AFD1-633703DFF69F}" dt="2021-03-15T13:32:44.780" v="2382" actId="700"/>
          <ac:spMkLst>
            <pc:docMk/>
            <pc:sldMk cId="2216940613" sldId="275"/>
            <ac:spMk id="6" creationId="{15FED83F-53A1-4B14-850F-78141EF1DBDB}"/>
          </ac:spMkLst>
        </pc:spChg>
        <pc:spChg chg="add del mod ord">
          <ac:chgData name="Mette Christensen" userId="19051cac-6d86-43af-a1b1-16cedca32a8b" providerId="ADAL" clId="{1B61A529-343B-411D-AFD1-633703DFF69F}" dt="2021-03-23T15:32:32.484" v="2503" actId="478"/>
          <ac:spMkLst>
            <pc:docMk/>
            <pc:sldMk cId="2216940613" sldId="275"/>
            <ac:spMk id="7" creationId="{1872005A-0089-40E9-BB9A-B6EFDAB2B822}"/>
          </ac:spMkLst>
        </pc:spChg>
        <pc:picChg chg="add del mod">
          <ac:chgData name="Mette Christensen" userId="19051cac-6d86-43af-a1b1-16cedca32a8b" providerId="ADAL" clId="{1B61A529-343B-411D-AFD1-633703DFF69F}" dt="2021-03-16T09:27:25.999" v="2497"/>
          <ac:picMkLst>
            <pc:docMk/>
            <pc:sldMk cId="2216940613" sldId="275"/>
            <ac:picMk id="8" creationId="{B53BA863-DB93-473E-800B-126C2F9286D4}"/>
          </ac:picMkLst>
        </pc:picChg>
        <pc:picChg chg="add mod">
          <ac:chgData name="Mette Christensen" userId="19051cac-6d86-43af-a1b1-16cedca32a8b" providerId="ADAL" clId="{1B61A529-343B-411D-AFD1-633703DFF69F}" dt="2021-03-16T09:27:33.820" v="2501" actId="1076"/>
          <ac:picMkLst>
            <pc:docMk/>
            <pc:sldMk cId="2216940613" sldId="275"/>
            <ac:picMk id="10" creationId="{ACA08150-1070-4D81-9FD8-87BC82D21A03}"/>
          </ac:picMkLst>
        </pc:picChg>
      </pc:sldChg>
      <pc:sldChg chg="del">
        <pc:chgData name="Mette Christensen" userId="19051cac-6d86-43af-a1b1-16cedca32a8b" providerId="ADAL" clId="{1B61A529-343B-411D-AFD1-633703DFF69F}" dt="2021-03-15T13:34:30.615" v="2388" actId="47"/>
        <pc:sldMkLst>
          <pc:docMk/>
          <pc:sldMk cId="3683425626" sldId="276"/>
        </pc:sldMkLst>
      </pc:sldChg>
      <pc:sldChg chg="del">
        <pc:chgData name="Mette Christensen" userId="19051cac-6d86-43af-a1b1-16cedca32a8b" providerId="ADAL" clId="{1B61A529-343B-411D-AFD1-633703DFF69F}" dt="2021-03-15T13:34:30.615" v="2388" actId="47"/>
        <pc:sldMkLst>
          <pc:docMk/>
          <pc:sldMk cId="621124515" sldId="277"/>
        </pc:sldMkLst>
      </pc:sldChg>
      <pc:sldChg chg="del">
        <pc:chgData name="Mette Christensen" userId="19051cac-6d86-43af-a1b1-16cedca32a8b" providerId="ADAL" clId="{1B61A529-343B-411D-AFD1-633703DFF69F}" dt="2021-03-15T13:34:30.615" v="2388" actId="47"/>
        <pc:sldMkLst>
          <pc:docMk/>
          <pc:sldMk cId="2033642926" sldId="278"/>
        </pc:sldMkLst>
      </pc:sldChg>
      <pc:sldChg chg="del">
        <pc:chgData name="Mette Christensen" userId="19051cac-6d86-43af-a1b1-16cedca32a8b" providerId="ADAL" clId="{1B61A529-343B-411D-AFD1-633703DFF69F}" dt="2021-03-15T13:34:30.615" v="2388" actId="47"/>
        <pc:sldMkLst>
          <pc:docMk/>
          <pc:sldMk cId="2944127483" sldId="279"/>
        </pc:sldMkLst>
      </pc:sldChg>
      <pc:sldChg chg="del">
        <pc:chgData name="Mette Christensen" userId="19051cac-6d86-43af-a1b1-16cedca32a8b" providerId="ADAL" clId="{1B61A529-343B-411D-AFD1-633703DFF69F}" dt="2021-03-15T13:34:30.615" v="2388" actId="47"/>
        <pc:sldMkLst>
          <pc:docMk/>
          <pc:sldMk cId="3440515306" sldId="280"/>
        </pc:sldMkLst>
      </pc:sldChg>
      <pc:sldChg chg="del">
        <pc:chgData name="Mette Christensen" userId="19051cac-6d86-43af-a1b1-16cedca32a8b" providerId="ADAL" clId="{1B61A529-343B-411D-AFD1-633703DFF69F}" dt="2021-03-15T13:34:30.615" v="2388" actId="47"/>
        <pc:sldMkLst>
          <pc:docMk/>
          <pc:sldMk cId="1875945360" sldId="281"/>
        </pc:sldMkLst>
      </pc:sldChg>
      <pc:sldChg chg="del">
        <pc:chgData name="Mette Christensen" userId="19051cac-6d86-43af-a1b1-16cedca32a8b" providerId="ADAL" clId="{1B61A529-343B-411D-AFD1-633703DFF69F}" dt="2021-03-15T13:34:30.615" v="2388" actId="47"/>
        <pc:sldMkLst>
          <pc:docMk/>
          <pc:sldMk cId="3918391050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34612-7F42-4035-93B9-EE27EDB9E5B3}" type="datetimeFigureOut">
              <a:rPr lang="da-DK" smtClean="0"/>
              <a:t>23-03-2021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D2777-B189-4DED-ACB4-591F863EE7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525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D2777-B189-4DED-ACB4-591F863EE74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87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 rediger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F1A828D3-A107-41E6-B53E-40C719E93B5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101" b="-21211"/>
            </a:stretch>
          </a:blip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					Klik på ikonet for at udskifte billedet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F682FB-3B99-41D6-8271-17DFA9BDC2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0878443">
            <a:off x="1310908" y="1298262"/>
            <a:ext cx="4680000" cy="4680000"/>
          </a:xfrm>
          <a:solidFill>
            <a:schemeClr val="accent2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/>
              <a:t>Klik for ændre farven på firkanten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4706888-07A6-4085-ABBA-C4B6162EFF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62104" y="2785350"/>
            <a:ext cx="4101737" cy="8405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E29D2115-8529-40BE-8BE2-09C0261F6A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2104" y="3729901"/>
            <a:ext cx="4101737" cy="279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Kunde</a:t>
            </a:r>
          </a:p>
        </p:txBody>
      </p:sp>
      <p:sp>
        <p:nvSpPr>
          <p:cNvPr id="11" name="Pladsholder til tekst 12">
            <a:extLst>
              <a:ext uri="{FF2B5EF4-FFF2-40B4-BE49-F238E27FC236}">
                <a16:creationId xmlns:a16="http://schemas.microsoft.com/office/drawing/2014/main" id="{93D7E105-9228-43D3-B847-FBFD26AF0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4" y="4042603"/>
            <a:ext cx="4101737" cy="2796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sz="1100" dirty="0">
                <a:latin typeface="+mj-lt"/>
              </a:rPr>
              <a:t>Dato</a:t>
            </a:r>
            <a:endParaRPr lang="da-DK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24FA2BC2-4E6F-4483-8470-079BBFE956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2103" y="2537168"/>
            <a:ext cx="4101737" cy="207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Type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84946C5E-51C7-464F-BF91-2A4A1D5D94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62103" y="3674928"/>
            <a:ext cx="4100400" cy="720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/>
              <a:t>Klik for ændre farven på stregen</a:t>
            </a:r>
          </a:p>
        </p:txBody>
      </p:sp>
      <p:sp>
        <p:nvSpPr>
          <p:cNvPr id="14" name="Pladsholder til billede 2">
            <a:extLst>
              <a:ext uri="{FF2B5EF4-FFF2-40B4-BE49-F238E27FC236}">
                <a16:creationId xmlns:a16="http://schemas.microsoft.com/office/drawing/2014/main" id="{2D24A60D-48C0-4D13-A0DE-A32880C07AD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657243" y="6200775"/>
            <a:ext cx="1274360" cy="350952"/>
          </a:xfrm>
          <a:blipFill dpi="0"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1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28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C0FD3024-3AF5-4E84-876E-EA73153D216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0"/>
            <a:ext cx="6096000" cy="6858000"/>
          </a:xfrm>
          <a:solidFill>
            <a:schemeClr val="accent2"/>
          </a:solidFill>
        </p:spPr>
        <p:txBody>
          <a:bodyPr vert="vert"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BA13BDF7-D49C-46C4-AF27-FABDC3D72A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 vert="vert270">
            <a:normAutofit/>
          </a:bodyPr>
          <a:lstStyle>
            <a:lvl1pPr marL="0" indent="0"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ændre farven på firkanten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BF551B7-F502-41B6-968E-DE2AE0F18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808163"/>
            <a:ext cx="5122862" cy="1194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13857A-973F-4D29-BC78-5DFDE40A0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713" y="3152633"/>
            <a:ext cx="5122862" cy="303703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052B40E-5318-4E08-BA78-83EA988F2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08163"/>
            <a:ext cx="5122862" cy="1194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9BB44D0-4397-46D9-99D5-C3778BBB7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52633"/>
            <a:ext cx="5122862" cy="30370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billede 2">
            <a:extLst>
              <a:ext uri="{FF2B5EF4-FFF2-40B4-BE49-F238E27FC236}">
                <a16:creationId xmlns:a16="http://schemas.microsoft.com/office/drawing/2014/main" id="{01CDB546-3CB2-49A0-AE18-4DA9FD9626F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795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6878D41F-AEA2-42F4-ABFE-CE16567E3A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2000" y="0"/>
            <a:ext cx="7200000" cy="6858000"/>
          </a:xfrm>
          <a:solidFill>
            <a:schemeClr val="accent2"/>
          </a:solidFill>
        </p:spPr>
        <p:txBody>
          <a:bodyPr vert="vert"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22258D-1573-4991-8042-6EE564E5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68300"/>
            <a:ext cx="3897312" cy="1331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BE5DB8-1A81-47AB-88BD-146A51796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68301"/>
            <a:ext cx="6134100" cy="583247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37C4D60-BDC6-4FAD-993C-217C5903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13" y="1808163"/>
            <a:ext cx="3897312" cy="43926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3D9A80C0-1012-4234-9F38-70AF26F1E23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9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F963A-A48E-4AC2-8A1C-139C376A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68300"/>
            <a:ext cx="3897312" cy="29208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A594EA5-5196-41D2-9DDF-C9245D9DBF6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992000" y="-1"/>
            <a:ext cx="7200000" cy="6858000"/>
          </a:xfr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349" r="-23349"/>
            </a:stretch>
          </a:blipFill>
        </p:spPr>
        <p:txBody>
          <a:bodyPr vert="vert27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1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udskifte billedet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D0F546E-CB25-4DC2-BD7B-B2CFAACCE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13" y="3428999"/>
            <a:ext cx="3897312" cy="2771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10D604CA-FBB2-47A2-8B75-66FFA49E18A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82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dsholder til tekst 2">
            <a:extLst>
              <a:ext uri="{FF2B5EF4-FFF2-40B4-BE49-F238E27FC236}">
                <a16:creationId xmlns:a16="http://schemas.microsoft.com/office/drawing/2014/main" id="{114E7F6A-E8A4-49A8-AD56-4E591CA3A8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0"/>
            <a:ext cx="12192000" cy="3030279"/>
          </a:xfrm>
          <a:solidFill>
            <a:schemeClr val="accent2"/>
          </a:solidFill>
        </p:spPr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38" name="Pladsholder til tekst 2">
            <a:extLst>
              <a:ext uri="{FF2B5EF4-FFF2-40B4-BE49-F238E27FC236}">
                <a16:creationId xmlns:a16="http://schemas.microsoft.com/office/drawing/2014/main" id="{E6F6F28C-A8C8-498A-8F7F-876350BEE9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62045" y="2588170"/>
            <a:ext cx="900000" cy="900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9" name="Pladsholder til tekst 2">
            <a:extLst>
              <a:ext uri="{FF2B5EF4-FFF2-40B4-BE49-F238E27FC236}">
                <a16:creationId xmlns:a16="http://schemas.microsoft.com/office/drawing/2014/main" id="{9C01DC9F-5096-4200-9065-90BA0259BA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1869" y="2589648"/>
            <a:ext cx="900000" cy="90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0" name="Pladsholder til tekst 2">
            <a:extLst>
              <a:ext uri="{FF2B5EF4-FFF2-40B4-BE49-F238E27FC236}">
                <a16:creationId xmlns:a16="http://schemas.microsoft.com/office/drawing/2014/main" id="{160ADA44-2FA9-4EA9-BFFD-2B85C54D2F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92878" y="2588170"/>
            <a:ext cx="900000" cy="90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1" name="Pladsholder til tekst 2">
            <a:extLst>
              <a:ext uri="{FF2B5EF4-FFF2-40B4-BE49-F238E27FC236}">
                <a16:creationId xmlns:a16="http://schemas.microsoft.com/office/drawing/2014/main" id="{3CA152A5-2EE8-49DE-9B7E-42C5948076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60381" y="2584248"/>
            <a:ext cx="900000" cy="90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3D61074C-9AD3-4669-A8F8-CF82B9DBC8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1208" y="4020259"/>
            <a:ext cx="1855997" cy="2044111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74307642-D238-4E7A-94A3-75E21E147A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1209" y="3525819"/>
            <a:ext cx="1855996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FB9DC069-5E3D-498C-BEA0-B402A36003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4367" y="4020872"/>
            <a:ext cx="1855997" cy="2043497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5" name="Pladsholder til tekst 8">
            <a:extLst>
              <a:ext uri="{FF2B5EF4-FFF2-40B4-BE49-F238E27FC236}">
                <a16:creationId xmlns:a16="http://schemas.microsoft.com/office/drawing/2014/main" id="{594F1FD9-31BC-4236-9646-D5250692A9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4368" y="3525819"/>
            <a:ext cx="1855996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26" name="Pladsholder til tekst 6">
            <a:extLst>
              <a:ext uri="{FF2B5EF4-FFF2-40B4-BE49-F238E27FC236}">
                <a16:creationId xmlns:a16="http://schemas.microsoft.com/office/drawing/2014/main" id="{0A780993-7245-4B5D-97B3-F91F4951A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0015" y="4019563"/>
            <a:ext cx="1855997" cy="2043496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7" name="Pladsholder til tekst 8">
            <a:extLst>
              <a:ext uri="{FF2B5EF4-FFF2-40B4-BE49-F238E27FC236}">
                <a16:creationId xmlns:a16="http://schemas.microsoft.com/office/drawing/2014/main" id="{8F591E3D-B491-4F86-99B0-E4DDC8ABE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20016" y="3524509"/>
            <a:ext cx="1855996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0" name="Pladsholder til billede 28">
            <a:extLst>
              <a:ext uri="{FF2B5EF4-FFF2-40B4-BE49-F238E27FC236}">
                <a16:creationId xmlns:a16="http://schemas.microsoft.com/office/drawing/2014/main" id="{37D0A543-420A-4384-AEEB-1202B5B368A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18878" y="2710167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1" name="Pladsholder til billede 28">
            <a:extLst>
              <a:ext uri="{FF2B5EF4-FFF2-40B4-BE49-F238E27FC236}">
                <a16:creationId xmlns:a16="http://schemas.microsoft.com/office/drawing/2014/main" id="{92FD227A-1F31-4A0D-9869-7D921BFA74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751886" y="2710167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2" name="Pladsholder til billede 28">
            <a:extLst>
              <a:ext uri="{FF2B5EF4-FFF2-40B4-BE49-F238E27FC236}">
                <a16:creationId xmlns:a16="http://schemas.microsoft.com/office/drawing/2014/main" id="{3715CEEB-9DDE-438D-8340-AEBC696AA7C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788045" y="2706393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5" name="Pladsholder til tekst 6">
            <a:extLst>
              <a:ext uri="{FF2B5EF4-FFF2-40B4-BE49-F238E27FC236}">
                <a16:creationId xmlns:a16="http://schemas.microsoft.com/office/drawing/2014/main" id="{E87B9625-F08F-482E-BA00-1FE2B778DE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8711" y="4020259"/>
            <a:ext cx="1855997" cy="2044111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36" name="Pladsholder til tekst 8">
            <a:extLst>
              <a:ext uri="{FF2B5EF4-FFF2-40B4-BE49-F238E27FC236}">
                <a16:creationId xmlns:a16="http://schemas.microsoft.com/office/drawing/2014/main" id="{9C66F3C2-FCC7-4713-903E-E12EC87F11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18712" y="3525819"/>
            <a:ext cx="1855996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7" name="Pladsholder til billede 28">
            <a:extLst>
              <a:ext uri="{FF2B5EF4-FFF2-40B4-BE49-F238E27FC236}">
                <a16:creationId xmlns:a16="http://schemas.microsoft.com/office/drawing/2014/main" id="{08581496-AF46-42AB-AF9D-E2415589CD4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686381" y="2710167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30E99F14-D784-44EC-AF18-4467F565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866900"/>
            <a:ext cx="10440000" cy="132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8" name="Pladsholder til billede 2">
            <a:extLst>
              <a:ext uri="{FF2B5EF4-FFF2-40B4-BE49-F238E27FC236}">
                <a16:creationId xmlns:a16="http://schemas.microsoft.com/office/drawing/2014/main" id="{60694344-7B1B-4075-B189-AE17AC07093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358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6">
            <a:extLst>
              <a:ext uri="{FF2B5EF4-FFF2-40B4-BE49-F238E27FC236}">
                <a16:creationId xmlns:a16="http://schemas.microsoft.com/office/drawing/2014/main" id="{9997DFBB-8EFA-438C-98EE-5A8147A81AE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12192000" cy="3044157"/>
          </a:xfr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5455" b="-132741"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1100" i="1"/>
            </a:lvl1pPr>
          </a:lstStyle>
          <a:p>
            <a:r>
              <a:rPr lang="da-DK" dirty="0"/>
              <a:t>Klik på ikonet for at udskifte billedet</a:t>
            </a:r>
          </a:p>
        </p:txBody>
      </p:sp>
      <p:sp>
        <p:nvSpPr>
          <p:cNvPr id="38" name="Pladsholder til tekst 2">
            <a:extLst>
              <a:ext uri="{FF2B5EF4-FFF2-40B4-BE49-F238E27FC236}">
                <a16:creationId xmlns:a16="http://schemas.microsoft.com/office/drawing/2014/main" id="{E6F6F28C-A8C8-498A-8F7F-876350BEE9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62045" y="2588170"/>
            <a:ext cx="900000" cy="900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9" name="Pladsholder til tekst 2">
            <a:extLst>
              <a:ext uri="{FF2B5EF4-FFF2-40B4-BE49-F238E27FC236}">
                <a16:creationId xmlns:a16="http://schemas.microsoft.com/office/drawing/2014/main" id="{9C01DC9F-5096-4200-9065-90BA0259BA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1869" y="2589648"/>
            <a:ext cx="900000" cy="90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0" name="Pladsholder til tekst 2">
            <a:extLst>
              <a:ext uri="{FF2B5EF4-FFF2-40B4-BE49-F238E27FC236}">
                <a16:creationId xmlns:a16="http://schemas.microsoft.com/office/drawing/2014/main" id="{160ADA44-2FA9-4EA9-BFFD-2B85C54D2F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92878" y="2588170"/>
            <a:ext cx="900000" cy="90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1" name="Pladsholder til tekst 2">
            <a:extLst>
              <a:ext uri="{FF2B5EF4-FFF2-40B4-BE49-F238E27FC236}">
                <a16:creationId xmlns:a16="http://schemas.microsoft.com/office/drawing/2014/main" id="{3CA152A5-2EE8-49DE-9B7E-42C5948076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60381" y="2584248"/>
            <a:ext cx="900000" cy="90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3D61074C-9AD3-4669-A8F8-CF82B9DBC8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1208" y="4020259"/>
            <a:ext cx="1855997" cy="2044111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74307642-D238-4E7A-94A3-75E21E147A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1209" y="3525819"/>
            <a:ext cx="1855996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FB9DC069-5E3D-498C-BEA0-B402A36003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4367" y="4020872"/>
            <a:ext cx="1855997" cy="2043497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5" name="Pladsholder til tekst 8">
            <a:extLst>
              <a:ext uri="{FF2B5EF4-FFF2-40B4-BE49-F238E27FC236}">
                <a16:creationId xmlns:a16="http://schemas.microsoft.com/office/drawing/2014/main" id="{594F1FD9-31BC-4236-9646-D5250692A9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4368" y="3525819"/>
            <a:ext cx="1855996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26" name="Pladsholder til tekst 6">
            <a:extLst>
              <a:ext uri="{FF2B5EF4-FFF2-40B4-BE49-F238E27FC236}">
                <a16:creationId xmlns:a16="http://schemas.microsoft.com/office/drawing/2014/main" id="{0A780993-7245-4B5D-97B3-F91F4951A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0015" y="4019563"/>
            <a:ext cx="1855997" cy="2043496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7" name="Pladsholder til tekst 8">
            <a:extLst>
              <a:ext uri="{FF2B5EF4-FFF2-40B4-BE49-F238E27FC236}">
                <a16:creationId xmlns:a16="http://schemas.microsoft.com/office/drawing/2014/main" id="{8F591E3D-B491-4F86-99B0-E4DDC8ABE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20016" y="3524509"/>
            <a:ext cx="1855996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0" name="Pladsholder til billede 28">
            <a:extLst>
              <a:ext uri="{FF2B5EF4-FFF2-40B4-BE49-F238E27FC236}">
                <a16:creationId xmlns:a16="http://schemas.microsoft.com/office/drawing/2014/main" id="{37D0A543-420A-4384-AEEB-1202B5B368A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18878" y="2710167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1" name="Pladsholder til billede 28">
            <a:extLst>
              <a:ext uri="{FF2B5EF4-FFF2-40B4-BE49-F238E27FC236}">
                <a16:creationId xmlns:a16="http://schemas.microsoft.com/office/drawing/2014/main" id="{92FD227A-1F31-4A0D-9869-7D921BFA74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751886" y="2710167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2" name="Pladsholder til billede 28">
            <a:extLst>
              <a:ext uri="{FF2B5EF4-FFF2-40B4-BE49-F238E27FC236}">
                <a16:creationId xmlns:a16="http://schemas.microsoft.com/office/drawing/2014/main" id="{3715CEEB-9DDE-438D-8340-AEBC696AA7C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788045" y="2706393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5" name="Pladsholder til tekst 6">
            <a:extLst>
              <a:ext uri="{FF2B5EF4-FFF2-40B4-BE49-F238E27FC236}">
                <a16:creationId xmlns:a16="http://schemas.microsoft.com/office/drawing/2014/main" id="{E87B9625-F08F-482E-BA00-1FE2B778DE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8711" y="4020259"/>
            <a:ext cx="1855997" cy="2044111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36" name="Pladsholder til tekst 8">
            <a:extLst>
              <a:ext uri="{FF2B5EF4-FFF2-40B4-BE49-F238E27FC236}">
                <a16:creationId xmlns:a16="http://schemas.microsoft.com/office/drawing/2014/main" id="{9C66F3C2-FCC7-4713-903E-E12EC87F11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18712" y="3525819"/>
            <a:ext cx="1855996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7" name="Pladsholder til billede 28">
            <a:extLst>
              <a:ext uri="{FF2B5EF4-FFF2-40B4-BE49-F238E27FC236}">
                <a16:creationId xmlns:a16="http://schemas.microsoft.com/office/drawing/2014/main" id="{08581496-AF46-42AB-AF9D-E2415589CD4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686381" y="2710167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30E99F14-D784-44EC-AF18-4467F565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866900"/>
            <a:ext cx="10440000" cy="1322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35D05738-E83E-41FD-AB4C-6F2BB88B135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40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492595FC-CBB6-4EEB-8292-AD23B5D8C1E4}"/>
              </a:ext>
            </a:extLst>
          </p:cNvPr>
          <p:cNvSpPr/>
          <p:nvPr userDrawn="1"/>
        </p:nvSpPr>
        <p:spPr>
          <a:xfrm>
            <a:off x="8754662" y="1824248"/>
            <a:ext cx="2520000" cy="43926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A9E75E9-42A2-446E-98BA-C95A30BC4CAB}"/>
              </a:ext>
            </a:extLst>
          </p:cNvPr>
          <p:cNvSpPr/>
          <p:nvPr userDrawn="1"/>
        </p:nvSpPr>
        <p:spPr>
          <a:xfrm>
            <a:off x="6129887" y="1818320"/>
            <a:ext cx="2520000" cy="43926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13A3866-BD6E-4E3B-888B-32B2DD72A00E}"/>
              </a:ext>
            </a:extLst>
          </p:cNvPr>
          <p:cNvSpPr/>
          <p:nvPr userDrawn="1"/>
        </p:nvSpPr>
        <p:spPr>
          <a:xfrm>
            <a:off x="3505774" y="1818320"/>
            <a:ext cx="2520000" cy="4392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A52BCB-4E0B-4B6F-8CA6-A4F1EAE5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3D61074C-9AD3-4669-A8F8-CF82B9DBC8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9888" y="2432649"/>
            <a:ext cx="2191110" cy="3190542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74307642-D238-4E7A-94A3-75E21E147A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9888" y="1980570"/>
            <a:ext cx="2191110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FB9DC069-5E3D-498C-BEA0-B402A36003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4663" y="2432649"/>
            <a:ext cx="2191110" cy="3191774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5" name="Pladsholder til tekst 8">
            <a:extLst>
              <a:ext uri="{FF2B5EF4-FFF2-40B4-BE49-F238E27FC236}">
                <a16:creationId xmlns:a16="http://schemas.microsoft.com/office/drawing/2014/main" id="{594F1FD9-31BC-4236-9646-D5250692A9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4663" y="1980570"/>
            <a:ext cx="2191110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26" name="Pladsholder til tekst 6">
            <a:extLst>
              <a:ext uri="{FF2B5EF4-FFF2-40B4-BE49-F238E27FC236}">
                <a16:creationId xmlns:a16="http://schemas.microsoft.com/office/drawing/2014/main" id="{0A780993-7245-4B5D-97B3-F91F4951A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22589" y="2432649"/>
            <a:ext cx="2191110" cy="3191774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7" name="Pladsholder til tekst 8">
            <a:extLst>
              <a:ext uri="{FF2B5EF4-FFF2-40B4-BE49-F238E27FC236}">
                <a16:creationId xmlns:a16="http://schemas.microsoft.com/office/drawing/2014/main" id="{8F591E3D-B491-4F86-99B0-E4DDC8ABE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2589" y="1980570"/>
            <a:ext cx="2191110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0" name="Pladsholder til billede 28">
            <a:extLst>
              <a:ext uri="{FF2B5EF4-FFF2-40B4-BE49-F238E27FC236}">
                <a16:creationId xmlns:a16="http://schemas.microsoft.com/office/drawing/2014/main" id="{37D0A543-420A-4384-AEEB-1202B5B368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69888" y="5623191"/>
            <a:ext cx="2190750" cy="42236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billede 28">
            <a:extLst>
              <a:ext uri="{FF2B5EF4-FFF2-40B4-BE49-F238E27FC236}">
                <a16:creationId xmlns:a16="http://schemas.microsoft.com/office/drawing/2014/main" id="{92FD227A-1F31-4A0D-9869-7D921BFA748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94512" y="5623191"/>
            <a:ext cx="2190750" cy="42236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2" name="Pladsholder til billede 28">
            <a:extLst>
              <a:ext uri="{FF2B5EF4-FFF2-40B4-BE49-F238E27FC236}">
                <a16:creationId xmlns:a16="http://schemas.microsoft.com/office/drawing/2014/main" id="{3715CEEB-9DDE-438D-8340-AEBC696AA7C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22949" y="5620727"/>
            <a:ext cx="2190750" cy="42236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3EF2FFE-6B4A-4638-9076-AA61AA6E300A}"/>
              </a:ext>
            </a:extLst>
          </p:cNvPr>
          <p:cNvSpPr/>
          <p:nvPr userDrawn="1"/>
        </p:nvSpPr>
        <p:spPr>
          <a:xfrm>
            <a:off x="880999" y="1818320"/>
            <a:ext cx="2520000" cy="4392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Pladsholder til tekst 6">
            <a:extLst>
              <a:ext uri="{FF2B5EF4-FFF2-40B4-BE49-F238E27FC236}">
                <a16:creationId xmlns:a16="http://schemas.microsoft.com/office/drawing/2014/main" id="{E87B9625-F08F-482E-BA00-1FE2B778DE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5113" y="2432649"/>
            <a:ext cx="2191110" cy="3190542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36" name="Pladsholder til tekst 8">
            <a:extLst>
              <a:ext uri="{FF2B5EF4-FFF2-40B4-BE49-F238E27FC236}">
                <a16:creationId xmlns:a16="http://schemas.microsoft.com/office/drawing/2014/main" id="{9C66F3C2-FCC7-4713-903E-E12EC87F11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45113" y="1980570"/>
            <a:ext cx="2191110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7" name="Pladsholder til billede 28">
            <a:extLst>
              <a:ext uri="{FF2B5EF4-FFF2-40B4-BE49-F238E27FC236}">
                <a16:creationId xmlns:a16="http://schemas.microsoft.com/office/drawing/2014/main" id="{08581496-AF46-42AB-AF9D-E2415589CD4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5113" y="5623191"/>
            <a:ext cx="2190750" cy="42236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9" name="Pladsholder til billede 2">
            <a:extLst>
              <a:ext uri="{FF2B5EF4-FFF2-40B4-BE49-F238E27FC236}">
                <a16:creationId xmlns:a16="http://schemas.microsoft.com/office/drawing/2014/main" id="{C7E22B7E-50C6-43CB-BB52-310350C0A1A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721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492595FC-CBB6-4EEB-8292-AD23B5D8C1E4}"/>
              </a:ext>
            </a:extLst>
          </p:cNvPr>
          <p:cNvSpPr/>
          <p:nvPr userDrawn="1"/>
        </p:nvSpPr>
        <p:spPr>
          <a:xfrm>
            <a:off x="8754662" y="1824248"/>
            <a:ext cx="2520000" cy="43926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A9E75E9-42A2-446E-98BA-C95A30BC4CAB}"/>
              </a:ext>
            </a:extLst>
          </p:cNvPr>
          <p:cNvSpPr/>
          <p:nvPr userDrawn="1"/>
        </p:nvSpPr>
        <p:spPr>
          <a:xfrm>
            <a:off x="6129887" y="1818320"/>
            <a:ext cx="2520000" cy="43926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13A3866-BD6E-4E3B-888B-32B2DD72A00E}"/>
              </a:ext>
            </a:extLst>
          </p:cNvPr>
          <p:cNvSpPr/>
          <p:nvPr userDrawn="1"/>
        </p:nvSpPr>
        <p:spPr>
          <a:xfrm>
            <a:off x="3505774" y="1818320"/>
            <a:ext cx="2520000" cy="4392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A52BCB-4E0B-4B6F-8CA6-A4F1EAE5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3D61074C-9AD3-4669-A8F8-CF82B9DBC8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9888" y="4183813"/>
            <a:ext cx="2191110" cy="1859279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74307642-D238-4E7A-94A3-75E21E147A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9888" y="3688604"/>
            <a:ext cx="2191110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FB9DC069-5E3D-498C-BEA0-B402A36003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4663" y="4183813"/>
            <a:ext cx="2191110" cy="1859997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5" name="Pladsholder til tekst 8">
            <a:extLst>
              <a:ext uri="{FF2B5EF4-FFF2-40B4-BE49-F238E27FC236}">
                <a16:creationId xmlns:a16="http://schemas.microsoft.com/office/drawing/2014/main" id="{594F1FD9-31BC-4236-9646-D5250692A9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4663" y="3688604"/>
            <a:ext cx="2191110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26" name="Pladsholder til tekst 6">
            <a:extLst>
              <a:ext uri="{FF2B5EF4-FFF2-40B4-BE49-F238E27FC236}">
                <a16:creationId xmlns:a16="http://schemas.microsoft.com/office/drawing/2014/main" id="{0A780993-7245-4B5D-97B3-F91F4951A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22589" y="4183813"/>
            <a:ext cx="2191110" cy="1859997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7" name="Pladsholder til tekst 8">
            <a:extLst>
              <a:ext uri="{FF2B5EF4-FFF2-40B4-BE49-F238E27FC236}">
                <a16:creationId xmlns:a16="http://schemas.microsoft.com/office/drawing/2014/main" id="{8F591E3D-B491-4F86-99B0-E4DDC8ABE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2589" y="3688604"/>
            <a:ext cx="2191110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0" name="Pladsholder til billede 28">
            <a:extLst>
              <a:ext uri="{FF2B5EF4-FFF2-40B4-BE49-F238E27FC236}">
                <a16:creationId xmlns:a16="http://schemas.microsoft.com/office/drawing/2014/main" id="{37D0A543-420A-4384-AEEB-1202B5B368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69888" y="1984076"/>
            <a:ext cx="2190750" cy="160471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billede 28">
            <a:extLst>
              <a:ext uri="{FF2B5EF4-FFF2-40B4-BE49-F238E27FC236}">
                <a16:creationId xmlns:a16="http://schemas.microsoft.com/office/drawing/2014/main" id="{92FD227A-1F31-4A0D-9869-7D921BFA748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94512" y="1984076"/>
            <a:ext cx="2190750" cy="160471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2" name="Pladsholder til billede 28">
            <a:extLst>
              <a:ext uri="{FF2B5EF4-FFF2-40B4-BE49-F238E27FC236}">
                <a16:creationId xmlns:a16="http://schemas.microsoft.com/office/drawing/2014/main" id="{3715CEEB-9DDE-438D-8340-AEBC696AA7C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22949" y="1981612"/>
            <a:ext cx="2190750" cy="160471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3EF2FFE-6B4A-4638-9076-AA61AA6E300A}"/>
              </a:ext>
            </a:extLst>
          </p:cNvPr>
          <p:cNvSpPr/>
          <p:nvPr userDrawn="1"/>
        </p:nvSpPr>
        <p:spPr>
          <a:xfrm>
            <a:off x="880999" y="1818320"/>
            <a:ext cx="2520000" cy="4392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Pladsholder til tekst 6">
            <a:extLst>
              <a:ext uri="{FF2B5EF4-FFF2-40B4-BE49-F238E27FC236}">
                <a16:creationId xmlns:a16="http://schemas.microsoft.com/office/drawing/2014/main" id="{E87B9625-F08F-482E-BA00-1FE2B778DE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5113" y="4183813"/>
            <a:ext cx="2191110" cy="1859279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36" name="Pladsholder til tekst 8">
            <a:extLst>
              <a:ext uri="{FF2B5EF4-FFF2-40B4-BE49-F238E27FC236}">
                <a16:creationId xmlns:a16="http://schemas.microsoft.com/office/drawing/2014/main" id="{9C66F3C2-FCC7-4713-903E-E12EC87F11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45113" y="3688604"/>
            <a:ext cx="2191110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7" name="Pladsholder til billede 28">
            <a:extLst>
              <a:ext uri="{FF2B5EF4-FFF2-40B4-BE49-F238E27FC236}">
                <a16:creationId xmlns:a16="http://schemas.microsoft.com/office/drawing/2014/main" id="{08581496-AF46-42AB-AF9D-E2415589CD4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5113" y="1984076"/>
            <a:ext cx="2190750" cy="160471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092E7EE2-FAE6-4EE3-A9C4-0B3E9F7DC72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4203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D3A6C5F7-1C34-43E4-943F-19DFCF4B17E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726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_rediger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dsholder til billede 13">
            <a:extLst>
              <a:ext uri="{FF2B5EF4-FFF2-40B4-BE49-F238E27FC236}">
                <a16:creationId xmlns:a16="http://schemas.microsoft.com/office/drawing/2014/main" id="{3EC0EBD5-6139-444F-B7DC-C186F04FB7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381500"/>
          </a:xfr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1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udskifte billedet</a:t>
            </a:r>
          </a:p>
        </p:txBody>
      </p:sp>
      <p:sp>
        <p:nvSpPr>
          <p:cNvPr id="41" name="Pladsholder til tekst 2">
            <a:extLst>
              <a:ext uri="{FF2B5EF4-FFF2-40B4-BE49-F238E27FC236}">
                <a16:creationId xmlns:a16="http://schemas.microsoft.com/office/drawing/2014/main" id="{3CA152A5-2EE8-49DE-9B7E-42C5948076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4381500"/>
            <a:ext cx="12192000" cy="247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35" name="Pladsholder til tekst 6">
            <a:extLst>
              <a:ext uri="{FF2B5EF4-FFF2-40B4-BE49-F238E27FC236}">
                <a16:creationId xmlns:a16="http://schemas.microsoft.com/office/drawing/2014/main" id="{E87B9625-F08F-482E-BA00-1FE2B778DE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4713" y="4591050"/>
            <a:ext cx="10441287" cy="254444"/>
          </a:xfrm>
        </p:spPr>
        <p:txBody>
          <a:bodyPr anchor="t">
            <a:normAutofit/>
          </a:bodyPr>
          <a:lstStyle>
            <a:lvl1pPr marL="0" indent="0" algn="just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OM PLUSS</a:t>
            </a:r>
          </a:p>
        </p:txBody>
      </p:sp>
      <p:sp>
        <p:nvSpPr>
          <p:cNvPr id="33" name="Pladsholder til tekst 6">
            <a:extLst>
              <a:ext uri="{FF2B5EF4-FFF2-40B4-BE49-F238E27FC236}">
                <a16:creationId xmlns:a16="http://schemas.microsoft.com/office/drawing/2014/main" id="{17E4F425-1B69-41BA-A554-505A0EC9746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4712" y="4852949"/>
            <a:ext cx="10441287" cy="1347825"/>
          </a:xfrm>
        </p:spPr>
        <p:txBody>
          <a:bodyPr anchor="t">
            <a:normAutofit/>
          </a:bodyPr>
          <a:lstStyle>
            <a:lvl1pPr marL="0" indent="0" algn="just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Siden 2001 har vi bistået virksomheder, organisationer og samfundsinstitutioner i at udvikle og realisere deres potentialer. Det sker via udvikling af </a:t>
            </a:r>
            <a:r>
              <a:rPr lang="da-DK" dirty="0" err="1"/>
              <a:t>governance</a:t>
            </a:r>
            <a:r>
              <a:rPr lang="da-DK" dirty="0"/>
              <a:t>, strategi, ledelse og organisation, samt ved at skabe overblik, beslutningsgrundlag og læring gennem strategiske analyser og evalueringer. I vores adfærd og tænkning styres vi af tre værdier: Værdiskabelse, fairness og troværdighed. Konsulenterne arbejder over hele landet ud fra vores kontorer i Aarhus og København. </a:t>
            </a:r>
          </a:p>
        </p:txBody>
      </p:sp>
      <p:sp>
        <p:nvSpPr>
          <p:cNvPr id="42" name="Pladsholder til billede 2">
            <a:extLst>
              <a:ext uri="{FF2B5EF4-FFF2-40B4-BE49-F238E27FC236}">
                <a16:creationId xmlns:a16="http://schemas.microsoft.com/office/drawing/2014/main" id="{79273B4A-00D2-46F7-BAD8-AD3A1C60015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007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B027BB2-3767-4EBF-9176-70BB62FC7CC0}"/>
              </a:ext>
            </a:extLst>
          </p:cNvPr>
          <p:cNvSpPr/>
          <p:nvPr userDrawn="1"/>
        </p:nvSpPr>
        <p:spPr>
          <a:xfrm>
            <a:off x="0" y="4374045"/>
            <a:ext cx="12192000" cy="2483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E7AF131-B218-49F7-8078-F8E4F10B7648}"/>
              </a:ext>
            </a:extLst>
          </p:cNvPr>
          <p:cNvSpPr/>
          <p:nvPr userDrawn="1"/>
        </p:nvSpPr>
        <p:spPr>
          <a:xfrm>
            <a:off x="0" y="0"/>
            <a:ext cx="12192000" cy="4374045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94C3425-4AA0-4DE6-9547-2B90C87970C2}"/>
              </a:ext>
            </a:extLst>
          </p:cNvPr>
          <p:cNvSpPr txBox="1"/>
          <p:nvPr userDrawn="1"/>
        </p:nvSpPr>
        <p:spPr>
          <a:xfrm>
            <a:off x="874714" y="4845494"/>
            <a:ext cx="1044257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da-DK" sz="1400" dirty="0">
                <a:solidFill>
                  <a:schemeClr val="bg1"/>
                </a:solidFill>
              </a:rPr>
              <a:t>Siden 2001 har vi bistået virksomheder, organisationer og samfundsinstitutioner i at udvikle og realisere deres potentialer. Det sker via udvikling af </a:t>
            </a:r>
            <a:r>
              <a:rPr lang="da-DK" sz="1400" dirty="0" err="1">
                <a:solidFill>
                  <a:schemeClr val="bg1"/>
                </a:solidFill>
              </a:rPr>
              <a:t>governance</a:t>
            </a:r>
            <a:r>
              <a:rPr lang="da-DK" sz="1400" dirty="0">
                <a:solidFill>
                  <a:schemeClr val="bg1"/>
                </a:solidFill>
              </a:rPr>
              <a:t>, strategi, ledelse og organisation, samt ved at skabe overblik, beslutningsgrundlag og læring gennem strategiske analyser og evalueringer. I vores adfærd og tænkning styres vi af tre værdier: Værdiskabelse, fairness og troværdighed. Konsulenterne arbejder over hele landet ud fra vores kontorer i Aarhus og København.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089E1D1A-A079-41E2-B88C-D03E5B0E26E9}"/>
              </a:ext>
            </a:extLst>
          </p:cNvPr>
          <p:cNvSpPr txBox="1"/>
          <p:nvPr userDrawn="1"/>
        </p:nvSpPr>
        <p:spPr>
          <a:xfrm>
            <a:off x="874712" y="4597545"/>
            <a:ext cx="1044257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da-DK" sz="1400" b="0" dirty="0">
                <a:solidFill>
                  <a:schemeClr val="bg1"/>
                </a:solidFill>
              </a:rPr>
              <a:t>OM PLUSS</a:t>
            </a:r>
          </a:p>
        </p:txBody>
      </p:sp>
      <p:sp>
        <p:nvSpPr>
          <p:cNvPr id="14" name="Pladsholder til billede 2">
            <a:extLst>
              <a:ext uri="{FF2B5EF4-FFF2-40B4-BE49-F238E27FC236}">
                <a16:creationId xmlns:a16="http://schemas.microsoft.com/office/drawing/2014/main" id="{559952C3-7710-47FA-9352-25C78609063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10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tekst 2">
            <a:extLst>
              <a:ext uri="{FF2B5EF4-FFF2-40B4-BE49-F238E27FC236}">
                <a16:creationId xmlns:a16="http://schemas.microsoft.com/office/drawing/2014/main" id="{4412A508-DAAE-45E5-AC10-CE5A6598A6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7012" y="2938467"/>
            <a:ext cx="11737975" cy="3730621"/>
          </a:xfrm>
          <a:solidFill>
            <a:schemeClr val="bg2"/>
          </a:solidFill>
        </p:spPr>
        <p:txBody>
          <a:bodyPr vert="vert270">
            <a:normAutofit/>
          </a:bodyPr>
          <a:lstStyle>
            <a:lvl1pPr marL="0" indent="0"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F03BC7C-1188-46B4-B97E-17B416B652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66975" y="3300412"/>
            <a:ext cx="8850313" cy="257175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FDCE0E1-3682-4987-A2BD-BBCBA852E4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252" y="3300412"/>
            <a:ext cx="1453898" cy="25717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16" name="Pladsholder til tekst 6">
            <a:extLst>
              <a:ext uri="{FF2B5EF4-FFF2-40B4-BE49-F238E27FC236}">
                <a16:creationId xmlns:a16="http://schemas.microsoft.com/office/drawing/2014/main" id="{011A5073-3424-4B3D-9DE9-08198B47DA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6975" y="3609973"/>
            <a:ext cx="8850313" cy="257175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7" name="Pladsholder til tekst 8">
            <a:extLst>
              <a:ext uri="{FF2B5EF4-FFF2-40B4-BE49-F238E27FC236}">
                <a16:creationId xmlns:a16="http://schemas.microsoft.com/office/drawing/2014/main" id="{4E8CE8FD-281C-41D1-81EB-B435196BB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252" y="3609973"/>
            <a:ext cx="1453898" cy="25717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C42D4292-AC39-4201-84E0-50AE8C4398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6975" y="3919533"/>
            <a:ext cx="8850313" cy="257175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A94A857B-2E67-4378-A7A7-8906206537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252" y="3919533"/>
            <a:ext cx="1453898" cy="25717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5BCEA438-EBF8-4113-B771-84151F9145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6975" y="4236233"/>
            <a:ext cx="8850313" cy="257175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5" name="Pladsholder til tekst 8">
            <a:extLst>
              <a:ext uri="{FF2B5EF4-FFF2-40B4-BE49-F238E27FC236}">
                <a16:creationId xmlns:a16="http://schemas.microsoft.com/office/drawing/2014/main" id="{0CEE900D-EC69-417C-BED0-7050741E57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9252" y="4236233"/>
            <a:ext cx="1453898" cy="25717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26" name="Pladsholder til tekst 6">
            <a:extLst>
              <a:ext uri="{FF2B5EF4-FFF2-40B4-BE49-F238E27FC236}">
                <a16:creationId xmlns:a16="http://schemas.microsoft.com/office/drawing/2014/main" id="{117B7451-B120-421C-9955-B9B418DFA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66975" y="4552932"/>
            <a:ext cx="8850313" cy="257175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7" name="Pladsholder til tekst 8">
            <a:extLst>
              <a:ext uri="{FF2B5EF4-FFF2-40B4-BE49-F238E27FC236}">
                <a16:creationId xmlns:a16="http://schemas.microsoft.com/office/drawing/2014/main" id="{CAFEAEC0-EB5D-412F-96CB-9F5A6E4249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252" y="4552932"/>
            <a:ext cx="1453898" cy="25717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28" name="Pladsholder til tekst 6">
            <a:extLst>
              <a:ext uri="{FF2B5EF4-FFF2-40B4-BE49-F238E27FC236}">
                <a16:creationId xmlns:a16="http://schemas.microsoft.com/office/drawing/2014/main" id="{C9F4EB92-EE92-46E3-A475-D0568EFB38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66975" y="4867278"/>
            <a:ext cx="8850313" cy="257175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9" name="Pladsholder til tekst 8">
            <a:extLst>
              <a:ext uri="{FF2B5EF4-FFF2-40B4-BE49-F238E27FC236}">
                <a16:creationId xmlns:a16="http://schemas.microsoft.com/office/drawing/2014/main" id="{A75A7DC5-F441-40E3-8C24-FF75990464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9252" y="4867278"/>
            <a:ext cx="1453898" cy="25717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7A138A2-8C73-4BA1-A375-7A0689D5BC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2263979"/>
            <a:ext cx="5640388" cy="428625"/>
          </a:xfrm>
        </p:spPr>
        <p:txBody>
          <a:bodyPr anchor="ctr">
            <a:noAutofit/>
          </a:bodyPr>
          <a:lstStyle>
            <a:lvl1pPr marL="0" indent="0">
              <a:buNone/>
              <a:defRPr sz="28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0" name="Pladsholder til tekst 6">
            <a:extLst>
              <a:ext uri="{FF2B5EF4-FFF2-40B4-BE49-F238E27FC236}">
                <a16:creationId xmlns:a16="http://schemas.microsoft.com/office/drawing/2014/main" id="{C131216F-2BCF-47D2-8531-E09F33CDBA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66975" y="5187555"/>
            <a:ext cx="8850313" cy="257175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31" name="Pladsholder til tekst 8">
            <a:extLst>
              <a:ext uri="{FF2B5EF4-FFF2-40B4-BE49-F238E27FC236}">
                <a16:creationId xmlns:a16="http://schemas.microsoft.com/office/drawing/2014/main" id="{4A89F049-FA27-450E-941F-1CB8CA6A6F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9252" y="5187555"/>
            <a:ext cx="1453898" cy="25717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32" name="Pladsholder til tekst 6">
            <a:extLst>
              <a:ext uri="{FF2B5EF4-FFF2-40B4-BE49-F238E27FC236}">
                <a16:creationId xmlns:a16="http://schemas.microsoft.com/office/drawing/2014/main" id="{6CA2CEAB-F5BA-47D5-A52F-6759D63A31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66975" y="5501901"/>
            <a:ext cx="8850313" cy="257175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33" name="Pladsholder til tekst 8">
            <a:extLst>
              <a:ext uri="{FF2B5EF4-FFF2-40B4-BE49-F238E27FC236}">
                <a16:creationId xmlns:a16="http://schemas.microsoft.com/office/drawing/2014/main" id="{0D933ED1-D1E9-4D23-A2BF-791E4BA50A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9252" y="5501901"/>
            <a:ext cx="1453898" cy="25717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35" name="Pladsholder til billede 2">
            <a:extLst>
              <a:ext uri="{FF2B5EF4-FFF2-40B4-BE49-F238E27FC236}">
                <a16:creationId xmlns:a16="http://schemas.microsoft.com/office/drawing/2014/main" id="{876357F0-AADD-4DFB-BE70-95040F3FBAB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466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F607B97-6E8D-40D0-8842-C67874A6C727}"/>
              </a:ext>
            </a:extLst>
          </p:cNvPr>
          <p:cNvSpPr/>
          <p:nvPr userDrawn="1"/>
        </p:nvSpPr>
        <p:spPr>
          <a:xfrm>
            <a:off x="0" y="1166165"/>
            <a:ext cx="12192000" cy="5167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68607" y="6451433"/>
            <a:ext cx="263583" cy="284820"/>
          </a:xfrm>
          <a:prstGeom prst="rect">
            <a:avLst/>
          </a:prstGeom>
        </p:spPr>
        <p:txBody>
          <a:bodyPr/>
          <a:lstStyle/>
          <a:p>
            <a:fld id="{E8587106-2619-47FC-9C4F-03EE6D0A5A5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EBD421E-88F2-4E49-8047-C0799FB7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99600"/>
            <a:ext cx="11185200" cy="720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F035EE28-118B-49CE-8CA1-0A8AD5B887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000" y="1346400"/>
            <a:ext cx="11185199" cy="4802082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buFont typeface="Wingdings" panose="05000000000000000000" pitchFamily="2" charset="2"/>
              <a:buChar char="§"/>
              <a:defRPr sz="1800"/>
            </a:lvl1pPr>
            <a:lvl2pPr marL="447675" indent="-177800">
              <a:defRPr sz="1600"/>
            </a:lvl2pPr>
            <a:lvl3pPr marL="719138" indent="-177800">
              <a:defRPr sz="1600"/>
            </a:lvl3pPr>
            <a:lvl4pPr marL="989013" indent="-187325">
              <a:defRPr sz="1600"/>
            </a:lvl4pPr>
            <a:lvl5pPr marL="1258888" indent="-1857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/>
              <a:t>Niveau 1</a:t>
            </a:r>
          </a:p>
          <a:p>
            <a:pPr lvl="1"/>
            <a:r>
              <a:rPr lang="da-DK" noProof="0" dirty="0"/>
              <a:t>Niveau 2</a:t>
            </a:r>
          </a:p>
          <a:p>
            <a:pPr lvl="2"/>
            <a:r>
              <a:rPr lang="da-DK" noProof="0" dirty="0"/>
              <a:t>Niveau 3</a:t>
            </a:r>
          </a:p>
          <a:p>
            <a:pPr lvl="3"/>
            <a:r>
              <a:rPr lang="da-DK" noProof="0" dirty="0"/>
              <a:t>Niveau 4</a:t>
            </a:r>
          </a:p>
          <a:p>
            <a:pPr lvl="4"/>
            <a:r>
              <a:rPr lang="da-DK" noProof="0" dirty="0"/>
              <a:t>Niveau 5</a:t>
            </a:r>
          </a:p>
        </p:txBody>
      </p:sp>
    </p:spTree>
    <p:extLst>
      <p:ext uri="{BB962C8B-B14F-4D97-AF65-F5344CB8AC3E}">
        <p14:creationId xmlns:p14="http://schemas.microsoft.com/office/powerpoint/2010/main" val="3932099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76B6934-ECD2-4521-B9C9-FBEE47D228EB}"/>
              </a:ext>
            </a:extLst>
          </p:cNvPr>
          <p:cNvSpPr/>
          <p:nvPr userDrawn="1"/>
        </p:nvSpPr>
        <p:spPr>
          <a:xfrm>
            <a:off x="0" y="1166165"/>
            <a:ext cx="12192000" cy="5167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68607" y="6451433"/>
            <a:ext cx="263583" cy="284820"/>
          </a:xfrm>
          <a:prstGeom prst="rect">
            <a:avLst/>
          </a:prstGeom>
        </p:spPr>
        <p:txBody>
          <a:bodyPr/>
          <a:lstStyle/>
          <a:p>
            <a:fld id="{E8587106-2619-47FC-9C4F-03EE6D0A5A5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1E2F04-4754-4508-8315-B358D635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99600"/>
            <a:ext cx="11185200" cy="7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55F85B6E-0798-4FCB-9AD4-1A5CD64A09D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504001" y="1346400"/>
            <a:ext cx="3513599" cy="4802082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buFont typeface="Wingdings" panose="05000000000000000000" pitchFamily="2" charset="2"/>
              <a:buChar char="§"/>
              <a:defRPr sz="1100"/>
            </a:lvl1pPr>
            <a:lvl2pPr marL="447675" indent="-177800">
              <a:defRPr sz="1100"/>
            </a:lvl2pPr>
            <a:lvl3pPr marL="719138" indent="-177800">
              <a:defRPr sz="1100"/>
            </a:lvl3pPr>
            <a:lvl4pPr marL="989013" indent="-187325">
              <a:defRPr sz="1100"/>
            </a:lvl4pPr>
            <a:lvl5pPr marL="1258888" indent="-185738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Niveau 1</a:t>
            </a:r>
          </a:p>
          <a:p>
            <a:pPr lvl="1"/>
            <a:r>
              <a:rPr lang="da-DK" noProof="0"/>
              <a:t>Niveau 2</a:t>
            </a:r>
          </a:p>
          <a:p>
            <a:pPr lvl="2"/>
            <a:r>
              <a:rPr lang="da-DK" noProof="0"/>
              <a:t>Niveau 3</a:t>
            </a:r>
          </a:p>
          <a:p>
            <a:pPr lvl="3"/>
            <a:r>
              <a:rPr lang="da-DK" noProof="0"/>
              <a:t>Niveau 4</a:t>
            </a:r>
          </a:p>
          <a:p>
            <a:pPr lvl="4"/>
            <a:r>
              <a:rPr lang="da-DK" noProof="0"/>
              <a:t>Niveau 5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92E73D6B-518F-4C95-A06F-D739C5A9BB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75600" y="1346400"/>
            <a:ext cx="3513599" cy="4802082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buFont typeface="Wingdings" panose="05000000000000000000" pitchFamily="2" charset="2"/>
              <a:buChar char="§"/>
              <a:defRPr sz="1100"/>
            </a:lvl1pPr>
            <a:lvl2pPr marL="447675" indent="-177800">
              <a:defRPr sz="1100"/>
            </a:lvl2pPr>
            <a:lvl3pPr marL="719138" indent="-177800">
              <a:defRPr sz="1100"/>
            </a:lvl3pPr>
            <a:lvl4pPr marL="989013" indent="-187325">
              <a:defRPr sz="1100"/>
            </a:lvl4pPr>
            <a:lvl5pPr marL="1258888" indent="-185738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Niveau 1</a:t>
            </a:r>
          </a:p>
          <a:p>
            <a:pPr lvl="1"/>
            <a:r>
              <a:rPr lang="da-DK" noProof="0"/>
              <a:t>Niveau 2</a:t>
            </a:r>
          </a:p>
          <a:p>
            <a:pPr lvl="2"/>
            <a:r>
              <a:rPr lang="da-DK" noProof="0"/>
              <a:t>Niveau 3</a:t>
            </a:r>
          </a:p>
          <a:p>
            <a:pPr lvl="3"/>
            <a:r>
              <a:rPr lang="da-DK" noProof="0"/>
              <a:t>Niveau 4</a:t>
            </a:r>
          </a:p>
          <a:p>
            <a:pPr lvl="4"/>
            <a:r>
              <a:rPr lang="da-DK" noProof="0"/>
              <a:t>Niveau 5</a:t>
            </a:r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40E8B1D2-09E0-40A1-9205-816B3DD5DB1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337999" y="1346400"/>
            <a:ext cx="3513600" cy="4802082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buFont typeface="Wingdings" panose="05000000000000000000" pitchFamily="2" charset="2"/>
              <a:buChar char="§"/>
              <a:defRPr sz="1100"/>
            </a:lvl1pPr>
            <a:lvl2pPr marL="447675" indent="-177800">
              <a:defRPr sz="1100"/>
            </a:lvl2pPr>
            <a:lvl3pPr marL="719138" indent="-177800">
              <a:defRPr sz="1100"/>
            </a:lvl3pPr>
            <a:lvl4pPr marL="989013" indent="-187325">
              <a:defRPr sz="1100"/>
            </a:lvl4pPr>
            <a:lvl5pPr marL="1258888" indent="-185738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Niveau 1</a:t>
            </a:r>
          </a:p>
          <a:p>
            <a:pPr lvl="1"/>
            <a:r>
              <a:rPr lang="da-DK" noProof="0"/>
              <a:t>Niveau 2</a:t>
            </a:r>
          </a:p>
          <a:p>
            <a:pPr lvl="2"/>
            <a:r>
              <a:rPr lang="da-DK" noProof="0"/>
              <a:t>Niveau 3</a:t>
            </a:r>
          </a:p>
          <a:p>
            <a:pPr lvl="3"/>
            <a:r>
              <a:rPr lang="da-DK" noProof="0"/>
              <a:t>Niveau 4</a:t>
            </a:r>
          </a:p>
          <a:p>
            <a:pPr lvl="4"/>
            <a:r>
              <a:rPr lang="da-DK" noProof="0"/>
              <a:t>Niveau 5</a:t>
            </a:r>
          </a:p>
        </p:txBody>
      </p:sp>
    </p:spTree>
    <p:extLst>
      <p:ext uri="{BB962C8B-B14F-4D97-AF65-F5344CB8AC3E}">
        <p14:creationId xmlns:p14="http://schemas.microsoft.com/office/powerpoint/2010/main" val="75598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tekst 2">
            <a:extLst>
              <a:ext uri="{FF2B5EF4-FFF2-40B4-BE49-F238E27FC236}">
                <a16:creationId xmlns:a16="http://schemas.microsoft.com/office/drawing/2014/main" id="{4412A508-DAAE-45E5-AC10-CE5A6598A6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7012" y="2938467"/>
            <a:ext cx="11737975" cy="3730621"/>
          </a:xfrm>
          <a:solidFill>
            <a:schemeClr val="accent2"/>
          </a:solidFill>
        </p:spPr>
        <p:txBody>
          <a:bodyPr vert="vert270">
            <a:normAutofit/>
          </a:bodyPr>
          <a:lstStyle>
            <a:lvl1pPr marL="0" indent="0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F03BC7C-1188-46B4-B97E-17B416B652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4040664"/>
            <a:ext cx="2551947" cy="2160111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FDCE0E1-3682-4987-A2BD-BBCBA852E4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8546" y="3300412"/>
            <a:ext cx="2548113" cy="650486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16" name="Pladsholder til tekst 6">
            <a:extLst>
              <a:ext uri="{FF2B5EF4-FFF2-40B4-BE49-F238E27FC236}">
                <a16:creationId xmlns:a16="http://schemas.microsoft.com/office/drawing/2014/main" id="{011A5073-3424-4B3D-9DE9-08198B47DA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8235" y="4040662"/>
            <a:ext cx="2551947" cy="2160111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7" name="Pladsholder til tekst 8">
            <a:extLst>
              <a:ext uri="{FF2B5EF4-FFF2-40B4-BE49-F238E27FC236}">
                <a16:creationId xmlns:a16="http://schemas.microsoft.com/office/drawing/2014/main" id="{4E8CE8FD-281C-41D1-81EB-B435196BB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08235" y="3303962"/>
            <a:ext cx="2548113" cy="646936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C42D4292-AC39-4201-84E0-50AE8C4398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1757" y="4040662"/>
            <a:ext cx="2551947" cy="2160111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A94A857B-2E67-4378-A7A7-8906206537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73" y="3300412"/>
            <a:ext cx="2554215" cy="650486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4</a:t>
            </a:r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5BCEA438-EBF8-4113-B771-84151F9145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5340" y="4040663"/>
            <a:ext cx="2551947" cy="2160000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5" name="Pladsholder til tekst 8">
            <a:extLst>
              <a:ext uri="{FF2B5EF4-FFF2-40B4-BE49-F238E27FC236}">
                <a16:creationId xmlns:a16="http://schemas.microsoft.com/office/drawing/2014/main" id="{0CEE900D-EC69-417C-BED0-7050741E57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5654" y="3300412"/>
            <a:ext cx="2548113" cy="650486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7A138A2-8C73-4BA1-A375-7A0689D5BC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2263979"/>
            <a:ext cx="5640388" cy="428625"/>
          </a:xfrm>
        </p:spPr>
        <p:txBody>
          <a:bodyPr anchor="ctr">
            <a:noAutofit/>
          </a:bodyPr>
          <a:lstStyle>
            <a:lvl1pPr marL="0" indent="0">
              <a:buNone/>
              <a:defRPr sz="28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971377BB-5D60-4259-9574-9D2DDB4E66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5400000">
            <a:off x="2011916" y="4724663"/>
            <a:ext cx="2916000" cy="36000"/>
          </a:xfrm>
          <a:solidFill>
            <a:schemeClr val="bg1"/>
          </a:solidFill>
          <a:ln w="28575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1" name="Pladsholder til tekst 2">
            <a:extLst>
              <a:ext uri="{FF2B5EF4-FFF2-40B4-BE49-F238E27FC236}">
                <a16:creationId xmlns:a16="http://schemas.microsoft.com/office/drawing/2014/main" id="{56E39703-23DB-4790-BF4B-83D05648D4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5400000">
            <a:off x="4645950" y="4724663"/>
            <a:ext cx="2916000" cy="36000"/>
          </a:xfrm>
          <a:solidFill>
            <a:schemeClr val="bg1"/>
          </a:solidFill>
          <a:ln w="28575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6" name="Pladsholder til tekst 2">
            <a:extLst>
              <a:ext uri="{FF2B5EF4-FFF2-40B4-BE49-F238E27FC236}">
                <a16:creationId xmlns:a16="http://schemas.microsoft.com/office/drawing/2014/main" id="{B2098ED5-AD3B-4DD0-93D0-DD1F86DEC6D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7277052" y="4724663"/>
            <a:ext cx="2916000" cy="36000"/>
          </a:xfrm>
          <a:solidFill>
            <a:schemeClr val="bg1"/>
          </a:solidFill>
          <a:ln w="28575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8" name="Pladsholder til billede 2">
            <a:extLst>
              <a:ext uri="{FF2B5EF4-FFF2-40B4-BE49-F238E27FC236}">
                <a16:creationId xmlns:a16="http://schemas.microsoft.com/office/drawing/2014/main" id="{3E1AF3DB-0E73-4D98-9A8F-37E6B4D0DDD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0157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07DE0956-67E4-42CD-BB2C-9115F325AF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4852927" y="-442976"/>
            <a:ext cx="2486147" cy="1173797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881B72-AD86-42AB-BC24-512B374B6D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6725" y="4268004"/>
            <a:ext cx="6900564" cy="64617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da-DK" dirty="0"/>
              <a:t>Klik for indsætte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43BED0F-45FD-42BF-AF52-B3A7A7BEDA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16724" y="4958989"/>
            <a:ext cx="6900564" cy="116536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indsætte tekst</a:t>
            </a:r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BF364530-331B-401C-9221-151E08458D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0878443">
            <a:off x="1014784" y="2783835"/>
            <a:ext cx="2779837" cy="2779837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ændre farven på firkanten</a:t>
            </a:r>
          </a:p>
        </p:txBody>
      </p:sp>
      <p:sp>
        <p:nvSpPr>
          <p:cNvPr id="12" name="Pladsholder til billede 2">
            <a:extLst>
              <a:ext uri="{FF2B5EF4-FFF2-40B4-BE49-F238E27FC236}">
                <a16:creationId xmlns:a16="http://schemas.microsoft.com/office/drawing/2014/main" id="{45F5203F-61DE-4DDE-9122-76207509AD6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695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B54CA0D6-F1EC-4A7E-98F7-F6BB47011B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867502" y="-2428402"/>
            <a:ext cx="6457000" cy="11737976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881B72-AD86-42AB-BC24-512B374B6D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4331368"/>
            <a:ext cx="6935488" cy="1869407"/>
          </a:xfrm>
        </p:spPr>
        <p:txBody>
          <a:bodyPr anchor="t">
            <a:normAutofit/>
          </a:bodyPr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INDSÆTTE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43BED0F-45FD-42BF-AF52-B3A7A7BEDA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9758" y="1808163"/>
            <a:ext cx="3027530" cy="439261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indsætte tekst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403C1C50-4043-41A7-BB18-0C69BF56EF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5997770" y="3971867"/>
            <a:ext cx="4392612" cy="45719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ændre farven på stregen</a:t>
            </a:r>
          </a:p>
        </p:txBody>
      </p:sp>
      <p:sp>
        <p:nvSpPr>
          <p:cNvPr id="9" name="Pladsholder til billede 2">
            <a:extLst>
              <a:ext uri="{FF2B5EF4-FFF2-40B4-BE49-F238E27FC236}">
                <a16:creationId xmlns:a16="http://schemas.microsoft.com/office/drawing/2014/main" id="{661C2EE8-A653-4CEC-A621-AE456867A50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0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Ét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21939DF4-A48E-4519-9A2B-B6B183CD2B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825626"/>
            <a:ext cx="12192000" cy="4375150"/>
          </a:xfrm>
          <a:solidFill>
            <a:schemeClr val="bg2"/>
          </a:solidFill>
        </p:spPr>
        <p:txBody>
          <a:bodyPr vert="vert270">
            <a:normAutofit/>
          </a:bodyPr>
          <a:lstStyle>
            <a:lvl1pPr marL="0" indent="0"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A52BCB-4E0B-4B6F-8CA6-A4F1EAE5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F26C44-0B73-411E-AE32-CBAD57CA3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000" y="2025151"/>
            <a:ext cx="10440000" cy="39760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D167C1D0-8794-4206-91E1-9CDC7746A78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30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77F4AAE9-E021-4367-919D-782690141C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825626"/>
            <a:ext cx="12192000" cy="4375150"/>
          </a:xfrm>
          <a:solidFill>
            <a:schemeClr val="bg2"/>
          </a:solidFill>
        </p:spPr>
        <p:txBody>
          <a:bodyPr vert="vert270">
            <a:normAutofit/>
          </a:bodyPr>
          <a:lstStyle>
            <a:lvl1pPr marL="0" indent="0"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8356FA-3962-4F44-8BD8-1BFCAB90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ADCF9F-09C8-495B-912D-5A32D4733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330" y="2030661"/>
            <a:ext cx="5040000" cy="397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E62CF9-F857-4838-A214-4780999DF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670" y="2030661"/>
            <a:ext cx="5040000" cy="397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88DB2C53-F835-469F-9E49-74A41EAF1A3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537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77F4AAE9-E021-4367-919D-782690141C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8008" y="1801813"/>
            <a:ext cx="12192000" cy="4375150"/>
          </a:xfrm>
          <a:solidFill>
            <a:schemeClr val="bg2"/>
          </a:solidFill>
        </p:spPr>
        <p:txBody>
          <a:bodyPr vert="vert270">
            <a:normAutofit/>
          </a:bodyPr>
          <a:lstStyle>
            <a:lvl1pPr marL="0" indent="0"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8356FA-3962-4F44-8BD8-1BFCAB90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ADCF9F-09C8-495B-912D-5A32D4733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330" y="2032772"/>
            <a:ext cx="3240000" cy="397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E62CF9-F857-4838-A214-4780999DF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4654" y="2032772"/>
            <a:ext cx="3240000" cy="397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66B0DD6-765D-494A-93EA-EC3AF3F2621F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4467992" y="2032772"/>
            <a:ext cx="3240000" cy="397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1010B8C9-4E99-41CF-B839-E4A5C76C221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326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909A5-E73E-4240-9F05-EDF0BF7B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30" y="368300"/>
            <a:ext cx="10435958" cy="132238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3432302E-4964-452A-B069-8C7AA989E3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825626"/>
            <a:ext cx="12192000" cy="4375150"/>
          </a:xfrm>
          <a:solidFill>
            <a:schemeClr val="bg2"/>
          </a:solidFill>
        </p:spPr>
        <p:txBody>
          <a:bodyPr vert="vert270">
            <a:normAutofit/>
          </a:bodyPr>
          <a:lstStyle>
            <a:lvl1pPr marL="0" indent="0"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5" name="Pladsholder til billede 2">
            <a:extLst>
              <a:ext uri="{FF2B5EF4-FFF2-40B4-BE49-F238E27FC236}">
                <a16:creationId xmlns:a16="http://schemas.microsoft.com/office/drawing/2014/main" id="{BB32A43B-FD16-4785-9720-70970A7C079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859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8BEC229-C718-401E-9E3A-5E0E92F0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30" y="368300"/>
            <a:ext cx="10440000" cy="132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69C6DBB-7C81-4563-9652-999093273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825625"/>
            <a:ext cx="10440000" cy="4375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71D01B-A5CA-476F-88F4-4D70AC600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0223" y="6355061"/>
            <a:ext cx="2096234" cy="260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C44362-1F5F-49C4-896D-2F5B4D22D638}" type="datetime2">
              <a:rPr lang="da-DK" smtClean="0"/>
              <a:t>23. marts 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E265D5A-96D9-4603-A58F-2F83B499F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1330" y="6355060"/>
            <a:ext cx="6728089" cy="2601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635EB81-4ED1-4746-B395-F4DDB9883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5032" y="6355062"/>
            <a:ext cx="536276" cy="260109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>
                <a:latin typeface="Yu Gothic" panose="020B0400000000000000" pitchFamily="34" charset="-128"/>
                <a:ea typeface="Yu Gothic" panose="020B0400000000000000" pitchFamily="34" charset="-128"/>
              </a:rPr>
              <a:t>Ⅰ  </a:t>
            </a:r>
            <a:fld id="{9B2420FE-77E8-40B1-B1EC-53DDC5463E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2">
            <a:extLst>
              <a:ext uri="{FF2B5EF4-FFF2-40B4-BE49-F238E27FC236}">
                <a16:creationId xmlns:a16="http://schemas.microsoft.com/office/drawing/2014/main" id="{F3E3C0E3-423A-4F5F-9569-2908D36E2EF2}"/>
              </a:ext>
            </a:extLst>
          </p:cNvPr>
          <p:cNvSpPr txBox="1">
            <a:spLocks/>
          </p:cNvSpPr>
          <p:nvPr userDrawn="1"/>
        </p:nvSpPr>
        <p:spPr>
          <a:xfrm>
            <a:off x="11015851" y="6305992"/>
            <a:ext cx="923925" cy="254444"/>
          </a:xfrm>
          <a:prstGeom prst="rect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02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86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03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8" r:id="rId2"/>
    <p:sldLayoutId id="2147483709" r:id="rId3"/>
    <p:sldLayoutId id="2147483669" r:id="rId4"/>
    <p:sldLayoutId id="2147483704" r:id="rId5"/>
    <p:sldLayoutId id="2147483681" r:id="rId6"/>
    <p:sldLayoutId id="2147483672" r:id="rId7"/>
    <p:sldLayoutId id="2147483707" r:id="rId8"/>
    <p:sldLayoutId id="2147483674" r:id="rId9"/>
    <p:sldLayoutId id="2147483705" r:id="rId10"/>
    <p:sldLayoutId id="2147483676" r:id="rId11"/>
    <p:sldLayoutId id="2147483677" r:id="rId12"/>
    <p:sldLayoutId id="2147483682" r:id="rId13"/>
    <p:sldLayoutId id="2147483710" r:id="rId14"/>
    <p:sldLayoutId id="2147483670" r:id="rId15"/>
    <p:sldLayoutId id="2147483683" r:id="rId16"/>
    <p:sldLayoutId id="2147483675" r:id="rId17"/>
    <p:sldLayoutId id="2147483711" r:id="rId18"/>
    <p:sldLayoutId id="2147483712" r:id="rId19"/>
    <p:sldLayoutId id="2147483714" r:id="rId20"/>
    <p:sldLayoutId id="2147483715" r:id="rId2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625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7129" userDrawn="1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pos="551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7537" userDrawn="1">
          <p15:clr>
            <a:srgbClr val="F26B43"/>
          </p15:clr>
        </p15:guide>
        <p15:guide id="8" pos="143" userDrawn="1">
          <p15:clr>
            <a:srgbClr val="F26B43"/>
          </p15:clr>
        </p15:guide>
        <p15:guide id="9" orient="horz" pos="1139" userDrawn="1">
          <p15:clr>
            <a:srgbClr val="F26B43"/>
          </p15:clr>
        </p15:guide>
        <p15:guide id="10" orient="horz" pos="1071" userDrawn="1">
          <p15:clr>
            <a:srgbClr val="F26B43"/>
          </p15:clr>
        </p15:guide>
        <p15:guide id="11" orient="horz" pos="1275" userDrawn="1">
          <p15:clr>
            <a:srgbClr val="F26B43"/>
          </p15:clr>
        </p15:guide>
        <p15:guide id="12" pos="7446" userDrawn="1">
          <p15:clr>
            <a:srgbClr val="F26B43"/>
          </p15:clr>
        </p15:guide>
        <p15:guide id="13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dsholder til billede 13" descr="Et billede, der indeholder opbevarer, kvinde, mand, sidder&#10;&#10;Automatisk genereret beskrivelse">
            <a:extLst>
              <a:ext uri="{FF2B5EF4-FFF2-40B4-BE49-F238E27FC236}">
                <a16:creationId xmlns:a16="http://schemas.microsoft.com/office/drawing/2014/main" id="{F08BAABE-D818-4045-8AE4-D45F1E69F41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7820"/>
          <a:stretch>
            <a:fillRect/>
          </a:stretch>
        </p:blipFill>
        <p:spPr/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C578B4-6190-4BEE-B244-DB9DD4D7D4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3">
              <a:alpha val="80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C1716D4-4A9F-47B8-BC47-608246D72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Etiske udfordringer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0F84E789-3DAD-45CB-B02F-7ACC63109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Bilag 3: Forløb om Fremtidens megabyer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37469405-5D14-4731-BF2C-1D517F987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1000" dirty="0"/>
              <a:t>Samfundsrelevante problemstillinger i naturvidenskabsundervisningen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23338033-9C8D-4DFF-AE4F-6391DE81DE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580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BFDEDA0-3FE5-433C-B4FB-10080DB2DDE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DBDF3A20-52B1-44B2-B5EE-DA9CE156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 refleksionsværktøj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DBAA1BA-BE68-4FE4-9D3D-5830FC9CA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330" y="2030661"/>
            <a:ext cx="5040000" cy="1398339"/>
          </a:xfrm>
        </p:spPr>
        <p:txBody>
          <a:bodyPr>
            <a:norm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Det er evnen til at reflektere over dine egne etiske værdier – og gentænke værdierne, når der er behov for det</a:t>
            </a:r>
            <a:endParaRPr lang="da-DK" sz="14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endParaRPr lang="da-DK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lvl="1"/>
            <a:endParaRPr lang="da-DK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da-DK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Pladsholder til indhold 4" descr="Et billede, der indeholder LEGO, legetøj, vektorgrafik&#10;&#10;Automatisk genereret beskrivelse">
            <a:extLst>
              <a:ext uri="{FF2B5EF4-FFF2-40B4-BE49-F238E27FC236}">
                <a16:creationId xmlns:a16="http://schemas.microsoft.com/office/drawing/2014/main" id="{8D4E8D20-1A2B-4D40-9DAB-11B6412CDB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5" y="2052988"/>
            <a:ext cx="5040313" cy="3933124"/>
          </a:xfrm>
        </p:spPr>
      </p:pic>
    </p:spTree>
    <p:extLst>
      <p:ext uri="{BB962C8B-B14F-4D97-AF65-F5344CB8AC3E}">
        <p14:creationId xmlns:p14="http://schemas.microsoft.com/office/powerpoint/2010/main" val="34695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BEADAB3-6B21-4521-8A16-103D20C5168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F0585B-903B-477A-BC3F-18473DC6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etik IKKE 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1C393C1-1DFF-408C-B402-8DE1A32C9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330" y="2030661"/>
            <a:ext cx="6455135" cy="3562065"/>
          </a:xfrm>
        </p:spPr>
        <p:txBody>
          <a:bodyPr>
            <a:normAutofit/>
          </a:bodyPr>
          <a:lstStyle/>
          <a:p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Juridiske love er ikke etik</a:t>
            </a:r>
          </a:p>
          <a:p>
            <a:endParaRPr lang="da-DK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Naturlove er ikke etik</a:t>
            </a:r>
          </a:p>
          <a:p>
            <a:endParaRPr lang="da-DK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Religiøse love er ikke etik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8D2F02D-D205-4A23-864B-1D7ED359E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5" y="203066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7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7F91BA0-3755-46E8-B5EB-219DE752E8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F0585B-903B-477A-BC3F-18473DC6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etik er</a:t>
            </a:r>
            <a:br>
              <a:rPr lang="da-DK" dirty="0"/>
            </a:br>
            <a:r>
              <a:rPr lang="da-DK" dirty="0"/>
              <a:t>  – to tilgange  til at undersøge etiske problemstillinger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E2C966D8-5A92-43B0-B160-311CA132CC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En komparativtilgang</a:t>
            </a:r>
          </a:p>
          <a:p>
            <a:pPr lvl="1"/>
            <a:r>
              <a:rPr lang="da-DK" dirty="0"/>
              <a:t>Fx: </a:t>
            </a:r>
          </a:p>
          <a:p>
            <a:pPr marL="401638" lvl="1" indent="0">
              <a:buNone/>
            </a:pPr>
            <a:r>
              <a:rPr lang="da-DK" i="1" dirty="0"/>
              <a:t>	Hvad synes forskellige 	mennesker/grupper/kulturer, at vi skal 	eller ikke skal gøre?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645928A-F2D9-4513-9A25-45CD509B59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En normativ tilgang</a:t>
            </a:r>
          </a:p>
          <a:p>
            <a:pPr lvl="1"/>
            <a:r>
              <a:rPr lang="da-DK" dirty="0"/>
              <a:t>Fx:</a:t>
            </a:r>
          </a:p>
          <a:p>
            <a:pPr marL="401638" lvl="1" indent="0">
              <a:buNone/>
            </a:pPr>
            <a:r>
              <a:rPr lang="da-DK" i="1" dirty="0"/>
              <a:t>	Hvad skal vi eller hvad skal vi ikke 	gøre?</a:t>
            </a:r>
          </a:p>
        </p:txBody>
      </p:sp>
    </p:spTree>
    <p:extLst>
      <p:ext uri="{BB962C8B-B14F-4D97-AF65-F5344CB8AC3E}">
        <p14:creationId xmlns:p14="http://schemas.microsoft.com/office/powerpoint/2010/main" val="15441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45F94F4-9EDB-4C05-9D33-84F905C3E1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F0585B-903B-477A-BC3F-18473DC6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Etisk tænkning og argumentation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1C393C1-1DFF-408C-B402-8DE1A32C9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 reflektere over ”bør” udsagn:</a:t>
            </a:r>
          </a:p>
          <a:p>
            <a:pPr lvl="1"/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Jeg bør aldrig forvolde andre skade </a:t>
            </a:r>
          </a:p>
          <a:p>
            <a:pPr lvl="1"/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Jeg skal altid respektere andres integritet</a:t>
            </a:r>
          </a:p>
          <a:p>
            <a:pPr lvl="1"/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/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a-DK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Der kan stilles spørgsmålstegn ved alle ”bør” udsagn – de er sjældent dogmatiske. Fx kan man spørge hvorfor/hvorfor ikke til udsagnet ”Jeg bør aldrig forvolde andre skade”.</a:t>
            </a:r>
          </a:p>
          <a:p>
            <a:endParaRPr lang="da-DK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7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BE0007B7-2B64-4578-8EE9-847E3EEB8A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F0585B-903B-477A-BC3F-18473DC6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Etiske principper (1)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39EDB414-7013-4CF1-973A-B10418C264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”The </a:t>
            </a:r>
            <a:r>
              <a:rPr lang="da-DK" sz="2000" dirty="0" err="1"/>
              <a:t>principles</a:t>
            </a:r>
            <a:r>
              <a:rPr lang="da-DK" sz="2000" dirty="0"/>
              <a:t> </a:t>
            </a:r>
            <a:r>
              <a:rPr lang="da-DK" sz="2000" dirty="0" err="1"/>
              <a:t>are</a:t>
            </a:r>
            <a:r>
              <a:rPr lang="da-DK" sz="2000" dirty="0"/>
              <a:t> </a:t>
            </a:r>
            <a:r>
              <a:rPr lang="da-DK" sz="2000" dirty="0" err="1"/>
              <a:t>understood</a:t>
            </a:r>
            <a:r>
              <a:rPr lang="da-DK" sz="2000" dirty="0"/>
              <a:t> as the standards of </a:t>
            </a:r>
            <a:r>
              <a:rPr lang="da-DK" sz="2000" dirty="0" err="1"/>
              <a:t>conduct</a:t>
            </a:r>
            <a:r>
              <a:rPr lang="da-DK" sz="2000" dirty="0"/>
              <a:t> on </a:t>
            </a:r>
            <a:r>
              <a:rPr lang="da-DK" sz="2000" dirty="0" err="1"/>
              <a:t>which</a:t>
            </a:r>
            <a:r>
              <a:rPr lang="da-DK" sz="2000" dirty="0"/>
              <a:t> </a:t>
            </a:r>
            <a:r>
              <a:rPr lang="da-DK" sz="2000" dirty="0" err="1"/>
              <a:t>many</a:t>
            </a:r>
            <a:r>
              <a:rPr lang="da-DK" sz="2000" dirty="0"/>
              <a:t> </a:t>
            </a:r>
            <a:r>
              <a:rPr lang="da-DK" sz="2000" dirty="0" err="1"/>
              <a:t>other</a:t>
            </a:r>
            <a:r>
              <a:rPr lang="da-DK" sz="2000" dirty="0"/>
              <a:t> moral </a:t>
            </a:r>
            <a:r>
              <a:rPr lang="da-DK" sz="2000" dirty="0" err="1"/>
              <a:t>claims</a:t>
            </a:r>
            <a:r>
              <a:rPr lang="da-DK" sz="2000" dirty="0"/>
              <a:t> and </a:t>
            </a:r>
            <a:r>
              <a:rPr lang="da-DK" sz="2000" dirty="0" err="1"/>
              <a:t>judgements</a:t>
            </a:r>
            <a:r>
              <a:rPr lang="da-DK" sz="2000" dirty="0"/>
              <a:t> </a:t>
            </a:r>
            <a:r>
              <a:rPr lang="da-DK" sz="2000" dirty="0" err="1"/>
              <a:t>depend</a:t>
            </a:r>
            <a:r>
              <a:rPr lang="da-DK" sz="2000" dirty="0"/>
              <a:t>. A </a:t>
            </a:r>
            <a:r>
              <a:rPr lang="da-DK" sz="2000" dirty="0" err="1"/>
              <a:t>principle</a:t>
            </a:r>
            <a:r>
              <a:rPr lang="da-DK" sz="2000" dirty="0"/>
              <a:t>, </a:t>
            </a:r>
            <a:r>
              <a:rPr lang="da-DK" sz="2000" dirty="0" err="1"/>
              <a:t>then</a:t>
            </a:r>
            <a:r>
              <a:rPr lang="da-DK" sz="2000" dirty="0"/>
              <a:t>, is an </a:t>
            </a:r>
            <a:r>
              <a:rPr lang="da-DK" sz="2000" dirty="0" err="1"/>
              <a:t>esential</a:t>
            </a:r>
            <a:r>
              <a:rPr lang="da-DK" sz="2000" dirty="0"/>
              <a:t> norm in a system of moral </a:t>
            </a:r>
            <a:r>
              <a:rPr lang="da-DK" sz="2000" dirty="0" err="1"/>
              <a:t>thought</a:t>
            </a:r>
            <a:r>
              <a:rPr lang="da-DK" sz="2000" dirty="0"/>
              <a:t>, </a:t>
            </a:r>
            <a:r>
              <a:rPr lang="da-DK" sz="2000" dirty="0" err="1"/>
              <a:t>forming</a:t>
            </a:r>
            <a:r>
              <a:rPr lang="da-DK" sz="2000" dirty="0"/>
              <a:t> the basis og moral reasoning.”</a:t>
            </a:r>
          </a:p>
          <a:p>
            <a:pPr marL="0" indent="0">
              <a:buNone/>
            </a:pPr>
            <a:r>
              <a:rPr lang="da-DK" sz="2000" dirty="0"/>
              <a:t>”</a:t>
            </a:r>
            <a:r>
              <a:rPr lang="da-DK" sz="2000" dirty="0" err="1"/>
              <a:t>Neither</a:t>
            </a:r>
            <a:r>
              <a:rPr lang="da-DK" sz="2000" dirty="0"/>
              <a:t> </a:t>
            </a:r>
            <a:r>
              <a:rPr lang="da-DK" sz="2000" dirty="0" err="1"/>
              <a:t>rules</a:t>
            </a:r>
            <a:r>
              <a:rPr lang="da-DK" sz="2000" dirty="0"/>
              <a:t> nor practical </a:t>
            </a:r>
            <a:r>
              <a:rPr lang="da-DK" sz="2000" dirty="0" err="1"/>
              <a:t>judgements</a:t>
            </a:r>
            <a:r>
              <a:rPr lang="da-DK" sz="2000" dirty="0"/>
              <a:t> </a:t>
            </a:r>
            <a:r>
              <a:rPr lang="da-DK" sz="2000" dirty="0" err="1"/>
              <a:t>can</a:t>
            </a:r>
            <a:r>
              <a:rPr lang="da-DK" sz="2000" dirty="0"/>
              <a:t> </a:t>
            </a:r>
            <a:r>
              <a:rPr lang="da-DK" sz="2000" dirty="0" err="1"/>
              <a:t>be</a:t>
            </a:r>
            <a:r>
              <a:rPr lang="da-DK" sz="2000" dirty="0"/>
              <a:t> </a:t>
            </a:r>
            <a:r>
              <a:rPr lang="da-DK" sz="2000" dirty="0" err="1"/>
              <a:t>straightforwardly</a:t>
            </a:r>
            <a:r>
              <a:rPr lang="da-DK" sz="2000" dirty="0"/>
              <a:t> </a:t>
            </a:r>
            <a:r>
              <a:rPr lang="da-DK" sz="2000" dirty="0" err="1"/>
              <a:t>deduces</a:t>
            </a:r>
            <a:r>
              <a:rPr lang="da-DK" sz="2000" dirty="0"/>
              <a:t> from the </a:t>
            </a:r>
            <a:r>
              <a:rPr lang="da-DK" sz="2000" dirty="0" err="1"/>
              <a:t>principles</a:t>
            </a:r>
            <a:r>
              <a:rPr lang="da-DK" sz="2000" dirty="0"/>
              <a:t>.”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1400" i="1" dirty="0"/>
              <a:t>Tom </a:t>
            </a:r>
            <a:r>
              <a:rPr lang="da-DK" sz="1400" i="1" dirty="0" err="1"/>
              <a:t>Beauchamp</a:t>
            </a:r>
            <a:r>
              <a:rPr lang="da-DK" sz="1400" i="1" dirty="0"/>
              <a:t> og James </a:t>
            </a:r>
            <a:r>
              <a:rPr lang="da-DK" sz="1400" i="1" dirty="0" err="1"/>
              <a:t>Childress</a:t>
            </a:r>
            <a:r>
              <a:rPr lang="da-DK" sz="1400" i="1" dirty="0"/>
              <a:t>, </a:t>
            </a:r>
            <a:r>
              <a:rPr lang="da-DK" sz="1400" i="1" dirty="0" err="1"/>
              <a:t>Priciples</a:t>
            </a:r>
            <a:r>
              <a:rPr lang="da-DK" sz="1400" i="1" dirty="0"/>
              <a:t> of </a:t>
            </a:r>
            <a:r>
              <a:rPr lang="da-DK" sz="1400" i="1" dirty="0" err="1"/>
              <a:t>Biomedical</a:t>
            </a:r>
            <a:r>
              <a:rPr lang="da-DK" sz="1400" i="1" dirty="0"/>
              <a:t> </a:t>
            </a:r>
            <a:r>
              <a:rPr lang="da-DK" sz="1400" i="1" dirty="0" err="1"/>
              <a:t>Ethics</a:t>
            </a:r>
            <a:r>
              <a:rPr lang="da-DK" sz="1400" i="1" dirty="0"/>
              <a:t>, 1979 </a:t>
            </a:r>
            <a:r>
              <a:rPr lang="da-DK" sz="1400" i="1" dirty="0" err="1"/>
              <a:t>first</a:t>
            </a:r>
            <a:r>
              <a:rPr lang="da-DK" sz="1400" i="1" dirty="0"/>
              <a:t> edition (2013 </a:t>
            </a:r>
            <a:r>
              <a:rPr lang="da-DK" sz="1400" i="1" dirty="0" err="1"/>
              <a:t>seventh</a:t>
            </a:r>
            <a:r>
              <a:rPr lang="da-DK" sz="1400" i="1" dirty="0"/>
              <a:t> edition)</a:t>
            </a: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54F83B1-FE08-49C1-AD17-DA4FA2E8B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00" y="2025152"/>
            <a:ext cx="5040000" cy="22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2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45F94F4-9EDB-4C05-9D33-84F905C3E1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F0585B-903B-477A-BC3F-18473DC6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Etiske principper (2)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EF158079-12A0-47A1-A4A5-EF6DCB0DD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000" dirty="0">
                <a:solidFill>
                  <a:schemeClr val="accent3"/>
                </a:solidFill>
              </a:rPr>
              <a:t>Selvbestemmelsesprincippet (autonomi)</a:t>
            </a:r>
          </a:p>
          <a:p>
            <a:pPr lvl="1"/>
            <a:r>
              <a:rPr lang="da-DK" sz="1800" dirty="0"/>
              <a:t>Man skal have lov til at bestemme over sit eget liv og sine egne handlinger under forudsætning af, at det ikke krænker andres selvbestemmelsesret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>
                <a:solidFill>
                  <a:schemeClr val="accent3"/>
                </a:solidFill>
              </a:rPr>
              <a:t>Lidelses-(minimerings)princippet (non-</a:t>
            </a:r>
            <a:r>
              <a:rPr lang="da-DK" sz="2000" dirty="0" err="1">
                <a:solidFill>
                  <a:schemeClr val="accent3"/>
                </a:solidFill>
              </a:rPr>
              <a:t>maleficence</a:t>
            </a:r>
            <a:r>
              <a:rPr lang="da-DK" sz="2000" dirty="0">
                <a:solidFill>
                  <a:schemeClr val="accent3"/>
                </a:solidFill>
              </a:rPr>
              <a:t>)</a:t>
            </a:r>
          </a:p>
          <a:p>
            <a:pPr lvl="1"/>
            <a:r>
              <a:rPr lang="da-DK" sz="1800" dirty="0"/>
              <a:t>Man bør ikke forårsage lidelse i verden. Udgangspunktet er, at lidelse og smerte er noget ondt. Kan man vælge mellem to eller flere alternativer, bør man derfor vælge et alternativ, som indebærer, at man forårsager mindst skade. 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>
                <a:solidFill>
                  <a:schemeClr val="accent3"/>
                </a:solidFill>
              </a:rPr>
              <a:t>Godheds-(maksimerings)princippet (</a:t>
            </a:r>
            <a:r>
              <a:rPr lang="da-DK" sz="2000" dirty="0" err="1">
                <a:solidFill>
                  <a:schemeClr val="accent3"/>
                </a:solidFill>
              </a:rPr>
              <a:t>beneficence</a:t>
            </a:r>
            <a:r>
              <a:rPr lang="da-DK" sz="2000" dirty="0">
                <a:solidFill>
                  <a:schemeClr val="accent3"/>
                </a:solidFill>
              </a:rPr>
              <a:t>)</a:t>
            </a:r>
          </a:p>
          <a:p>
            <a:pPr lvl="1"/>
            <a:r>
              <a:rPr lang="da-DK" sz="1800" dirty="0"/>
              <a:t>Ethvert menneske har en positiv forpligtelse til at gøre godt. Dette princip er ikke identisk med det foregående, derimod kompletterer de hinanden.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>
                <a:solidFill>
                  <a:schemeClr val="accent3"/>
                </a:solidFill>
              </a:rPr>
              <a:t>Retfærdighedsprincippet (</a:t>
            </a:r>
            <a:r>
              <a:rPr lang="da-DK" sz="2000" dirty="0" err="1">
                <a:solidFill>
                  <a:schemeClr val="accent3"/>
                </a:solidFill>
              </a:rPr>
              <a:t>justice</a:t>
            </a:r>
            <a:r>
              <a:rPr lang="da-DK" sz="2000" dirty="0">
                <a:solidFill>
                  <a:schemeClr val="accent3"/>
                </a:solidFill>
              </a:rPr>
              <a:t>)</a:t>
            </a:r>
          </a:p>
          <a:p>
            <a:pPr lvl="1"/>
            <a:r>
              <a:rPr lang="da-DK" sz="1600" dirty="0"/>
              <a:t>Man bør være retfærdig. Retfærdighedsprincippet understreger, at det ville være umoralsk at behandle grupper forskelligt, hvis der ikke findes relevante forskelle imellem dem.</a:t>
            </a:r>
          </a:p>
        </p:txBody>
      </p:sp>
    </p:spTree>
    <p:extLst>
      <p:ext uri="{BB962C8B-B14F-4D97-AF65-F5344CB8AC3E}">
        <p14:creationId xmlns:p14="http://schemas.microsoft.com/office/powerpoint/2010/main" val="313443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75D95AC-7BF8-472B-BE45-6578C721E0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0C4A02-CBCC-4062-9331-36D4AC43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Etiske principper (3)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8696416-7881-4F0D-8C9F-4182FD256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 fire etiske principper er ikke en del af en </a:t>
            </a:r>
            <a:r>
              <a:rPr lang="da-DK" i="1" dirty="0"/>
              <a:t>stor teori</a:t>
            </a:r>
            <a:r>
              <a:rPr lang="da-DK" dirty="0"/>
              <a:t>, som kan give svar på komplekse etiske problemer. De er nærmere redskaber til at se et problem fra flere forskellige vinkler.</a:t>
            </a:r>
          </a:p>
          <a:p>
            <a:r>
              <a:rPr lang="da-DK" dirty="0"/>
              <a:t>Ifølge </a:t>
            </a:r>
            <a:r>
              <a:rPr lang="da-DK" dirty="0" err="1"/>
              <a:t>Beauchamp</a:t>
            </a:r>
            <a:r>
              <a:rPr lang="da-DK" dirty="0"/>
              <a:t> og </a:t>
            </a:r>
            <a:r>
              <a:rPr lang="da-DK" dirty="0" err="1"/>
              <a:t>Childress</a:t>
            </a:r>
            <a:r>
              <a:rPr lang="da-DK" dirty="0"/>
              <a:t> tager principperne afsæt i ”almindelig fornuft”.</a:t>
            </a:r>
          </a:p>
          <a:p>
            <a:r>
              <a:rPr lang="da-DK" dirty="0"/>
              <a:t>Principperne er ikke absolutte og kan ofte være i konflikt med hinanden, men man kan ikke afgøre hvilket princip, der er det mest vigtige.</a:t>
            </a:r>
          </a:p>
        </p:txBody>
      </p:sp>
    </p:spTree>
    <p:extLst>
      <p:ext uri="{BB962C8B-B14F-4D97-AF65-F5344CB8AC3E}">
        <p14:creationId xmlns:p14="http://schemas.microsoft.com/office/powerpoint/2010/main" val="429023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15FED83F-53A1-4B14-850F-78141EF1DB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0C4A02-CBCC-4062-9331-36D4AC43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i forhold til jeres projekt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8696416-7881-4F0D-8C9F-4182FD2564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I skal overveje de etiske konsekvenser af jeres foreslåede løsning.</a:t>
            </a:r>
          </a:p>
          <a:p>
            <a:pPr lvl="1"/>
            <a:r>
              <a:rPr lang="da-DK" dirty="0"/>
              <a:t>I skal adressere alle fire principper både komparativt og normativt</a:t>
            </a:r>
          </a:p>
          <a:p>
            <a:pPr marL="401638" lvl="1" indent="0">
              <a:buNone/>
            </a:pPr>
            <a:endParaRPr lang="da-DK" dirty="0"/>
          </a:p>
          <a:p>
            <a:pPr marL="401638" lvl="1" indent="0">
              <a:buNone/>
            </a:pPr>
            <a:endParaRPr lang="da-DK" dirty="0"/>
          </a:p>
          <a:p>
            <a:pPr marL="401638" lvl="1" indent="0">
              <a:buNone/>
            </a:pPr>
            <a:endParaRPr lang="da-DK" dirty="0"/>
          </a:p>
          <a:p>
            <a:pPr marL="401638" lvl="1" indent="0">
              <a:buNone/>
            </a:pPr>
            <a:endParaRPr lang="da-DK" dirty="0"/>
          </a:p>
          <a:p>
            <a:pPr marL="401638" lvl="1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i="1" dirty="0"/>
              <a:t>Fremlæg enten mundtligt og/eller på en planche 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" name="Pladsholder til indhold 9" descr="Et billede, der indeholder skiløb&#10;&#10;Automatisk genereret beskrivelse">
            <a:extLst>
              <a:ext uri="{FF2B5EF4-FFF2-40B4-BE49-F238E27FC236}">
                <a16:creationId xmlns:a16="http://schemas.microsoft.com/office/drawing/2014/main" id="{ACA08150-1070-4D81-9FD8-87BC82D21A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27" y="2024063"/>
            <a:ext cx="3978275" cy="3978275"/>
          </a:xfrm>
        </p:spPr>
      </p:pic>
    </p:spTree>
    <p:extLst>
      <p:ext uri="{BB962C8B-B14F-4D97-AF65-F5344CB8AC3E}">
        <p14:creationId xmlns:p14="http://schemas.microsoft.com/office/powerpoint/2010/main" val="22169406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Pluss">
      <a:dk1>
        <a:sysClr val="windowText" lastClr="000000"/>
      </a:dk1>
      <a:lt1>
        <a:sysClr val="window" lastClr="FFFFFF"/>
      </a:lt1>
      <a:dk2>
        <a:srgbClr val="093553"/>
      </a:dk2>
      <a:lt2>
        <a:srgbClr val="E7E6E6"/>
      </a:lt2>
      <a:accent1>
        <a:srgbClr val="093553"/>
      </a:accent1>
      <a:accent2>
        <a:srgbClr val="006186"/>
      </a:accent2>
      <a:accent3>
        <a:srgbClr val="00676A"/>
      </a:accent3>
      <a:accent4>
        <a:srgbClr val="18898D"/>
      </a:accent4>
      <a:accent5>
        <a:srgbClr val="AFDAC9"/>
      </a:accent5>
      <a:accent6>
        <a:srgbClr val="F39B0E"/>
      </a:accent6>
      <a:hlink>
        <a:srgbClr val="0563C1"/>
      </a:hlink>
      <a:folHlink>
        <a:srgbClr val="954F72"/>
      </a:folHlink>
    </a:clrScheme>
    <a:fontScheme name="Pluss Leadership">
      <a:majorFont>
        <a:latin typeface="Yu Gothic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" id="{3A87B524-F935-4FC2-AD08-798918FA4C7F}" vid="{B82A1E50-9825-4814-A4BC-B0348F66E20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819A22F068184AA5E88CD5892F5AC6" ma:contentTypeVersion="6" ma:contentTypeDescription="Opret et nyt dokument." ma:contentTypeScope="" ma:versionID="da298e4c7e678df791058027c1eb6ab3">
  <xsd:schema xmlns:xsd="http://www.w3.org/2001/XMLSchema" xmlns:xs="http://www.w3.org/2001/XMLSchema" xmlns:p="http://schemas.microsoft.com/office/2006/metadata/properties" xmlns:ns2="ee7510d4-16b1-4a55-a951-f1a486e11716" xmlns:ns3="4979d53a-669d-4718-b70a-c5c50396ec3f" targetNamespace="http://schemas.microsoft.com/office/2006/metadata/properties" ma:root="true" ma:fieldsID="3259c75052b8f96d546713b78958f4f4" ns2:_="" ns3:_="">
    <xsd:import namespace="ee7510d4-16b1-4a55-a951-f1a486e11716"/>
    <xsd:import namespace="4979d53a-669d-4718-b70a-c5c50396ec3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510d4-16b1-4a55-a951-f1a486e117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9d53a-669d-4718-b70a-c5c50396ec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054B85-6E43-4C02-AB4D-BDF89FA40B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7510d4-16b1-4a55-a951-f1a486e11716"/>
    <ds:schemaRef ds:uri="4979d53a-669d-4718-b70a-c5c50396ec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C7E88E-D2D1-4672-B068-0D01504CDB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823645-9A59-4D40-906C-516EE4B74321}">
  <ds:schemaRefs>
    <ds:schemaRef ds:uri="http://schemas.microsoft.com/office/2006/documentManagement/types"/>
    <ds:schemaRef ds:uri="http://schemas.openxmlformats.org/package/2006/metadata/core-properties"/>
    <ds:schemaRef ds:uri="ee7510d4-16b1-4a55-a951-f1a486e11716"/>
    <ds:schemaRef ds:uri="http://purl.org/dc/terms/"/>
    <ds:schemaRef ds:uri="4979d53a-669d-4718-b70a-c5c50396ec3f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515</Words>
  <Application>Microsoft Office PowerPoint</Application>
  <PresentationFormat>Widescreen</PresentationFormat>
  <Paragraphs>56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Yu Gothic</vt:lpstr>
      <vt:lpstr>Yu Gothic Light</vt:lpstr>
      <vt:lpstr>Arial</vt:lpstr>
      <vt:lpstr>Calibri</vt:lpstr>
      <vt:lpstr>Verdana</vt:lpstr>
      <vt:lpstr>Wingdings</vt:lpstr>
      <vt:lpstr>1_Office-tema</vt:lpstr>
      <vt:lpstr>Etiske udfordringer</vt:lpstr>
      <vt:lpstr>Et refleksionsværktøj</vt:lpstr>
      <vt:lpstr>Hvad etik IKKE er</vt:lpstr>
      <vt:lpstr>Hvad etik er   – to tilgange  til at undersøge etiske problemstillinger</vt:lpstr>
      <vt:lpstr>Etisk tænkning og argumentation</vt:lpstr>
      <vt:lpstr>Etiske principper (1)</vt:lpstr>
      <vt:lpstr>Etiske principper (2)</vt:lpstr>
      <vt:lpstr>Etiske principper (3)</vt:lpstr>
      <vt:lpstr>Opgave i forhold til jeres projekt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Maja Bisgaard</dc:creator>
  <cp:lastModifiedBy>Mette Christensen</cp:lastModifiedBy>
  <cp:revision>10</cp:revision>
  <dcterms:created xsi:type="dcterms:W3CDTF">2019-09-11T13:53:02Z</dcterms:created>
  <dcterms:modified xsi:type="dcterms:W3CDTF">2021-03-23T15:32:56Z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0x010100D5819A22F068184AA5E88CD5892F5AC6</vt:lpwstr>
  </property>
</Properties>
</file>