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1" r:id="rId7"/>
    <p:sldId id="258" r:id="rId8"/>
    <p:sldId id="262" r:id="rId9"/>
    <p:sldId id="269" r:id="rId10"/>
    <p:sldId id="270" r:id="rId11"/>
    <p:sldId id="264" r:id="rId12"/>
    <p:sldId id="265" r:id="rId13"/>
    <p:sldId id="266" r:id="rId14"/>
    <p:sldId id="267" r:id="rId15"/>
    <p:sldId id="268" r:id="rId16"/>
  </p:sldIdLst>
  <p:sldSz cx="12192000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te Foght" userId="3ce80b61-453f-48bf-ad7c-6c21fcadc15b" providerId="ADAL" clId="{18E9220E-7381-490E-BC92-ED1A64905173}"/>
    <pc:docChg chg="undo custSel mod addSld delSld modSld sldOrd modNotesMaster">
      <pc:chgData name="Merete Foght" userId="3ce80b61-453f-48bf-ad7c-6c21fcadc15b" providerId="ADAL" clId="{18E9220E-7381-490E-BC92-ED1A64905173}" dt="2020-02-25T14:58:54.284" v="4158"/>
      <pc:docMkLst>
        <pc:docMk/>
      </pc:docMkLst>
      <pc:sldChg chg="addSp delSp modSp delDesignElem">
        <pc:chgData name="Merete Foght" userId="3ce80b61-453f-48bf-ad7c-6c21fcadc15b" providerId="ADAL" clId="{18E9220E-7381-490E-BC92-ED1A64905173}" dt="2020-02-25T13:56:03.813" v="3482" actId="20577"/>
        <pc:sldMkLst>
          <pc:docMk/>
          <pc:sldMk cId="4140336469" sldId="256"/>
        </pc:sldMkLst>
        <pc:spChg chg="mod">
          <ac:chgData name="Merete Foght" userId="3ce80b61-453f-48bf-ad7c-6c21fcadc15b" providerId="ADAL" clId="{18E9220E-7381-490E-BC92-ED1A64905173}" dt="2020-02-25T13:51:27.425" v="3367" actId="122"/>
          <ac:spMkLst>
            <pc:docMk/>
            <pc:sldMk cId="4140336469" sldId="256"/>
            <ac:spMk id="4" creationId="{431CABE2-0BE0-4079-B4D3-27BB50933019}"/>
          </ac:spMkLst>
        </pc:spChg>
        <pc:spChg chg="mod">
          <ac:chgData name="Merete Foght" userId="3ce80b61-453f-48bf-ad7c-6c21fcadc15b" providerId="ADAL" clId="{18E9220E-7381-490E-BC92-ED1A64905173}" dt="2020-02-25T13:56:03.813" v="3482" actId="20577"/>
          <ac:spMkLst>
            <pc:docMk/>
            <pc:sldMk cId="4140336469" sldId="256"/>
            <ac:spMk id="5" creationId="{4D2CF737-CA0D-4E7D-B13D-F94F01E01207}"/>
          </ac:spMkLst>
        </pc:spChg>
        <pc:spChg chg="add del">
          <ac:chgData name="Merete Foght" userId="3ce80b61-453f-48bf-ad7c-6c21fcadc15b" providerId="ADAL" clId="{18E9220E-7381-490E-BC92-ED1A64905173}" dt="2020-02-24T10:09:16.056" v="401" actId="26606"/>
          <ac:spMkLst>
            <pc:docMk/>
            <pc:sldMk cId="4140336469" sldId="256"/>
            <ac:spMk id="10" creationId="{4351DFE5-F63D-4BE0-BDA9-E3EB88F01AA5}"/>
          </ac:spMkLst>
        </pc:spChg>
        <pc:spChg chg="add">
          <ac:chgData name="Merete Foght" userId="3ce80b61-453f-48bf-ad7c-6c21fcadc15b" providerId="ADAL" clId="{18E9220E-7381-490E-BC92-ED1A64905173}" dt="2020-02-24T10:09:16.056" v="401" actId="26606"/>
          <ac:spMkLst>
            <pc:docMk/>
            <pc:sldMk cId="4140336469" sldId="256"/>
            <ac:spMk id="14" creationId="{3B854194-185D-494D-905C-7C7CB2E30F6E}"/>
          </ac:spMkLst>
        </pc:spChg>
        <pc:spChg chg="add">
          <ac:chgData name="Merete Foght" userId="3ce80b61-453f-48bf-ad7c-6c21fcadc15b" providerId="ADAL" clId="{18E9220E-7381-490E-BC92-ED1A64905173}" dt="2020-02-24T10:09:16.056" v="401" actId="26606"/>
          <ac:spMkLst>
            <pc:docMk/>
            <pc:sldMk cId="4140336469" sldId="256"/>
            <ac:spMk id="15" creationId="{B4F5FA0D-0104-4987-8241-EFF7C85B88DE}"/>
          </ac:spMkLst>
        </pc:spChg>
        <pc:spChg chg="add del">
          <ac:chgData name="Merete Foght" userId="3ce80b61-453f-48bf-ad7c-6c21fcadc15b" providerId="ADAL" clId="{18E9220E-7381-490E-BC92-ED1A64905173}" dt="2020-02-19T14:52:15.282" v="1" actId="26606"/>
          <ac:spMkLst>
            <pc:docMk/>
            <pc:sldMk cId="4140336469" sldId="256"/>
            <ac:spMk id="17" creationId="{3B854194-185D-494D-905C-7C7CB2E30F6E}"/>
          </ac:spMkLst>
        </pc:spChg>
        <pc:spChg chg="add del">
          <ac:chgData name="Merete Foght" userId="3ce80b61-453f-48bf-ad7c-6c21fcadc15b" providerId="ADAL" clId="{18E9220E-7381-490E-BC92-ED1A64905173}" dt="2020-02-19T14:52:15.282" v="1" actId="26606"/>
          <ac:spMkLst>
            <pc:docMk/>
            <pc:sldMk cId="4140336469" sldId="256"/>
            <ac:spMk id="19" creationId="{B4F5FA0D-0104-4987-8241-EFF7C85B88DE}"/>
          </ac:spMkLst>
        </pc:spChg>
        <pc:picChg chg="add del">
          <ac:chgData name="Merete Foght" userId="3ce80b61-453f-48bf-ad7c-6c21fcadc15b" providerId="ADAL" clId="{18E9220E-7381-490E-BC92-ED1A64905173}" dt="2020-02-24T10:09:16.056" v="401" actId="26606"/>
          <ac:picMkLst>
            <pc:docMk/>
            <pc:sldMk cId="4140336469" sldId="256"/>
            <ac:picMk id="12" creationId="{3AA16612-ACD2-4A16-8F2B-4514FD6BF28F}"/>
          </ac:picMkLst>
        </pc:picChg>
        <pc:picChg chg="add">
          <ac:chgData name="Merete Foght" userId="3ce80b61-453f-48bf-ad7c-6c21fcadc15b" providerId="ADAL" clId="{18E9220E-7381-490E-BC92-ED1A64905173}" dt="2020-02-24T10:09:16.056" v="401" actId="26606"/>
          <ac:picMkLst>
            <pc:docMk/>
            <pc:sldMk cId="4140336469" sldId="256"/>
            <ac:picMk id="16" creationId="{2897127E-6CEF-446C-BE87-93B7C46E49D1}"/>
          </ac:picMkLst>
        </pc:picChg>
        <pc:picChg chg="add del">
          <ac:chgData name="Merete Foght" userId="3ce80b61-453f-48bf-ad7c-6c21fcadc15b" providerId="ADAL" clId="{18E9220E-7381-490E-BC92-ED1A64905173}" dt="2020-02-19T14:52:15.282" v="1" actId="26606"/>
          <ac:picMkLst>
            <pc:docMk/>
            <pc:sldMk cId="4140336469" sldId="256"/>
            <ac:picMk id="21" creationId="{2897127E-6CEF-446C-BE87-93B7C46E49D1}"/>
          </ac:picMkLst>
        </pc:picChg>
      </pc:sldChg>
      <pc:sldChg chg="addSp delSp modSp add mod ord setBg delDesignElem">
        <pc:chgData name="Merete Foght" userId="3ce80b61-453f-48bf-ad7c-6c21fcadc15b" providerId="ADAL" clId="{18E9220E-7381-490E-BC92-ED1A64905173}" dt="2020-02-25T10:06:06.851" v="1657" actId="27636"/>
        <pc:sldMkLst>
          <pc:docMk/>
          <pc:sldMk cId="4019902134" sldId="257"/>
        </pc:sldMkLst>
        <pc:spChg chg="mod">
          <ac:chgData name="Merete Foght" userId="3ce80b61-453f-48bf-ad7c-6c21fcadc15b" providerId="ADAL" clId="{18E9220E-7381-490E-BC92-ED1A64905173}" dt="2020-02-25T10:05:59.939" v="1655" actId="790"/>
          <ac:spMkLst>
            <pc:docMk/>
            <pc:sldMk cId="4019902134" sldId="257"/>
            <ac:spMk id="2" creationId="{A223EF8A-9B5B-4FC7-8467-13790255346E}"/>
          </ac:spMkLst>
        </pc:spChg>
        <pc:spChg chg="mod">
          <ac:chgData name="Merete Foght" userId="3ce80b61-453f-48bf-ad7c-6c21fcadc15b" providerId="ADAL" clId="{18E9220E-7381-490E-BC92-ED1A64905173}" dt="2020-02-25T10:06:06.851" v="1657" actId="27636"/>
          <ac:spMkLst>
            <pc:docMk/>
            <pc:sldMk cId="4019902134" sldId="257"/>
            <ac:spMk id="3" creationId="{47592BF4-658A-4038-B999-4F22DBFA81CA}"/>
          </ac:spMkLst>
        </pc:spChg>
        <pc:spChg chg="add del mod">
          <ac:chgData name="Merete Foght" userId="3ce80b61-453f-48bf-ad7c-6c21fcadc15b" providerId="ADAL" clId="{18E9220E-7381-490E-BC92-ED1A64905173}" dt="2020-02-25T10:04:56.062" v="1636"/>
          <ac:spMkLst>
            <pc:docMk/>
            <pc:sldMk cId="4019902134" sldId="257"/>
            <ac:spMk id="4" creationId="{ECCBD043-6D52-460B-8FC5-973FD3C1EB9F}"/>
          </ac:spMkLst>
        </pc:spChg>
        <pc:spChg chg="add del">
          <ac:chgData name="Merete Foght" userId="3ce80b61-453f-48bf-ad7c-6c21fcadc15b" providerId="ADAL" clId="{18E9220E-7381-490E-BC92-ED1A64905173}" dt="2020-02-25T10:05:27.590" v="1640" actId="26606"/>
          <ac:spMkLst>
            <pc:docMk/>
            <pc:sldMk cId="4019902134" sldId="257"/>
            <ac:spMk id="7" creationId="{3CD9DF72-87A3-404E-A828-84CBF11A8303}"/>
          </ac:spMkLst>
        </pc:spChg>
        <pc:spChg chg="add del">
          <ac:chgData name="Merete Foght" userId="3ce80b61-453f-48bf-ad7c-6c21fcadc15b" providerId="ADAL" clId="{18E9220E-7381-490E-BC92-ED1A64905173}" dt="2020-02-25T10:04:50.049" v="1635"/>
          <ac:spMkLst>
            <pc:docMk/>
            <pc:sldMk cId="4019902134" sldId="257"/>
            <ac:spMk id="8" creationId="{4351DFE5-F63D-4BE0-BDA9-E3EB88F01AA5}"/>
          </ac:spMkLst>
        </pc:spChg>
        <pc:picChg chg="add mod ord">
          <ac:chgData name="Merete Foght" userId="3ce80b61-453f-48bf-ad7c-6c21fcadc15b" providerId="ADAL" clId="{18E9220E-7381-490E-BC92-ED1A64905173}" dt="2020-02-25T10:05:27.590" v="1640" actId="26606"/>
          <ac:picMkLst>
            <pc:docMk/>
            <pc:sldMk cId="4019902134" sldId="257"/>
            <ac:picMk id="5" creationId="{BE21F97D-F69A-40AF-871E-470F180DBADE}"/>
          </ac:picMkLst>
        </pc:picChg>
        <pc:picChg chg="add del">
          <ac:chgData name="Merete Foght" userId="3ce80b61-453f-48bf-ad7c-6c21fcadc15b" providerId="ADAL" clId="{18E9220E-7381-490E-BC92-ED1A64905173}" dt="2020-02-25T10:04:50.049" v="1635"/>
          <ac:picMkLst>
            <pc:docMk/>
            <pc:sldMk cId="4019902134" sldId="257"/>
            <ac:picMk id="10" creationId="{3AA16612-ACD2-4A16-8F2B-4514FD6BF28F}"/>
          </ac:picMkLst>
        </pc:picChg>
        <pc:cxnChg chg="add del">
          <ac:chgData name="Merete Foght" userId="3ce80b61-453f-48bf-ad7c-6c21fcadc15b" providerId="ADAL" clId="{18E9220E-7381-490E-BC92-ED1A64905173}" dt="2020-02-25T10:05:27.590" v="1640" actId="26606"/>
          <ac:cxnSpMkLst>
            <pc:docMk/>
            <pc:sldMk cId="4019902134" sldId="257"/>
            <ac:cxnSpMk id="12" creationId="{20E3A342-4D61-4E3F-AF90-1AB42AEB96CC}"/>
          </ac:cxnSpMkLst>
        </pc:cxnChg>
        <pc:cxnChg chg="add">
          <ac:chgData name="Merete Foght" userId="3ce80b61-453f-48bf-ad7c-6c21fcadc15b" providerId="ADAL" clId="{18E9220E-7381-490E-BC92-ED1A64905173}" dt="2020-02-25T10:05:27.590" v="1640" actId="26606"/>
          <ac:cxnSpMkLst>
            <pc:docMk/>
            <pc:sldMk cId="4019902134" sldId="257"/>
            <ac:cxnSpMk id="17" creationId="{E4A809D5-3600-46D4-A466-67F2349A54FB}"/>
          </ac:cxnSpMkLst>
        </pc:cxnChg>
      </pc:sldChg>
      <pc:sldChg chg="addSp delSp modSp add mod ord setBg delDesignElem">
        <pc:chgData name="Merete Foght" userId="3ce80b61-453f-48bf-ad7c-6c21fcadc15b" providerId="ADAL" clId="{18E9220E-7381-490E-BC92-ED1A64905173}" dt="2020-02-25T14:08:19.289" v="3771" actId="122"/>
        <pc:sldMkLst>
          <pc:docMk/>
          <pc:sldMk cId="1859915911" sldId="258"/>
        </pc:sldMkLst>
        <pc:spChg chg="mod">
          <ac:chgData name="Merete Foght" userId="3ce80b61-453f-48bf-ad7c-6c21fcadc15b" providerId="ADAL" clId="{18E9220E-7381-490E-BC92-ED1A64905173}" dt="2020-02-25T14:08:19.289" v="3771" actId="122"/>
          <ac:spMkLst>
            <pc:docMk/>
            <pc:sldMk cId="1859915911" sldId="258"/>
            <ac:spMk id="2" creationId="{1E90E6EF-D6CF-44A8-BC3A-CED1F2DD4CB4}"/>
          </ac:spMkLst>
        </pc:spChg>
        <pc:spChg chg="del mod">
          <ac:chgData name="Merete Foght" userId="3ce80b61-453f-48bf-ad7c-6c21fcadc15b" providerId="ADAL" clId="{18E9220E-7381-490E-BC92-ED1A64905173}" dt="2020-02-25T10:23:08.405" v="2266"/>
          <ac:spMkLst>
            <pc:docMk/>
            <pc:sldMk cId="1859915911" sldId="258"/>
            <ac:spMk id="3" creationId="{DC573C58-87E1-4C1A-9960-6AC46C493B81}"/>
          </ac:spMkLst>
        </pc:spChg>
        <pc:spChg chg="add del mod">
          <ac:chgData name="Merete Foght" userId="3ce80b61-453f-48bf-ad7c-6c21fcadc15b" providerId="ADAL" clId="{18E9220E-7381-490E-BC92-ED1A64905173}" dt="2020-02-24T10:12:11.844" v="513"/>
          <ac:spMkLst>
            <pc:docMk/>
            <pc:sldMk cId="1859915911" sldId="258"/>
            <ac:spMk id="4" creationId="{E73BE8F7-9F9F-4B3A-887F-A0B1A78D11C1}"/>
          </ac:spMkLst>
        </pc:spChg>
        <pc:spChg chg="add del mod">
          <ac:chgData name="Merete Foght" userId="3ce80b61-453f-48bf-ad7c-6c21fcadc15b" providerId="ADAL" clId="{18E9220E-7381-490E-BC92-ED1A64905173}" dt="2020-02-24T10:29:14.322" v="799"/>
          <ac:spMkLst>
            <pc:docMk/>
            <pc:sldMk cId="1859915911" sldId="258"/>
            <ac:spMk id="7" creationId="{983D8BB0-2159-46D8-9555-EF62403E9B23}"/>
          </ac:spMkLst>
        </pc:spChg>
        <pc:spChg chg="add del">
          <ac:chgData name="Merete Foght" userId="3ce80b61-453f-48bf-ad7c-6c21fcadc15b" providerId="ADAL" clId="{18E9220E-7381-490E-BC92-ED1A64905173}" dt="2020-02-24T10:29:18.069" v="800" actId="26606"/>
          <ac:spMkLst>
            <pc:docMk/>
            <pc:sldMk cId="1859915911" sldId="258"/>
            <ac:spMk id="10" creationId="{84867EAF-AE1D-4322-9DE8-383AE3F7BCD9}"/>
          </ac:spMkLst>
        </pc:spChg>
        <pc:spChg chg="add del">
          <ac:chgData name="Merete Foght" userId="3ce80b61-453f-48bf-ad7c-6c21fcadc15b" providerId="ADAL" clId="{18E9220E-7381-490E-BC92-ED1A64905173}" dt="2020-02-25T11:14:21.172" v="2286"/>
          <ac:spMkLst>
            <pc:docMk/>
            <pc:sldMk cId="1859915911" sldId="258"/>
            <ac:spMk id="17" creationId="{84867EAF-AE1D-4322-9DE8-383AE3F7BCD9}"/>
          </ac:spMkLst>
        </pc:spChg>
        <pc:picChg chg="add del mod">
          <ac:chgData name="Merete Foght" userId="3ce80b61-453f-48bf-ad7c-6c21fcadc15b" providerId="ADAL" clId="{18E9220E-7381-490E-BC92-ED1A64905173}" dt="2020-02-24T10:29:05.587" v="798" actId="478"/>
          <ac:picMkLst>
            <pc:docMk/>
            <pc:sldMk cId="1859915911" sldId="258"/>
            <ac:picMk id="5" creationId="{E378F76E-5135-49C6-8900-B8642189D460}"/>
          </ac:picMkLst>
        </pc:picChg>
        <pc:picChg chg="add mod">
          <ac:chgData name="Merete Foght" userId="3ce80b61-453f-48bf-ad7c-6c21fcadc15b" providerId="ADAL" clId="{18E9220E-7381-490E-BC92-ED1A64905173}" dt="2020-02-24T10:29:32.119" v="803" actId="1076"/>
          <ac:picMkLst>
            <pc:docMk/>
            <pc:sldMk cId="1859915911" sldId="258"/>
            <ac:picMk id="8" creationId="{BB916F5D-ED45-423A-B027-0DB93357DF47}"/>
          </ac:picMkLst>
        </pc:picChg>
        <pc:picChg chg="add del">
          <ac:chgData name="Merete Foght" userId="3ce80b61-453f-48bf-ad7c-6c21fcadc15b" providerId="ADAL" clId="{18E9220E-7381-490E-BC92-ED1A64905173}" dt="2020-02-24T10:29:18.069" v="800" actId="26606"/>
          <ac:picMkLst>
            <pc:docMk/>
            <pc:sldMk cId="1859915911" sldId="258"/>
            <ac:picMk id="12" creationId="{40676238-7F95-4EEB-836A-7D23927873AD}"/>
          </ac:picMkLst>
        </pc:picChg>
        <pc:picChg chg="add del">
          <ac:chgData name="Merete Foght" userId="3ce80b61-453f-48bf-ad7c-6c21fcadc15b" providerId="ADAL" clId="{18E9220E-7381-490E-BC92-ED1A64905173}" dt="2020-02-25T11:14:21.172" v="2286"/>
          <ac:picMkLst>
            <pc:docMk/>
            <pc:sldMk cId="1859915911" sldId="258"/>
            <ac:picMk id="19" creationId="{40676238-7F95-4EEB-836A-7D23927873AD}"/>
          </ac:picMkLst>
        </pc:picChg>
      </pc:sldChg>
      <pc:sldChg chg="modSp add del">
        <pc:chgData name="Merete Foght" userId="3ce80b61-453f-48bf-ad7c-6c21fcadc15b" providerId="ADAL" clId="{18E9220E-7381-490E-BC92-ED1A64905173}" dt="2020-02-25T10:26:28.772" v="2268" actId="2696"/>
        <pc:sldMkLst>
          <pc:docMk/>
          <pc:sldMk cId="507328472" sldId="259"/>
        </pc:sldMkLst>
        <pc:spChg chg="mod">
          <ac:chgData name="Merete Foght" userId="3ce80b61-453f-48bf-ad7c-6c21fcadc15b" providerId="ADAL" clId="{18E9220E-7381-490E-BC92-ED1A64905173}" dt="2020-02-24T12:55:38.572" v="841" actId="5793"/>
          <ac:spMkLst>
            <pc:docMk/>
            <pc:sldMk cId="507328472" sldId="259"/>
            <ac:spMk id="2" creationId="{0EFC151D-6476-435A-B879-C49FAFDF6152}"/>
          </ac:spMkLst>
        </pc:spChg>
        <pc:spChg chg="mod">
          <ac:chgData name="Merete Foght" userId="3ce80b61-453f-48bf-ad7c-6c21fcadc15b" providerId="ADAL" clId="{18E9220E-7381-490E-BC92-ED1A64905173}" dt="2020-02-24T13:00:21.345" v="1317" actId="313"/>
          <ac:spMkLst>
            <pc:docMk/>
            <pc:sldMk cId="507328472" sldId="259"/>
            <ac:spMk id="3" creationId="{9CA597C1-5F5E-481D-A28F-9246DDEB3423}"/>
          </ac:spMkLst>
        </pc:spChg>
      </pc:sldChg>
      <pc:sldChg chg="addSp delSp modSp add del mod setBg">
        <pc:chgData name="Merete Foght" userId="3ce80b61-453f-48bf-ad7c-6c21fcadc15b" providerId="ADAL" clId="{18E9220E-7381-490E-BC92-ED1A64905173}" dt="2020-02-24T10:30:48.607" v="815" actId="2696"/>
        <pc:sldMkLst>
          <pc:docMk/>
          <pc:sldMk cId="3897717413" sldId="259"/>
        </pc:sldMkLst>
        <pc:spChg chg="del">
          <ac:chgData name="Merete Foght" userId="3ce80b61-453f-48bf-ad7c-6c21fcadc15b" providerId="ADAL" clId="{18E9220E-7381-490E-BC92-ED1A64905173}" dt="2020-02-24T10:27:32.085" v="645"/>
          <ac:spMkLst>
            <pc:docMk/>
            <pc:sldMk cId="3897717413" sldId="259"/>
            <ac:spMk id="2" creationId="{4E297EED-789B-467B-9F79-9CA7804F9ECD}"/>
          </ac:spMkLst>
        </pc:spChg>
        <pc:spChg chg="del">
          <ac:chgData name="Merete Foght" userId="3ce80b61-453f-48bf-ad7c-6c21fcadc15b" providerId="ADAL" clId="{18E9220E-7381-490E-BC92-ED1A64905173}" dt="2020-02-24T10:23:33.862" v="637"/>
          <ac:spMkLst>
            <pc:docMk/>
            <pc:sldMk cId="3897717413" sldId="259"/>
            <ac:spMk id="3" creationId="{15D5F7E5-C234-4970-A15D-3AAA44114A73}"/>
          </ac:spMkLst>
        </pc:spChg>
        <pc:spChg chg="add del mod">
          <ac:chgData name="Merete Foght" userId="3ce80b61-453f-48bf-ad7c-6c21fcadc15b" providerId="ADAL" clId="{18E9220E-7381-490E-BC92-ED1A64905173}" dt="2020-02-24T10:27:11.911" v="644"/>
          <ac:spMkLst>
            <pc:docMk/>
            <pc:sldMk cId="3897717413" sldId="259"/>
            <ac:spMk id="6" creationId="{2784F932-32CA-4200-BB08-5890B60BF6FF}"/>
          </ac:spMkLst>
        </pc:spChg>
        <pc:spChg chg="add mod">
          <ac:chgData name="Merete Foght" userId="3ce80b61-453f-48bf-ad7c-6c21fcadc15b" providerId="ADAL" clId="{18E9220E-7381-490E-BC92-ED1A64905173}" dt="2020-02-24T10:27:47.434" v="647" actId="26606"/>
          <ac:spMkLst>
            <pc:docMk/>
            <pc:sldMk cId="3897717413" sldId="259"/>
            <ac:spMk id="8" creationId="{A5850E1B-38EF-4689-BB46-6D812EA7AD4D}"/>
          </ac:spMkLst>
        </pc:spChg>
        <pc:spChg chg="add del mod">
          <ac:chgData name="Merete Foght" userId="3ce80b61-453f-48bf-ad7c-6c21fcadc15b" providerId="ADAL" clId="{18E9220E-7381-490E-BC92-ED1A64905173}" dt="2020-02-24T10:28:38.993" v="797" actId="20577"/>
          <ac:spMkLst>
            <pc:docMk/>
            <pc:sldMk cId="3897717413" sldId="259"/>
            <ac:spMk id="9" creationId="{FAA1A06C-98D6-4B5A-B2B7-679B57FEF92E}"/>
          </ac:spMkLst>
        </pc:spChg>
        <pc:spChg chg="add del">
          <ac:chgData name="Merete Foght" userId="3ce80b61-453f-48bf-ad7c-6c21fcadc15b" providerId="ADAL" clId="{18E9220E-7381-490E-BC92-ED1A64905173}" dt="2020-02-24T10:27:47.434" v="647" actId="26606"/>
          <ac:spMkLst>
            <pc:docMk/>
            <pc:sldMk cId="3897717413" sldId="259"/>
            <ac:spMk id="14" creationId="{73C994B4-9721-4148-9EEC-6793CECDE8DD}"/>
          </ac:spMkLst>
        </pc:spChg>
        <pc:spChg chg="add del">
          <ac:chgData name="Merete Foght" userId="3ce80b61-453f-48bf-ad7c-6c21fcadc15b" providerId="ADAL" clId="{18E9220E-7381-490E-BC92-ED1A64905173}" dt="2020-02-24T10:27:47.434" v="647" actId="26606"/>
          <ac:spMkLst>
            <pc:docMk/>
            <pc:sldMk cId="3897717413" sldId="259"/>
            <ac:spMk id="16" creationId="{F9D95E49-763A-4886-B038-82F734740554}"/>
          </ac:spMkLst>
        </pc:spChg>
        <pc:spChg chg="add del">
          <ac:chgData name="Merete Foght" userId="3ce80b61-453f-48bf-ad7c-6c21fcadc15b" providerId="ADAL" clId="{18E9220E-7381-490E-BC92-ED1A64905173}" dt="2020-02-24T10:27:47.434" v="647" actId="26606"/>
          <ac:spMkLst>
            <pc:docMk/>
            <pc:sldMk cId="3897717413" sldId="259"/>
            <ac:spMk id="18" creationId="{DF3BEF5D-816D-4F51-A029-0243943F4202}"/>
          </ac:spMkLst>
        </pc:spChg>
        <pc:spChg chg="add del">
          <ac:chgData name="Merete Foght" userId="3ce80b61-453f-48bf-ad7c-6c21fcadc15b" providerId="ADAL" clId="{18E9220E-7381-490E-BC92-ED1A64905173}" dt="2020-02-24T10:27:47.434" v="647" actId="26606"/>
          <ac:spMkLst>
            <pc:docMk/>
            <pc:sldMk cId="3897717413" sldId="259"/>
            <ac:spMk id="20" creationId="{285EE6CD-C61E-4F22-9787-1ADF1D3EB25E}"/>
          </ac:spMkLst>
        </pc:spChg>
        <pc:picChg chg="add del mod modCrop">
          <ac:chgData name="Merete Foght" userId="3ce80b61-453f-48bf-ad7c-6c21fcadc15b" providerId="ADAL" clId="{18E9220E-7381-490E-BC92-ED1A64905173}" dt="2020-02-24T10:24:04.723" v="643" actId="478"/>
          <ac:picMkLst>
            <pc:docMk/>
            <pc:sldMk cId="3897717413" sldId="259"/>
            <ac:picMk id="4" creationId="{63DBB45A-B66B-493A-946D-638375B88FC3}"/>
          </ac:picMkLst>
        </pc:picChg>
        <pc:picChg chg="add mod">
          <ac:chgData name="Merete Foght" userId="3ce80b61-453f-48bf-ad7c-6c21fcadc15b" providerId="ADAL" clId="{18E9220E-7381-490E-BC92-ED1A64905173}" dt="2020-02-24T10:27:47.434" v="647" actId="26606"/>
          <ac:picMkLst>
            <pc:docMk/>
            <pc:sldMk cId="3897717413" sldId="259"/>
            <ac:picMk id="7" creationId="{FEB572A3-4DBA-4A5A-8C05-65D4F7358641}"/>
          </ac:picMkLst>
        </pc:picChg>
        <pc:cxnChg chg="add del">
          <ac:chgData name="Merete Foght" userId="3ce80b61-453f-48bf-ad7c-6c21fcadc15b" providerId="ADAL" clId="{18E9220E-7381-490E-BC92-ED1A64905173}" dt="2020-02-24T10:27:47.434" v="647" actId="26606"/>
          <ac:cxnSpMkLst>
            <pc:docMk/>
            <pc:sldMk cId="3897717413" sldId="259"/>
            <ac:cxnSpMk id="22" creationId="{5D28AB17-F6FA-4C53-B3E3-D0A39D4A33C0}"/>
          </ac:cxnSpMkLst>
        </pc:cxnChg>
        <pc:cxnChg chg="add del">
          <ac:chgData name="Merete Foght" userId="3ce80b61-453f-48bf-ad7c-6c21fcadc15b" providerId="ADAL" clId="{18E9220E-7381-490E-BC92-ED1A64905173}" dt="2020-02-24T10:27:47.434" v="647" actId="26606"/>
          <ac:cxnSpMkLst>
            <pc:docMk/>
            <pc:sldMk cId="3897717413" sldId="259"/>
            <ac:cxnSpMk id="24" creationId="{3EFADC67-92A1-44FB-8691-D8CD71A21EFA}"/>
          </ac:cxnSpMkLst>
        </pc:cxnChg>
      </pc:sldChg>
      <pc:sldChg chg="add del">
        <pc:chgData name="Merete Foght" userId="3ce80b61-453f-48bf-ad7c-6c21fcadc15b" providerId="ADAL" clId="{18E9220E-7381-490E-BC92-ED1A64905173}" dt="2020-02-25T10:22:30.602" v="2264" actId="2696"/>
        <pc:sldMkLst>
          <pc:docMk/>
          <pc:sldMk cId="1108962938" sldId="260"/>
        </pc:sldMkLst>
      </pc:sldChg>
      <pc:sldChg chg="addSp modSp add">
        <pc:chgData name="Merete Foght" userId="3ce80b61-453f-48bf-ad7c-6c21fcadc15b" providerId="ADAL" clId="{18E9220E-7381-490E-BC92-ED1A64905173}" dt="2020-02-25T10:22:23.479" v="2263" actId="403"/>
        <pc:sldMkLst>
          <pc:docMk/>
          <pc:sldMk cId="4129363856" sldId="261"/>
        </pc:sldMkLst>
        <pc:spChg chg="mod">
          <ac:chgData name="Merete Foght" userId="3ce80b61-453f-48bf-ad7c-6c21fcadc15b" providerId="ADAL" clId="{18E9220E-7381-490E-BC92-ED1A64905173}" dt="2020-02-25T10:22:23.479" v="2263" actId="403"/>
          <ac:spMkLst>
            <pc:docMk/>
            <pc:sldMk cId="4129363856" sldId="261"/>
            <ac:spMk id="4" creationId="{99A9AD7F-548D-4F4B-92ED-46E7D00243EC}"/>
          </ac:spMkLst>
        </pc:spChg>
        <pc:spChg chg="mod">
          <ac:chgData name="Merete Foght" userId="3ce80b61-453f-48bf-ad7c-6c21fcadc15b" providerId="ADAL" clId="{18E9220E-7381-490E-BC92-ED1A64905173}" dt="2020-02-25T10:16:24.592" v="1690" actId="20577"/>
          <ac:spMkLst>
            <pc:docMk/>
            <pc:sldMk cId="4129363856" sldId="261"/>
            <ac:spMk id="5" creationId="{55E77142-A508-473A-8D00-93A4D6076BDB}"/>
          </ac:spMkLst>
        </pc:spChg>
        <pc:spChg chg="mod">
          <ac:chgData name="Merete Foght" userId="3ce80b61-453f-48bf-ad7c-6c21fcadc15b" providerId="ADAL" clId="{18E9220E-7381-490E-BC92-ED1A64905173}" dt="2020-02-25T10:18:15.342" v="1872" actId="5793"/>
          <ac:spMkLst>
            <pc:docMk/>
            <pc:sldMk cId="4129363856" sldId="261"/>
            <ac:spMk id="6" creationId="{F227C7BA-5913-4FE5-A57A-2EA39BADA399}"/>
          </ac:spMkLst>
        </pc:spChg>
        <pc:spChg chg="mod">
          <ac:chgData name="Merete Foght" userId="3ce80b61-453f-48bf-ad7c-6c21fcadc15b" providerId="ADAL" clId="{18E9220E-7381-490E-BC92-ED1A64905173}" dt="2020-02-25T10:19:13.727" v="2006" actId="5793"/>
          <ac:spMkLst>
            <pc:docMk/>
            <pc:sldMk cId="4129363856" sldId="261"/>
            <ac:spMk id="7" creationId="{41A5B622-1098-4B35-8C18-59718EFF593E}"/>
          </ac:spMkLst>
        </pc:spChg>
        <pc:spChg chg="mod">
          <ac:chgData name="Merete Foght" userId="3ce80b61-453f-48bf-ad7c-6c21fcadc15b" providerId="ADAL" clId="{18E9220E-7381-490E-BC92-ED1A64905173}" dt="2020-02-25T10:17:47.204" v="1858" actId="403"/>
          <ac:spMkLst>
            <pc:docMk/>
            <pc:sldMk cId="4129363856" sldId="261"/>
            <ac:spMk id="8" creationId="{B5D84911-EE2D-4E99-B88E-DA0B41529DC3}"/>
          </ac:spMkLst>
        </pc:spChg>
        <pc:spChg chg="mod">
          <ac:chgData name="Merete Foght" userId="3ce80b61-453f-48bf-ad7c-6c21fcadc15b" providerId="ADAL" clId="{18E9220E-7381-490E-BC92-ED1A64905173}" dt="2020-02-25T10:19:05.461" v="1991" actId="403"/>
          <ac:spMkLst>
            <pc:docMk/>
            <pc:sldMk cId="4129363856" sldId="261"/>
            <ac:spMk id="9" creationId="{4877C6EC-0F68-4E9D-8BB3-AC7299B13952}"/>
          </ac:spMkLst>
        </pc:spChg>
        <pc:spChg chg="mod">
          <ac:chgData name="Merete Foght" userId="3ce80b61-453f-48bf-ad7c-6c21fcadc15b" providerId="ADAL" clId="{18E9220E-7381-490E-BC92-ED1A64905173}" dt="2020-02-25T10:21:07.643" v="2246" actId="27636"/>
          <ac:spMkLst>
            <pc:docMk/>
            <pc:sldMk cId="4129363856" sldId="261"/>
            <ac:spMk id="10" creationId="{3FC82221-8B1E-4FBC-9D98-825026BE19EE}"/>
          </ac:spMkLst>
        </pc:spChg>
        <pc:picChg chg="add mod">
          <ac:chgData name="Merete Foght" userId="3ce80b61-453f-48bf-ad7c-6c21fcadc15b" providerId="ADAL" clId="{18E9220E-7381-490E-BC92-ED1A64905173}" dt="2020-02-25T10:22:06.284" v="2250" actId="1076"/>
          <ac:picMkLst>
            <pc:docMk/>
            <pc:sldMk cId="4129363856" sldId="261"/>
            <ac:picMk id="2" creationId="{5D1A6E5F-515B-4860-80AE-E54DF452FC06}"/>
          </ac:picMkLst>
        </pc:picChg>
      </pc:sldChg>
      <pc:sldChg chg="add del">
        <pc:chgData name="Merete Foght" userId="3ce80b61-453f-48bf-ad7c-6c21fcadc15b" providerId="ADAL" clId="{18E9220E-7381-490E-BC92-ED1A64905173}" dt="2020-02-25T10:11:24.398" v="1660"/>
        <pc:sldMkLst>
          <pc:docMk/>
          <pc:sldMk cId="4140579679" sldId="261"/>
        </pc:sldMkLst>
      </pc:sldChg>
      <pc:sldChg chg="addSp delSp modSp add mod setBg">
        <pc:chgData name="Merete Foght" userId="3ce80b61-453f-48bf-ad7c-6c21fcadc15b" providerId="ADAL" clId="{18E9220E-7381-490E-BC92-ED1A64905173}" dt="2020-02-25T13:21:14.817" v="3085" actId="27636"/>
        <pc:sldMkLst>
          <pc:docMk/>
          <pc:sldMk cId="2061348843" sldId="262"/>
        </pc:sldMkLst>
        <pc:spChg chg="mod">
          <ac:chgData name="Merete Foght" userId="3ce80b61-453f-48bf-ad7c-6c21fcadc15b" providerId="ADAL" clId="{18E9220E-7381-490E-BC92-ED1A64905173}" dt="2020-02-25T11:51:04.929" v="2563" actId="403"/>
          <ac:spMkLst>
            <pc:docMk/>
            <pc:sldMk cId="2061348843" sldId="262"/>
            <ac:spMk id="2" creationId="{ED63344B-04A4-4B28-8FDF-44E46CC55AAD}"/>
          </ac:spMkLst>
        </pc:spChg>
        <pc:spChg chg="mod">
          <ac:chgData name="Merete Foght" userId="3ce80b61-453f-48bf-ad7c-6c21fcadc15b" providerId="ADAL" clId="{18E9220E-7381-490E-BC92-ED1A64905173}" dt="2020-02-25T13:21:14.817" v="3085" actId="27636"/>
          <ac:spMkLst>
            <pc:docMk/>
            <pc:sldMk cId="2061348843" sldId="262"/>
            <ac:spMk id="3" creationId="{FECC67A3-E82F-455A-88F8-EF7CFC43313A}"/>
          </ac:spMkLst>
        </pc:spChg>
        <pc:spChg chg="add del">
          <ac:chgData name="Merete Foght" userId="3ce80b61-453f-48bf-ad7c-6c21fcadc15b" providerId="ADAL" clId="{18E9220E-7381-490E-BC92-ED1A64905173}" dt="2020-02-25T11:50:47.536" v="2560" actId="26606"/>
          <ac:spMkLst>
            <pc:docMk/>
            <pc:sldMk cId="2061348843" sldId="262"/>
            <ac:spMk id="8" creationId="{3B854194-185D-494D-905C-7C7CB2E30F6E}"/>
          </ac:spMkLst>
        </pc:spChg>
        <pc:spChg chg="add del">
          <ac:chgData name="Merete Foght" userId="3ce80b61-453f-48bf-ad7c-6c21fcadc15b" providerId="ADAL" clId="{18E9220E-7381-490E-BC92-ED1A64905173}" dt="2020-02-25T11:50:47.536" v="2560" actId="26606"/>
          <ac:spMkLst>
            <pc:docMk/>
            <pc:sldMk cId="2061348843" sldId="262"/>
            <ac:spMk id="10" creationId="{B4F5FA0D-0104-4987-8241-EFF7C85B88DE}"/>
          </ac:spMkLst>
        </pc:spChg>
        <pc:spChg chg="add">
          <ac:chgData name="Merete Foght" userId="3ce80b61-453f-48bf-ad7c-6c21fcadc15b" providerId="ADAL" clId="{18E9220E-7381-490E-BC92-ED1A64905173}" dt="2020-02-25T11:50:47.536" v="2560" actId="26606"/>
          <ac:spMkLst>
            <pc:docMk/>
            <pc:sldMk cId="2061348843" sldId="262"/>
            <ac:spMk id="14" creationId="{81651BC7-AB41-4017-8071-13676E9C4C23}"/>
          </ac:spMkLst>
        </pc:spChg>
        <pc:picChg chg="add del mod">
          <ac:chgData name="Merete Foght" userId="3ce80b61-453f-48bf-ad7c-6c21fcadc15b" providerId="ADAL" clId="{18E9220E-7381-490E-BC92-ED1A64905173}" dt="2020-02-25T11:19:35.659" v="2542" actId="478"/>
          <ac:picMkLst>
            <pc:docMk/>
            <pc:sldMk cId="2061348843" sldId="262"/>
            <ac:picMk id="4" creationId="{C48EE80A-47D0-4F4B-922F-A0F553973719}"/>
          </ac:picMkLst>
        </pc:picChg>
        <pc:picChg chg="add del mod">
          <ac:chgData name="Merete Foght" userId="3ce80b61-453f-48bf-ad7c-6c21fcadc15b" providerId="ADAL" clId="{18E9220E-7381-490E-BC92-ED1A64905173}" dt="2020-02-25T11:38:10.771" v="2547" actId="478"/>
          <ac:picMkLst>
            <pc:docMk/>
            <pc:sldMk cId="2061348843" sldId="262"/>
            <ac:picMk id="5" creationId="{9A984FAB-67D6-4760-9045-4CA4988FF254}"/>
          </ac:picMkLst>
        </pc:picChg>
        <pc:picChg chg="add mod">
          <ac:chgData name="Merete Foght" userId="3ce80b61-453f-48bf-ad7c-6c21fcadc15b" providerId="ADAL" clId="{18E9220E-7381-490E-BC92-ED1A64905173}" dt="2020-02-25T11:50:47.536" v="2560" actId="26606"/>
          <ac:picMkLst>
            <pc:docMk/>
            <pc:sldMk cId="2061348843" sldId="262"/>
            <ac:picMk id="6" creationId="{F70336B0-BCBE-42E4-8039-AEC7BA08C110}"/>
          </ac:picMkLst>
        </pc:picChg>
        <pc:picChg chg="add del">
          <ac:chgData name="Merete Foght" userId="3ce80b61-453f-48bf-ad7c-6c21fcadc15b" providerId="ADAL" clId="{18E9220E-7381-490E-BC92-ED1A64905173}" dt="2020-02-25T11:50:47.536" v="2560" actId="26606"/>
          <ac:picMkLst>
            <pc:docMk/>
            <pc:sldMk cId="2061348843" sldId="262"/>
            <ac:picMk id="12" creationId="{2897127E-6CEF-446C-BE87-93B7C46E49D1}"/>
          </ac:picMkLst>
        </pc:picChg>
        <pc:cxnChg chg="add del">
          <ac:chgData name="Merete Foght" userId="3ce80b61-453f-48bf-ad7c-6c21fcadc15b" providerId="ADAL" clId="{18E9220E-7381-490E-BC92-ED1A64905173}" dt="2020-02-25T11:38:08.736" v="2546" actId="26606"/>
          <ac:cxnSpMkLst>
            <pc:docMk/>
            <pc:sldMk cId="2061348843" sldId="262"/>
            <ac:cxnSpMk id="17" creationId="{E4A809D5-3600-46D4-A466-67F2349A54FB}"/>
          </ac:cxnSpMkLst>
        </pc:cxnChg>
      </pc:sldChg>
      <pc:sldChg chg="modSp add del">
        <pc:chgData name="Merete Foght" userId="3ce80b61-453f-48bf-ad7c-6c21fcadc15b" providerId="ADAL" clId="{18E9220E-7381-490E-BC92-ED1A64905173}" dt="2020-02-25T10:13:41.062" v="1673" actId="2696"/>
        <pc:sldMkLst>
          <pc:docMk/>
          <pc:sldMk cId="3034687750" sldId="262"/>
        </pc:sldMkLst>
        <pc:spChg chg="mod">
          <ac:chgData name="Merete Foght" userId="3ce80b61-453f-48bf-ad7c-6c21fcadc15b" providerId="ADAL" clId="{18E9220E-7381-490E-BC92-ED1A64905173}" dt="2020-02-25T10:13:18.389" v="1668" actId="6549"/>
          <ac:spMkLst>
            <pc:docMk/>
            <pc:sldMk cId="3034687750" sldId="262"/>
            <ac:spMk id="3" creationId="{00000000-0000-0000-0000-000000000000}"/>
          </ac:spMkLst>
        </pc:spChg>
        <pc:spChg chg="mod">
          <ac:chgData name="Merete Foght" userId="3ce80b61-453f-48bf-ad7c-6c21fcadc15b" providerId="ADAL" clId="{18E9220E-7381-490E-BC92-ED1A64905173}" dt="2020-02-25T10:13:34.656" v="1672" actId="20577"/>
          <ac:spMkLst>
            <pc:docMk/>
            <pc:sldMk cId="3034687750" sldId="262"/>
            <ac:spMk id="4" creationId="{C0F3AD35-8A82-4FCE-8C3B-5273183EBAD0}"/>
          </ac:spMkLst>
        </pc:spChg>
      </pc:sldChg>
      <pc:sldChg chg="addSp delSp modSp add del">
        <pc:chgData name="Merete Foght" userId="3ce80b61-453f-48bf-ad7c-6c21fcadc15b" providerId="ADAL" clId="{18E9220E-7381-490E-BC92-ED1A64905173}" dt="2020-02-25T14:57:28.751" v="4148" actId="2696"/>
        <pc:sldMkLst>
          <pc:docMk/>
          <pc:sldMk cId="171523885" sldId="263"/>
        </pc:sldMkLst>
        <pc:spChg chg="mod">
          <ac:chgData name="Merete Foght" userId="3ce80b61-453f-48bf-ad7c-6c21fcadc15b" providerId="ADAL" clId="{18E9220E-7381-490E-BC92-ED1A64905173}" dt="2020-02-25T12:00:50.568" v="2581" actId="5793"/>
          <ac:spMkLst>
            <pc:docMk/>
            <pc:sldMk cId="171523885" sldId="263"/>
            <ac:spMk id="2" creationId="{6500F4A4-68E2-443B-8177-D2BE333A8D6F}"/>
          </ac:spMkLst>
        </pc:spChg>
        <pc:spChg chg="mod">
          <ac:chgData name="Merete Foght" userId="3ce80b61-453f-48bf-ad7c-6c21fcadc15b" providerId="ADAL" clId="{18E9220E-7381-490E-BC92-ED1A64905173}" dt="2020-02-25T14:48:39.228" v="4027"/>
          <ac:spMkLst>
            <pc:docMk/>
            <pc:sldMk cId="171523885" sldId="263"/>
            <ac:spMk id="3" creationId="{146ACAF5-39F5-427C-AA6E-52E487ED2336}"/>
          </ac:spMkLst>
        </pc:spChg>
        <pc:spChg chg="add del mod">
          <ac:chgData name="Merete Foght" userId="3ce80b61-453f-48bf-ad7c-6c21fcadc15b" providerId="ADAL" clId="{18E9220E-7381-490E-BC92-ED1A64905173}" dt="2020-02-25T12:41:33.824" v="2991"/>
          <ac:spMkLst>
            <pc:docMk/>
            <pc:sldMk cId="171523885" sldId="263"/>
            <ac:spMk id="4" creationId="{46951063-423C-49EA-BD15-636E62E6ABD1}"/>
          </ac:spMkLst>
        </pc:spChg>
        <pc:spChg chg="add mod">
          <ac:chgData name="Merete Foght" userId="3ce80b61-453f-48bf-ad7c-6c21fcadc15b" providerId="ADAL" clId="{18E9220E-7381-490E-BC92-ED1A64905173}" dt="2020-02-25T12:41:39.533" v="2994" actId="20578"/>
          <ac:spMkLst>
            <pc:docMk/>
            <pc:sldMk cId="171523885" sldId="263"/>
            <ac:spMk id="5" creationId="{8363D32D-C1E1-4315-9F0A-AA9419570E7F}"/>
          </ac:spMkLst>
        </pc:spChg>
        <pc:spChg chg="add mod">
          <ac:chgData name="Merete Foght" userId="3ce80b61-453f-48bf-ad7c-6c21fcadc15b" providerId="ADAL" clId="{18E9220E-7381-490E-BC92-ED1A64905173}" dt="2020-02-25T12:44:48.817" v="3009" actId="20577"/>
          <ac:spMkLst>
            <pc:docMk/>
            <pc:sldMk cId="171523885" sldId="263"/>
            <ac:spMk id="6" creationId="{48BFCFF7-7A8F-4CCA-A793-7032B9744141}"/>
          </ac:spMkLst>
        </pc:spChg>
        <pc:spChg chg="add mod">
          <ac:chgData name="Merete Foght" userId="3ce80b61-453f-48bf-ad7c-6c21fcadc15b" providerId="ADAL" clId="{18E9220E-7381-490E-BC92-ED1A64905173}" dt="2020-02-25T14:44:11.986" v="4018" actId="20578"/>
          <ac:spMkLst>
            <pc:docMk/>
            <pc:sldMk cId="171523885" sldId="263"/>
            <ac:spMk id="7" creationId="{A03B36B6-2D2B-4ABF-9437-55FFD38BAD4F}"/>
          </ac:spMkLst>
        </pc:spChg>
        <pc:picChg chg="add mod">
          <ac:chgData name="Merete Foght" userId="3ce80b61-453f-48bf-ad7c-6c21fcadc15b" providerId="ADAL" clId="{18E9220E-7381-490E-BC92-ED1A64905173}" dt="2020-02-25T14:52:17.070" v="4057" actId="1076"/>
          <ac:picMkLst>
            <pc:docMk/>
            <pc:sldMk cId="171523885" sldId="263"/>
            <ac:picMk id="8" creationId="{7C69F7EA-5E58-42E9-B5D1-3FAE51C35057}"/>
          </ac:picMkLst>
        </pc:picChg>
      </pc:sldChg>
      <pc:sldChg chg="addSp delSp modSp add mod setBg">
        <pc:chgData name="Merete Foght" userId="3ce80b61-453f-48bf-ad7c-6c21fcadc15b" providerId="ADAL" clId="{18E9220E-7381-490E-BC92-ED1A64905173}" dt="2020-02-25T14:00:59.866" v="3530" actId="1076"/>
        <pc:sldMkLst>
          <pc:docMk/>
          <pc:sldMk cId="2789583458" sldId="264"/>
        </pc:sldMkLst>
        <pc:spChg chg="mod ord">
          <ac:chgData name="Merete Foght" userId="3ce80b61-453f-48bf-ad7c-6c21fcadc15b" providerId="ADAL" clId="{18E9220E-7381-490E-BC92-ED1A64905173}" dt="2020-02-25T14:00:48.092" v="3526" actId="26606"/>
          <ac:spMkLst>
            <pc:docMk/>
            <pc:sldMk cId="2789583458" sldId="264"/>
            <ac:spMk id="2" creationId="{0F832566-9A27-4AAA-ADEA-0389E1DC5AC4}"/>
          </ac:spMkLst>
        </pc:spChg>
        <pc:spChg chg="mod">
          <ac:chgData name="Merete Foght" userId="3ce80b61-453f-48bf-ad7c-6c21fcadc15b" providerId="ADAL" clId="{18E9220E-7381-490E-BC92-ED1A64905173}" dt="2020-02-25T14:00:48.092" v="3526" actId="26606"/>
          <ac:spMkLst>
            <pc:docMk/>
            <pc:sldMk cId="2789583458" sldId="264"/>
            <ac:spMk id="3" creationId="{D7E1BB3D-5FDD-4BF4-A01F-120F1298EF09}"/>
          </ac:spMkLst>
        </pc:spChg>
        <pc:spChg chg="add">
          <ac:chgData name="Merete Foght" userId="3ce80b61-453f-48bf-ad7c-6c21fcadc15b" providerId="ADAL" clId="{18E9220E-7381-490E-BC92-ED1A64905173}" dt="2020-02-25T14:00:48.092" v="3526" actId="26606"/>
          <ac:spMkLst>
            <pc:docMk/>
            <pc:sldMk cId="2789583458" sldId="264"/>
            <ac:spMk id="8" creationId="{3B854194-185D-494D-905C-7C7CB2E30F6E}"/>
          </ac:spMkLst>
        </pc:spChg>
        <pc:spChg chg="add del">
          <ac:chgData name="Merete Foght" userId="3ce80b61-453f-48bf-ad7c-6c21fcadc15b" providerId="ADAL" clId="{18E9220E-7381-490E-BC92-ED1A64905173}" dt="2020-02-25T14:00:29.230" v="3523" actId="26606"/>
          <ac:spMkLst>
            <pc:docMk/>
            <pc:sldMk cId="2789583458" sldId="264"/>
            <ac:spMk id="9" creationId="{D38A241E-0395-41E5-8607-BAA2799A4374}"/>
          </ac:spMkLst>
        </pc:spChg>
        <pc:spChg chg="add">
          <ac:chgData name="Merete Foght" userId="3ce80b61-453f-48bf-ad7c-6c21fcadc15b" providerId="ADAL" clId="{18E9220E-7381-490E-BC92-ED1A64905173}" dt="2020-02-25T14:00:48.092" v="3526" actId="26606"/>
          <ac:spMkLst>
            <pc:docMk/>
            <pc:sldMk cId="2789583458" sldId="264"/>
            <ac:spMk id="10" creationId="{B4F5FA0D-0104-4987-8241-EFF7C85B88DE}"/>
          </ac:spMkLst>
        </pc:spChg>
        <pc:spChg chg="add del">
          <ac:chgData name="Merete Foght" userId="3ce80b61-453f-48bf-ad7c-6c21fcadc15b" providerId="ADAL" clId="{18E9220E-7381-490E-BC92-ED1A64905173}" dt="2020-02-25T14:00:20.605" v="3516" actId="26606"/>
          <ac:spMkLst>
            <pc:docMk/>
            <pc:sldMk cId="2789583458" sldId="264"/>
            <ac:spMk id="16" creationId="{303CC970-4826-4CED-8063-0FB676635452}"/>
          </ac:spMkLst>
        </pc:spChg>
        <pc:spChg chg="add del">
          <ac:chgData name="Merete Foght" userId="3ce80b61-453f-48bf-ad7c-6c21fcadc15b" providerId="ADAL" clId="{18E9220E-7381-490E-BC92-ED1A64905173}" dt="2020-02-25T14:00:20.605" v="3516" actId="26606"/>
          <ac:spMkLst>
            <pc:docMk/>
            <pc:sldMk cId="2789583458" sldId="264"/>
            <ac:spMk id="18" creationId="{14490D63-3365-45CC-AC50-705C1B76815F}"/>
          </ac:spMkLst>
        </pc:spChg>
        <pc:picChg chg="add del mod ord">
          <ac:chgData name="Merete Foght" userId="3ce80b61-453f-48bf-ad7c-6c21fcadc15b" providerId="ADAL" clId="{18E9220E-7381-490E-BC92-ED1A64905173}" dt="2020-02-25T14:00:40.806" v="3525" actId="478"/>
          <ac:picMkLst>
            <pc:docMk/>
            <pc:sldMk cId="2789583458" sldId="264"/>
            <ac:picMk id="4" creationId="{5B013A92-FAE3-4E67-AAFC-7C2E2F053349}"/>
          </ac:picMkLst>
        </pc:picChg>
        <pc:picChg chg="add mod">
          <ac:chgData name="Merete Foght" userId="3ce80b61-453f-48bf-ad7c-6c21fcadc15b" providerId="ADAL" clId="{18E9220E-7381-490E-BC92-ED1A64905173}" dt="2020-02-25T14:00:59.866" v="3530" actId="1076"/>
          <ac:picMkLst>
            <pc:docMk/>
            <pc:sldMk cId="2789583458" sldId="264"/>
            <ac:picMk id="5" creationId="{9B6FF92D-D891-4FF0-8373-584E6C31458F}"/>
          </ac:picMkLst>
        </pc:picChg>
        <pc:picChg chg="add">
          <ac:chgData name="Merete Foght" userId="3ce80b61-453f-48bf-ad7c-6c21fcadc15b" providerId="ADAL" clId="{18E9220E-7381-490E-BC92-ED1A64905173}" dt="2020-02-25T14:00:48.092" v="3526" actId="26606"/>
          <ac:picMkLst>
            <pc:docMk/>
            <pc:sldMk cId="2789583458" sldId="264"/>
            <ac:picMk id="12" creationId="{2897127E-6CEF-446C-BE87-93B7C46E49D1}"/>
          </ac:picMkLst>
        </pc:picChg>
        <pc:cxnChg chg="add del">
          <ac:chgData name="Merete Foght" userId="3ce80b61-453f-48bf-ad7c-6c21fcadc15b" providerId="ADAL" clId="{18E9220E-7381-490E-BC92-ED1A64905173}" dt="2020-02-25T14:00:29.230" v="3523" actId="26606"/>
          <ac:cxnSpMkLst>
            <pc:docMk/>
            <pc:sldMk cId="2789583458" sldId="264"/>
            <ac:cxnSpMk id="11" creationId="{CE352288-84AD-4CA8-BCD5-76C29D34E1DB}"/>
          </ac:cxnSpMkLst>
        </pc:cxnChg>
      </pc:sldChg>
      <pc:sldChg chg="addSp modSp add mod setBg">
        <pc:chgData name="Merete Foght" userId="3ce80b61-453f-48bf-ad7c-6c21fcadc15b" providerId="ADAL" clId="{18E9220E-7381-490E-BC92-ED1A64905173}" dt="2020-02-25T14:01:51.189" v="3604" actId="20577"/>
        <pc:sldMkLst>
          <pc:docMk/>
          <pc:sldMk cId="3752532075" sldId="265"/>
        </pc:sldMkLst>
        <pc:spChg chg="mod">
          <ac:chgData name="Merete Foght" userId="3ce80b61-453f-48bf-ad7c-6c21fcadc15b" providerId="ADAL" clId="{18E9220E-7381-490E-BC92-ED1A64905173}" dt="2020-02-25T14:01:41.369" v="3564" actId="20577"/>
          <ac:spMkLst>
            <pc:docMk/>
            <pc:sldMk cId="3752532075" sldId="265"/>
            <ac:spMk id="2" creationId="{45E841D3-3507-4FB6-97D6-4E1DCB6B309D}"/>
          </ac:spMkLst>
        </pc:spChg>
        <pc:spChg chg="mod">
          <ac:chgData name="Merete Foght" userId="3ce80b61-453f-48bf-ad7c-6c21fcadc15b" providerId="ADAL" clId="{18E9220E-7381-490E-BC92-ED1A64905173}" dt="2020-02-25T14:01:51.189" v="3604" actId="20577"/>
          <ac:spMkLst>
            <pc:docMk/>
            <pc:sldMk cId="3752532075" sldId="265"/>
            <ac:spMk id="3" creationId="{6475406B-ED27-4728-8B90-61B57886AB26}"/>
          </ac:spMkLst>
        </pc:spChg>
        <pc:spChg chg="add">
          <ac:chgData name="Merete Foght" userId="3ce80b61-453f-48bf-ad7c-6c21fcadc15b" providerId="ADAL" clId="{18E9220E-7381-490E-BC92-ED1A64905173}" dt="2020-02-25T14:01:30.031" v="3531" actId="26606"/>
          <ac:spMkLst>
            <pc:docMk/>
            <pc:sldMk cId="3752532075" sldId="265"/>
            <ac:spMk id="8" creationId="{23962611-DFD5-4092-AAFD-559E3DFCE2C9}"/>
          </ac:spMkLst>
        </pc:spChg>
        <pc:picChg chg="add">
          <ac:chgData name="Merete Foght" userId="3ce80b61-453f-48bf-ad7c-6c21fcadc15b" providerId="ADAL" clId="{18E9220E-7381-490E-BC92-ED1A64905173}" dt="2020-02-25T14:01:30.031" v="3531" actId="26606"/>
          <ac:picMkLst>
            <pc:docMk/>
            <pc:sldMk cId="3752532075" sldId="265"/>
            <ac:picMk id="10" creationId="{2270F1FA-0425-408F-9861-80BF5AFB276D}"/>
          </ac:picMkLst>
        </pc:picChg>
      </pc:sldChg>
      <pc:sldChg chg="addSp modSp add mod setBg">
        <pc:chgData name="Merete Foght" userId="3ce80b61-453f-48bf-ad7c-6c21fcadc15b" providerId="ADAL" clId="{18E9220E-7381-490E-BC92-ED1A64905173}" dt="2020-02-25T14:04:56.118" v="3706" actId="14100"/>
        <pc:sldMkLst>
          <pc:docMk/>
          <pc:sldMk cId="1783353326" sldId="266"/>
        </pc:sldMkLst>
        <pc:spChg chg="mod">
          <ac:chgData name="Merete Foght" userId="3ce80b61-453f-48bf-ad7c-6c21fcadc15b" providerId="ADAL" clId="{18E9220E-7381-490E-BC92-ED1A64905173}" dt="2020-02-25T14:02:24.332" v="3608" actId="790"/>
          <ac:spMkLst>
            <pc:docMk/>
            <pc:sldMk cId="1783353326" sldId="266"/>
            <ac:spMk id="2" creationId="{41061508-6216-4F34-8437-B3FE78CA33FC}"/>
          </ac:spMkLst>
        </pc:spChg>
        <pc:spChg chg="mod">
          <ac:chgData name="Merete Foght" userId="3ce80b61-453f-48bf-ad7c-6c21fcadc15b" providerId="ADAL" clId="{18E9220E-7381-490E-BC92-ED1A64905173}" dt="2020-02-25T14:04:46.947" v="3703" actId="5793"/>
          <ac:spMkLst>
            <pc:docMk/>
            <pc:sldMk cId="1783353326" sldId="266"/>
            <ac:spMk id="3" creationId="{BD549368-AB37-4AD7-AD48-DC41F466A2C0}"/>
          </ac:spMkLst>
        </pc:spChg>
        <pc:spChg chg="add">
          <ac:chgData name="Merete Foght" userId="3ce80b61-453f-48bf-ad7c-6c21fcadc15b" providerId="ADAL" clId="{18E9220E-7381-490E-BC92-ED1A64905173}" dt="2020-02-25T14:02:12.766" v="3605" actId="26606"/>
          <ac:spMkLst>
            <pc:docMk/>
            <pc:sldMk cId="1783353326" sldId="266"/>
            <ac:spMk id="8" creationId="{3B854194-185D-494D-905C-7C7CB2E30F6E}"/>
          </ac:spMkLst>
        </pc:spChg>
        <pc:spChg chg="add">
          <ac:chgData name="Merete Foght" userId="3ce80b61-453f-48bf-ad7c-6c21fcadc15b" providerId="ADAL" clId="{18E9220E-7381-490E-BC92-ED1A64905173}" dt="2020-02-25T14:02:12.766" v="3605" actId="26606"/>
          <ac:spMkLst>
            <pc:docMk/>
            <pc:sldMk cId="1783353326" sldId="266"/>
            <ac:spMk id="10" creationId="{B4F5FA0D-0104-4987-8241-EFF7C85B88DE}"/>
          </ac:spMkLst>
        </pc:spChg>
        <pc:picChg chg="add mod">
          <ac:chgData name="Merete Foght" userId="3ce80b61-453f-48bf-ad7c-6c21fcadc15b" providerId="ADAL" clId="{18E9220E-7381-490E-BC92-ED1A64905173}" dt="2020-02-25T14:04:56.118" v="3706" actId="14100"/>
          <ac:picMkLst>
            <pc:docMk/>
            <pc:sldMk cId="1783353326" sldId="266"/>
            <ac:picMk id="4" creationId="{9502703E-AA57-4685-AB12-F76A86DDEF00}"/>
          </ac:picMkLst>
        </pc:picChg>
        <pc:picChg chg="add">
          <ac:chgData name="Merete Foght" userId="3ce80b61-453f-48bf-ad7c-6c21fcadc15b" providerId="ADAL" clId="{18E9220E-7381-490E-BC92-ED1A64905173}" dt="2020-02-25T14:02:12.766" v="3605" actId="26606"/>
          <ac:picMkLst>
            <pc:docMk/>
            <pc:sldMk cId="1783353326" sldId="266"/>
            <ac:picMk id="12" creationId="{2897127E-6CEF-446C-BE87-93B7C46E49D1}"/>
          </ac:picMkLst>
        </pc:picChg>
      </pc:sldChg>
      <pc:sldChg chg="addSp modSp add mod setBg">
        <pc:chgData name="Merete Foght" userId="3ce80b61-453f-48bf-ad7c-6c21fcadc15b" providerId="ADAL" clId="{18E9220E-7381-490E-BC92-ED1A64905173}" dt="2020-02-25T14:05:17.071" v="3736" actId="20577"/>
        <pc:sldMkLst>
          <pc:docMk/>
          <pc:sldMk cId="507476133" sldId="267"/>
        </pc:sldMkLst>
        <pc:spChg chg="mod">
          <ac:chgData name="Merete Foght" userId="3ce80b61-453f-48bf-ad7c-6c21fcadc15b" providerId="ADAL" clId="{18E9220E-7381-490E-BC92-ED1A64905173}" dt="2020-02-25T14:05:11.461" v="3718" actId="20577"/>
          <ac:spMkLst>
            <pc:docMk/>
            <pc:sldMk cId="507476133" sldId="267"/>
            <ac:spMk id="2" creationId="{94D2744E-5BF0-4CAB-95A3-3905D3EF2677}"/>
          </ac:spMkLst>
        </pc:spChg>
        <pc:spChg chg="mod">
          <ac:chgData name="Merete Foght" userId="3ce80b61-453f-48bf-ad7c-6c21fcadc15b" providerId="ADAL" clId="{18E9220E-7381-490E-BC92-ED1A64905173}" dt="2020-02-25T14:05:17.071" v="3736" actId="20577"/>
          <ac:spMkLst>
            <pc:docMk/>
            <pc:sldMk cId="507476133" sldId="267"/>
            <ac:spMk id="3" creationId="{86BDF230-C310-4EA9-9D13-E6BB6132484D}"/>
          </ac:spMkLst>
        </pc:spChg>
        <pc:spChg chg="add">
          <ac:chgData name="Merete Foght" userId="3ce80b61-453f-48bf-ad7c-6c21fcadc15b" providerId="ADAL" clId="{18E9220E-7381-490E-BC92-ED1A64905173}" dt="2020-02-25T14:05:04.476" v="3707" actId="26606"/>
          <ac:spMkLst>
            <pc:docMk/>
            <pc:sldMk cId="507476133" sldId="267"/>
            <ac:spMk id="8" creationId="{23962611-DFD5-4092-AAFD-559E3DFCE2C9}"/>
          </ac:spMkLst>
        </pc:spChg>
        <pc:picChg chg="add">
          <ac:chgData name="Merete Foght" userId="3ce80b61-453f-48bf-ad7c-6c21fcadc15b" providerId="ADAL" clId="{18E9220E-7381-490E-BC92-ED1A64905173}" dt="2020-02-25T14:05:04.476" v="3707" actId="26606"/>
          <ac:picMkLst>
            <pc:docMk/>
            <pc:sldMk cId="507476133" sldId="267"/>
            <ac:picMk id="10" creationId="{2270F1FA-0425-408F-9861-80BF5AFB276D}"/>
          </ac:picMkLst>
        </pc:picChg>
      </pc:sldChg>
      <pc:sldChg chg="addSp modSp add mod setBg">
        <pc:chgData name="Merete Foght" userId="3ce80b61-453f-48bf-ad7c-6c21fcadc15b" providerId="ADAL" clId="{18E9220E-7381-490E-BC92-ED1A64905173}" dt="2020-02-25T14:07:12.906" v="3770" actId="403"/>
        <pc:sldMkLst>
          <pc:docMk/>
          <pc:sldMk cId="208427393" sldId="268"/>
        </pc:sldMkLst>
        <pc:spChg chg="mod">
          <ac:chgData name="Merete Foght" userId="3ce80b61-453f-48bf-ad7c-6c21fcadc15b" providerId="ADAL" clId="{18E9220E-7381-490E-BC92-ED1A64905173}" dt="2020-02-25T14:06:07.653" v="3757" actId="313"/>
          <ac:spMkLst>
            <pc:docMk/>
            <pc:sldMk cId="208427393" sldId="268"/>
            <ac:spMk id="2" creationId="{11D52052-26BE-43E3-ABA1-D45CAC64C6D1}"/>
          </ac:spMkLst>
        </pc:spChg>
        <pc:spChg chg="mod">
          <ac:chgData name="Merete Foght" userId="3ce80b61-453f-48bf-ad7c-6c21fcadc15b" providerId="ADAL" clId="{18E9220E-7381-490E-BC92-ED1A64905173}" dt="2020-02-25T14:07:12.906" v="3770" actId="403"/>
          <ac:spMkLst>
            <pc:docMk/>
            <pc:sldMk cId="208427393" sldId="268"/>
            <ac:spMk id="3" creationId="{61289759-FD2A-4F3D-9C2A-062663211EAF}"/>
          </ac:spMkLst>
        </pc:spChg>
        <pc:spChg chg="add">
          <ac:chgData name="Merete Foght" userId="3ce80b61-453f-48bf-ad7c-6c21fcadc15b" providerId="ADAL" clId="{18E9220E-7381-490E-BC92-ED1A64905173}" dt="2020-02-25T14:05:26.588" v="3737" actId="26606"/>
          <ac:spMkLst>
            <pc:docMk/>
            <pc:sldMk cId="208427393" sldId="268"/>
            <ac:spMk id="8" creationId="{25168E7B-6D42-4B3A-B7A1-17D4C49EC903}"/>
          </ac:spMkLst>
        </pc:spChg>
        <pc:picChg chg="add">
          <ac:chgData name="Merete Foght" userId="3ce80b61-453f-48bf-ad7c-6c21fcadc15b" providerId="ADAL" clId="{18E9220E-7381-490E-BC92-ED1A64905173}" dt="2020-02-25T14:05:26.588" v="3737" actId="26606"/>
          <ac:picMkLst>
            <pc:docMk/>
            <pc:sldMk cId="208427393" sldId="268"/>
            <ac:picMk id="10" creationId="{98A030C2-9F23-4593-9F99-7B73C232A4C9}"/>
          </ac:picMkLst>
        </pc:picChg>
      </pc:sldChg>
      <pc:sldChg chg="addSp delSp modSp add mod ord setBg delDesignElem">
        <pc:chgData name="Merete Foght" userId="3ce80b61-453f-48bf-ad7c-6c21fcadc15b" providerId="ADAL" clId="{18E9220E-7381-490E-BC92-ED1A64905173}" dt="2020-02-25T14:58:28.473" v="4157" actId="14100"/>
        <pc:sldMkLst>
          <pc:docMk/>
          <pc:sldMk cId="58117772" sldId="269"/>
        </pc:sldMkLst>
        <pc:spChg chg="add del mod">
          <ac:chgData name="Merete Foght" userId="3ce80b61-453f-48bf-ad7c-6c21fcadc15b" providerId="ADAL" clId="{18E9220E-7381-490E-BC92-ED1A64905173}" dt="2020-02-25T14:57:40.556" v="4150" actId="403"/>
          <ac:spMkLst>
            <pc:docMk/>
            <pc:sldMk cId="58117772" sldId="269"/>
            <ac:spMk id="2" creationId="{5F610BB0-792E-4DA5-94BB-7FB99E1D5CA3}"/>
          </ac:spMkLst>
        </pc:spChg>
        <pc:spChg chg="add del mod">
          <ac:chgData name="Merete Foght" userId="3ce80b61-453f-48bf-ad7c-6c21fcadc15b" providerId="ADAL" clId="{18E9220E-7381-490E-BC92-ED1A64905173}" dt="2020-02-25T14:51:09.928" v="4034"/>
          <ac:spMkLst>
            <pc:docMk/>
            <pc:sldMk cId="58117772" sldId="269"/>
            <ac:spMk id="3" creationId="{38ADD32A-1AB9-48E2-9F6C-B2AF9ABDA30C}"/>
          </ac:spMkLst>
        </pc:spChg>
        <pc:spChg chg="add del mod">
          <ac:chgData name="Merete Foght" userId="3ce80b61-453f-48bf-ad7c-6c21fcadc15b" providerId="ADAL" clId="{18E9220E-7381-490E-BC92-ED1A64905173}" dt="2020-02-25T14:50:57.150" v="4033"/>
          <ac:spMkLst>
            <pc:docMk/>
            <pc:sldMk cId="58117772" sldId="269"/>
            <ac:spMk id="4" creationId="{45A9D6C6-8BB5-4310-9AFC-2EB9B6DC67F2}"/>
          </ac:spMkLst>
        </pc:spChg>
        <pc:spChg chg="add del mod">
          <ac:chgData name="Merete Foght" userId="3ce80b61-453f-48bf-ad7c-6c21fcadc15b" providerId="ADAL" clId="{18E9220E-7381-490E-BC92-ED1A64905173}" dt="2020-02-25T14:50:57.150" v="4033"/>
          <ac:spMkLst>
            <pc:docMk/>
            <pc:sldMk cId="58117772" sldId="269"/>
            <ac:spMk id="5" creationId="{F9B44B70-E9CB-4710-A4CD-FE39144FA0FC}"/>
          </ac:spMkLst>
        </pc:spChg>
        <pc:spChg chg="add del mod">
          <ac:chgData name="Merete Foght" userId="3ce80b61-453f-48bf-ad7c-6c21fcadc15b" providerId="ADAL" clId="{18E9220E-7381-490E-BC92-ED1A64905173}" dt="2020-02-25T14:50:57.150" v="4033"/>
          <ac:spMkLst>
            <pc:docMk/>
            <pc:sldMk cId="58117772" sldId="269"/>
            <ac:spMk id="6" creationId="{00131409-5C94-47B8-B33F-BF6373D8FDBA}"/>
          </ac:spMkLst>
        </pc:spChg>
        <pc:spChg chg="add del">
          <ac:chgData name="Merete Foght" userId="3ce80b61-453f-48bf-ad7c-6c21fcadc15b" providerId="ADAL" clId="{18E9220E-7381-490E-BC92-ED1A64905173}" dt="2020-02-25T14:50:57.150" v="4033"/>
          <ac:spMkLst>
            <pc:docMk/>
            <pc:sldMk cId="58117772" sldId="269"/>
            <ac:spMk id="8" creationId="{4351DFE5-F63D-4BE0-BDA9-E3EB88F01AA5}"/>
          </ac:spMkLst>
        </pc:spChg>
        <pc:spChg chg="add del mod">
          <ac:chgData name="Merete Foght" userId="3ce80b61-453f-48bf-ad7c-6c21fcadc15b" providerId="ADAL" clId="{18E9220E-7381-490E-BC92-ED1A64905173}" dt="2020-02-25T14:51:30.621" v="4038"/>
          <ac:spMkLst>
            <pc:docMk/>
            <pc:sldMk cId="58117772" sldId="269"/>
            <ac:spMk id="9" creationId="{771AA0ED-8024-462C-9BFD-A43600DF47E7}"/>
          </ac:spMkLst>
        </pc:spChg>
        <pc:spChg chg="add mod">
          <ac:chgData name="Merete Foght" userId="3ce80b61-453f-48bf-ad7c-6c21fcadc15b" providerId="ADAL" clId="{18E9220E-7381-490E-BC92-ED1A64905173}" dt="2020-02-25T14:54:43.324" v="4114" actId="1076"/>
          <ac:spMkLst>
            <pc:docMk/>
            <pc:sldMk cId="58117772" sldId="269"/>
            <ac:spMk id="11" creationId="{3027A84B-28F6-4375-803E-72DB444FA8BE}"/>
          </ac:spMkLst>
        </pc:spChg>
        <pc:spChg chg="add del mod">
          <ac:chgData name="Merete Foght" userId="3ce80b61-453f-48bf-ad7c-6c21fcadc15b" providerId="ADAL" clId="{18E9220E-7381-490E-BC92-ED1A64905173}" dt="2020-02-25T14:53:46.762" v="4091" actId="767"/>
          <ac:spMkLst>
            <pc:docMk/>
            <pc:sldMk cId="58117772" sldId="269"/>
            <ac:spMk id="12" creationId="{47A30D0B-B918-4C1A-9D56-B2D42127D92E}"/>
          </ac:spMkLst>
        </pc:spChg>
        <pc:picChg chg="add mod">
          <ac:chgData name="Merete Foght" userId="3ce80b61-453f-48bf-ad7c-6c21fcadc15b" providerId="ADAL" clId="{18E9220E-7381-490E-BC92-ED1A64905173}" dt="2020-02-25T14:58:28.473" v="4157" actId="14100"/>
          <ac:picMkLst>
            <pc:docMk/>
            <pc:sldMk cId="58117772" sldId="269"/>
            <ac:picMk id="7" creationId="{59EA5CEB-3690-42C1-BFE5-DC3D05475787}"/>
          </ac:picMkLst>
        </pc:picChg>
        <pc:picChg chg="add del">
          <ac:chgData name="Merete Foght" userId="3ce80b61-453f-48bf-ad7c-6c21fcadc15b" providerId="ADAL" clId="{18E9220E-7381-490E-BC92-ED1A64905173}" dt="2020-02-25T14:50:57.150" v="4033"/>
          <ac:picMkLst>
            <pc:docMk/>
            <pc:sldMk cId="58117772" sldId="269"/>
            <ac:picMk id="10" creationId="{3AA16612-ACD2-4A16-8F2B-4514FD6BF28F}"/>
          </ac:picMkLst>
        </pc:picChg>
      </pc:sldChg>
      <pc:sldChg chg="modSp add del">
        <pc:chgData name="Merete Foght" userId="3ce80b61-453f-48bf-ad7c-6c21fcadc15b" providerId="ADAL" clId="{18E9220E-7381-490E-BC92-ED1A64905173}" dt="2020-02-25T14:15:04.081" v="3801" actId="2696"/>
        <pc:sldMkLst>
          <pc:docMk/>
          <pc:sldMk cId="3509122267" sldId="269"/>
        </pc:sldMkLst>
        <pc:spChg chg="mod">
          <ac:chgData name="Merete Foght" userId="3ce80b61-453f-48bf-ad7c-6c21fcadc15b" providerId="ADAL" clId="{18E9220E-7381-490E-BC92-ED1A64905173}" dt="2020-02-25T14:12:16.823" v="3774" actId="27636"/>
          <ac:spMkLst>
            <pc:docMk/>
            <pc:sldMk cId="3509122267" sldId="269"/>
            <ac:spMk id="3" creationId="{D8953712-57B4-420E-B61E-C2FF1CB623C1}"/>
          </ac:spMkLst>
        </pc:spChg>
      </pc:sldChg>
      <pc:sldChg chg="addSp del delDesignElem">
        <pc:chgData name="Merete Foght" userId="3ce80b61-453f-48bf-ad7c-6c21fcadc15b" providerId="ADAL" clId="{18E9220E-7381-490E-BC92-ED1A64905173}" dt="2020-02-25T14:56:03.182" v="4120"/>
        <pc:sldMkLst>
          <pc:docMk/>
          <pc:sldMk cId="2235221556" sldId="270"/>
        </pc:sldMkLst>
        <pc:spChg chg="add">
          <ac:chgData name="Merete Foght" userId="3ce80b61-453f-48bf-ad7c-6c21fcadc15b" providerId="ADAL" clId="{18E9220E-7381-490E-BC92-ED1A64905173}" dt="2020-02-25T14:56:03.182" v="4120"/>
          <ac:spMkLst>
            <pc:docMk/>
            <pc:sldMk cId="2235221556" sldId="270"/>
            <ac:spMk id="8" creationId="{4351DFE5-F63D-4BE0-BDA9-E3EB88F01AA5}"/>
          </ac:spMkLst>
        </pc:spChg>
        <pc:picChg chg="add">
          <ac:chgData name="Merete Foght" userId="3ce80b61-453f-48bf-ad7c-6c21fcadc15b" providerId="ADAL" clId="{18E9220E-7381-490E-BC92-ED1A64905173}" dt="2020-02-25T14:56:03.182" v="4120"/>
          <ac:picMkLst>
            <pc:docMk/>
            <pc:sldMk cId="2235221556" sldId="270"/>
            <ac:picMk id="10" creationId="{3AA16612-ACD2-4A16-8F2B-4514FD6BF28F}"/>
          </ac:picMkLst>
        </pc:picChg>
      </pc:sldChg>
      <pc:sldChg chg="addSp modSp add mod setBg">
        <pc:chgData name="Merete Foght" userId="3ce80b61-453f-48bf-ad7c-6c21fcadc15b" providerId="ADAL" clId="{18E9220E-7381-490E-BC92-ED1A64905173}" dt="2020-02-25T14:58:24.782" v="4156" actId="14100"/>
        <pc:sldMkLst>
          <pc:docMk/>
          <pc:sldMk cId="4193744604" sldId="270"/>
        </pc:sldMkLst>
        <pc:spChg chg="mod">
          <ac:chgData name="Merete Foght" userId="3ce80b61-453f-48bf-ad7c-6c21fcadc15b" providerId="ADAL" clId="{18E9220E-7381-490E-BC92-ED1A64905173}" dt="2020-02-25T14:57:36.291" v="4149" actId="403"/>
          <ac:spMkLst>
            <pc:docMk/>
            <pc:sldMk cId="4193744604" sldId="270"/>
            <ac:spMk id="2" creationId="{1264355A-DD1B-4DD4-B363-FDC9B0CD442A}"/>
          </ac:spMkLst>
        </pc:spChg>
        <pc:spChg chg="mod">
          <ac:chgData name="Merete Foght" userId="3ce80b61-453f-48bf-ad7c-6c21fcadc15b" providerId="ADAL" clId="{18E9220E-7381-490E-BC92-ED1A64905173}" dt="2020-02-25T14:58:15.464" v="4153" actId="27636"/>
          <ac:spMkLst>
            <pc:docMk/>
            <pc:sldMk cId="4193744604" sldId="270"/>
            <ac:spMk id="3" creationId="{F4F3F2C0-57F8-4237-9596-2D25554564A3}"/>
          </ac:spMkLst>
        </pc:spChg>
        <pc:spChg chg="add">
          <ac:chgData name="Merete Foght" userId="3ce80b61-453f-48bf-ad7c-6c21fcadc15b" providerId="ADAL" clId="{18E9220E-7381-490E-BC92-ED1A64905173}" dt="2020-02-25T14:56:28.332" v="4122" actId="26606"/>
          <ac:spMkLst>
            <pc:docMk/>
            <pc:sldMk cId="4193744604" sldId="270"/>
            <ac:spMk id="8" creationId="{4351DFE5-F63D-4BE0-BDA9-E3EB88F01AA5}"/>
          </ac:spMkLst>
        </pc:spChg>
        <pc:picChg chg="add mod">
          <ac:chgData name="Merete Foght" userId="3ce80b61-453f-48bf-ad7c-6c21fcadc15b" providerId="ADAL" clId="{18E9220E-7381-490E-BC92-ED1A64905173}" dt="2020-02-25T14:58:24.782" v="4156" actId="14100"/>
          <ac:picMkLst>
            <pc:docMk/>
            <pc:sldMk cId="4193744604" sldId="270"/>
            <ac:picMk id="4" creationId="{818FE0C5-DE04-48F0-BBF2-EAB340F34219}"/>
          </ac:picMkLst>
        </pc:picChg>
        <pc:picChg chg="add">
          <ac:chgData name="Merete Foght" userId="3ce80b61-453f-48bf-ad7c-6c21fcadc15b" providerId="ADAL" clId="{18E9220E-7381-490E-BC92-ED1A64905173}" dt="2020-02-25T14:56:28.332" v="4122" actId="26606"/>
          <ac:picMkLst>
            <pc:docMk/>
            <pc:sldMk cId="4193744604" sldId="270"/>
            <ac:picMk id="10" creationId="{3AA16612-ACD2-4A16-8F2B-4514FD6BF28F}"/>
          </ac:picMkLst>
        </pc:picChg>
      </pc:sldChg>
      <pc:sldMasterChg chg="delSldLayout">
        <pc:chgData name="Merete Foght" userId="3ce80b61-453f-48bf-ad7c-6c21fcadc15b" providerId="ADAL" clId="{18E9220E-7381-490E-BC92-ED1A64905173}" dt="2020-02-25T10:13:41.062" v="1674" actId="2696"/>
        <pc:sldMasterMkLst>
          <pc:docMk/>
          <pc:sldMasterMk cId="1288889111" sldId="2147483648"/>
        </pc:sldMasterMkLst>
        <pc:sldLayoutChg chg="del">
          <pc:chgData name="Merete Foght" userId="3ce80b61-453f-48bf-ad7c-6c21fcadc15b" providerId="ADAL" clId="{18E9220E-7381-490E-BC92-ED1A64905173}" dt="2020-02-25T10:13:41.062" v="1674" actId="2696"/>
          <pc:sldLayoutMkLst>
            <pc:docMk/>
            <pc:sldMasterMk cId="1288889111" sldId="2147483648"/>
            <pc:sldLayoutMk cId="3062622686" sldId="2147483660"/>
          </pc:sldLayoutMkLst>
        </pc:sldLayoutChg>
        <pc:sldLayoutChg chg="del">
          <pc:chgData name="Merete Foght" userId="3ce80b61-453f-48bf-ad7c-6c21fcadc15b" providerId="ADAL" clId="{18E9220E-7381-490E-BC92-ED1A64905173}" dt="2020-02-25T10:12:12.417" v="1663" actId="2696"/>
          <pc:sldLayoutMkLst>
            <pc:docMk/>
            <pc:sldMasterMk cId="1288889111" sldId="2147483648"/>
            <pc:sldLayoutMk cId="3273939373" sldId="2147483660"/>
          </pc:sldLayoutMkLst>
        </pc:sldLayoutChg>
      </pc:sldMasterChg>
    </pc:docChg>
  </pc:docChgLst>
  <pc:docChgLst>
    <pc:chgData name="Mette Christensen" userId="19051cac-6d86-43af-a1b1-16cedca32a8b" providerId="ADAL" clId="{9141066B-9B88-4A17-B0D0-56D10B12AB41}"/>
    <pc:docChg chg="custSel modSld">
      <pc:chgData name="Mette Christensen" userId="19051cac-6d86-43af-a1b1-16cedca32a8b" providerId="ADAL" clId="{9141066B-9B88-4A17-B0D0-56D10B12AB41}" dt="2020-06-16T14:08:05.733" v="0" actId="478"/>
      <pc:docMkLst>
        <pc:docMk/>
      </pc:docMkLst>
      <pc:sldChg chg="delSp mod">
        <pc:chgData name="Mette Christensen" userId="19051cac-6d86-43af-a1b1-16cedca32a8b" providerId="ADAL" clId="{9141066B-9B88-4A17-B0D0-56D10B12AB41}" dt="2020-06-16T14:08:05.733" v="0" actId="478"/>
        <pc:sldMkLst>
          <pc:docMk/>
          <pc:sldMk cId="2789583458" sldId="264"/>
        </pc:sldMkLst>
        <pc:picChg chg="del">
          <ac:chgData name="Mette Christensen" userId="19051cac-6d86-43af-a1b1-16cedca32a8b" providerId="ADAL" clId="{9141066B-9B88-4A17-B0D0-56D10B12AB41}" dt="2020-06-16T14:08:05.733" v="0" actId="478"/>
          <ac:picMkLst>
            <pc:docMk/>
            <pc:sldMk cId="2789583458" sldId="264"/>
            <ac:picMk id="5" creationId="{9B6FF92D-D891-4FF0-8373-584E6C3145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C87C0-A0D0-40A8-A078-73657FB2C8CB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72D6E-5087-4221-9903-4F2B73B821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56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B0B91-489A-4EEC-B543-343909F3C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6F804C-9D24-4F12-AA27-C8F030808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849366-E239-4FC7-B55E-0ABA9E8A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BA8DEE-3DED-4592-9EF6-F51338F1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F25847-81DC-449B-B92F-D94CAD2B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133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3C7E9-5072-441B-94F0-31B92C0B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ED78698-E966-45DE-9240-9672332C4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A80455-228C-4CFE-B638-65768E3E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30EC0D-2314-4F3D-9391-EFC1F2EF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FEE0EB-3D9A-4ADA-975F-B306DEE5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72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4D45FAC-D40E-4D8A-8DEF-1CB74C8E4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EE01984-4430-4B0B-B71D-3B8FBF175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611056-F0D6-499F-B77C-6652EDF0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40767-B2C4-4042-87CD-1E99DE1A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60487A-D932-4F01-BC2D-BCF3AA51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4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7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3FEFA-E136-4E11-946B-DFF7C2F5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6C7A26-AB52-4D00-8588-45E2A3C5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DA4A07-BA49-43FB-90E6-43EED73D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0B94C4-D08E-4BBD-A758-98747A96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4ED446-02F8-4801-809B-B9790862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16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B8CE6-9CC2-45C9-9A36-96ACD2E4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0FA20D9-F4A1-479E-8230-54DBBE689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006A2D-28F3-481A-804B-4B523228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59ADB1-AD9E-427A-8F00-CF65F149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7D6DD9-EDBB-47E0-8825-D168DB75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21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53999-B095-4357-BFE7-DBA3D8FC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D9CF52-F1F1-4D6D-9238-A97B134EA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05CD142-9636-4F8E-B131-EC91B2640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DC5FC4D-521C-41D1-B27B-76B84DB8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6CA798-CDBF-4943-8739-723421A3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774C4B-A33C-4B94-871A-86E57D84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607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1FA4E-6C0D-45E7-8250-33C37BA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61976A-45A1-4BAA-9011-CAFAC27B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DD87C9-478E-488C-981E-D78D741D6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191ECD2-7E73-4837-AE22-E1946E00B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E744F6A-93B6-4538-B299-744D80622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0E72E88-D6B8-4926-A2A5-1A6AEAB6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D570BFB-59CB-4F42-83D3-269E70DD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5D36518-FBF9-4694-AEE3-8AD35E6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5B83-EF0A-44A3-BD74-5261D8D2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B0E6D3-3052-49D8-AD4C-F51C1D5B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6D98BE9-3B06-4423-88BB-B35DDFC3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BE2D85-E026-42FD-8ED8-CDC88D34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8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EED6C6D-984B-4BC9-BA80-D8925F70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E7258EA-6C09-472B-ACA3-8B1D8C77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FF5DCE-1B81-44EC-9471-B2BDE27F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42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08CB8-AC8B-4B5D-8FCF-3A56F7FE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385354-2EED-4EED-9297-15CE079D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D1CDBB2-9F7A-4E02-94BB-DB370F5E8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1E6042-A764-4FF4-AFF8-3C082A5E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72084DF-357F-47AF-9DB3-DFAC335F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1C2B7B-89C9-4E81-A60D-3789D9FD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18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D8294-6E86-4BEF-AD4F-A3D91280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065C099-BFE8-4F3A-AF41-0ADCD5D20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558798D-9B51-4416-9716-0726AC5C0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7D8E25-CA21-4412-BA26-B150CEF8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2CDA3A9-007B-4156-B120-3D876B53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0150BE-D290-426E-8DC2-EA9FB07D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30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FC7442-0A16-44FD-BC0C-FB73CE18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6273B9-5F72-41C7-9263-3DC03A5B8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ABA9F8-851E-4DDA-B43C-C26E09986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42363-54B1-4AFB-9EC8-5AF02F9D228C}" type="datetimeFigureOut">
              <a:rPr lang="da-DK" smtClean="0"/>
              <a:t>17-11-2021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6C8495-C476-486B-B92B-AEA2E08A8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1C8F0D-BD52-44E1-83E1-B2FE2E867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9D97-74C0-4E00-AFC3-9F84276F5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8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cVQaAvmB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27qKdeIxl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31CABE2-0BE0-4079-B4D3-27BB5093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900" dirty="0">
                <a:solidFill>
                  <a:srgbClr val="FFFFFF"/>
                </a:solidFill>
              </a:rPr>
              <a:t>Planen for den næste 1½ time </a:t>
            </a:r>
            <a:br>
              <a:rPr lang="da-DK" sz="4900" dirty="0">
                <a:solidFill>
                  <a:srgbClr val="FFFFFF"/>
                </a:solidFill>
              </a:rPr>
            </a:br>
            <a:r>
              <a:rPr lang="da-DK" sz="4900" dirty="0">
                <a:solidFill>
                  <a:srgbClr val="FFFFFF"/>
                </a:solidFill>
              </a:rPr>
              <a:t/>
            </a:r>
            <a:br>
              <a:rPr lang="da-DK" sz="4900" dirty="0">
                <a:solidFill>
                  <a:srgbClr val="FFFFFF"/>
                </a:solidFill>
              </a:rPr>
            </a:br>
            <a:r>
              <a:rPr lang="da-DK" sz="4900" dirty="0">
                <a:solidFill>
                  <a:srgbClr val="FFFFFF"/>
                </a:solidFill>
              </a:rPr>
              <a:t>”Bryd vanen”</a:t>
            </a:r>
            <a:r>
              <a:rPr lang="da-DK" dirty="0">
                <a:solidFill>
                  <a:srgbClr val="FFFFFF"/>
                </a:solidFill>
              </a:rPr>
              <a:t> </a:t>
            </a:r>
            <a:br>
              <a:rPr lang="da-DK" dirty="0">
                <a:solidFill>
                  <a:srgbClr val="FFFFFF"/>
                </a:solidFill>
              </a:rPr>
            </a:b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D2CF737-CA0D-4E7D-B13D-F94F01E0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18783"/>
            <a:ext cx="5306084" cy="6056850"/>
          </a:xfrm>
        </p:spPr>
        <p:txBody>
          <a:bodyPr anchor="ctr">
            <a:normAutofit lnSpcReduction="10000"/>
          </a:bodyPr>
          <a:lstStyle/>
          <a:p>
            <a:r>
              <a:rPr lang="da-DK" sz="2400" dirty="0">
                <a:solidFill>
                  <a:srgbClr val="000000"/>
                </a:solidFill>
              </a:rPr>
              <a:t>Oplæg om hjernens opbygning og funktion</a:t>
            </a:r>
          </a:p>
          <a:p>
            <a:pPr marL="0" indent="0">
              <a:buNone/>
            </a:pPr>
            <a:endParaRPr lang="da-DK" sz="2400" dirty="0">
              <a:solidFill>
                <a:srgbClr val="000000"/>
              </a:solidFill>
            </a:endParaRPr>
          </a:p>
          <a:p>
            <a:r>
              <a:rPr lang="da-DK" sz="2400" dirty="0">
                <a:solidFill>
                  <a:srgbClr val="000000"/>
                </a:solidFill>
              </a:rPr>
              <a:t>”Op og stå” </a:t>
            </a:r>
          </a:p>
          <a:p>
            <a:pPr marL="0" indent="0">
              <a:buNone/>
            </a:pPr>
            <a:endParaRPr lang="da-DK" sz="2400" dirty="0">
              <a:solidFill>
                <a:srgbClr val="000000"/>
              </a:solidFill>
            </a:endParaRPr>
          </a:p>
          <a:p>
            <a:r>
              <a:rPr lang="da-DK" sz="2400" dirty="0">
                <a:solidFill>
                  <a:srgbClr val="000000"/>
                </a:solidFill>
              </a:rPr>
              <a:t>Video – Forstå din hjerne og dens vaner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000000"/>
                </a:solidFill>
              </a:rPr>
              <a:t> </a:t>
            </a:r>
          </a:p>
          <a:p>
            <a:r>
              <a:rPr lang="da-DK" sz="2400" dirty="0">
                <a:solidFill>
                  <a:srgbClr val="000000"/>
                </a:solidFill>
              </a:rPr>
              <a:t>”Frys, flygt og kæmp”</a:t>
            </a:r>
          </a:p>
          <a:p>
            <a:pPr marL="0" indent="0">
              <a:buNone/>
            </a:pPr>
            <a:endParaRPr lang="da-DK" sz="2400" dirty="0">
              <a:solidFill>
                <a:srgbClr val="000000"/>
              </a:solidFill>
            </a:endParaRPr>
          </a:p>
          <a:p>
            <a:r>
              <a:rPr lang="da-DK" sz="2400" dirty="0">
                <a:solidFill>
                  <a:srgbClr val="000000"/>
                </a:solidFill>
              </a:rPr>
              <a:t>Video – Bryd vaner </a:t>
            </a:r>
          </a:p>
          <a:p>
            <a:pPr marL="0" indent="0">
              <a:buNone/>
            </a:pPr>
            <a:endParaRPr lang="da-DK" sz="2400" dirty="0">
              <a:solidFill>
                <a:srgbClr val="000000"/>
              </a:solidFill>
            </a:endParaRPr>
          </a:p>
          <a:p>
            <a:r>
              <a:rPr lang="da-DK" sz="2400" dirty="0">
                <a:solidFill>
                  <a:srgbClr val="000000"/>
                </a:solidFill>
              </a:rPr>
              <a:t>Hvad er min dårlige vane?</a:t>
            </a:r>
          </a:p>
          <a:p>
            <a:endParaRPr lang="da-DK" sz="2400" dirty="0">
              <a:solidFill>
                <a:srgbClr val="000000"/>
              </a:solidFill>
            </a:endParaRPr>
          </a:p>
          <a:p>
            <a:r>
              <a:rPr lang="da-DK" sz="2400" dirty="0">
                <a:solidFill>
                  <a:srgbClr val="000000"/>
                </a:solidFill>
              </a:rPr>
              <a:t>Produktet – Kontrakt ”Bryd vanen” </a:t>
            </a:r>
          </a:p>
        </p:txBody>
      </p:sp>
    </p:spTree>
    <p:extLst>
      <p:ext uri="{BB962C8B-B14F-4D97-AF65-F5344CB8AC3E}">
        <p14:creationId xmlns:p14="http://schemas.microsoft.com/office/powerpoint/2010/main" val="414033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061508-6216-4F34-8437-B3FE78CA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”</a:t>
            </a:r>
            <a:r>
              <a:rPr lang="da-DK" sz="4400" dirty="0">
                <a:solidFill>
                  <a:srgbClr val="FFFFFF"/>
                </a:solidFill>
              </a:rPr>
              <a:t>Frys, flygt og kæmp”</a:t>
            </a:r>
            <a:br>
              <a:rPr lang="da-DK" sz="4400" dirty="0">
                <a:solidFill>
                  <a:srgbClr val="FFFFFF"/>
                </a:solidFill>
              </a:rPr>
            </a:br>
            <a:endParaRPr lang="da-DK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D549368-AB37-4AD7-AD48-DC41F466A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a-DK" dirty="0">
                <a:solidFill>
                  <a:srgbClr val="000000"/>
                </a:solidFill>
              </a:rPr>
              <a:t>Gå sammen to og to og fortæl om eksempler du selv har oplevet på frys, flygt og kæmp.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</a:rPr>
              <a:t>I hvilke situationer opstod det?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</a:rPr>
              <a:t>Hvordan føles det?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da-DK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da-DK" dirty="0">
              <a:solidFill>
                <a:srgbClr val="000000"/>
              </a:solidFill>
            </a:endParaRPr>
          </a:p>
          <a:p>
            <a:pPr algn="l"/>
            <a:endParaRPr lang="da-DK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502703E-AA57-4685-AB12-F76A86DD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11" y="4056501"/>
            <a:ext cx="5596488" cy="19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D2744E-5BF0-4CAB-95A3-3905D3EF2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Bryd vaner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BDF230-C310-4EA9-9D13-E6BB61324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da-DK" sz="1700" dirty="0">
                <a:solidFill>
                  <a:srgbClr val="FFFFFF"/>
                </a:solidFill>
              </a:rPr>
              <a:t> </a:t>
            </a:r>
            <a:r>
              <a:rPr lang="da-DK" sz="1700" dirty="0">
                <a:solidFill>
                  <a:srgbClr val="FFFFFF"/>
                </a:solidFill>
                <a:hlinkClick r:id="rId3"/>
              </a:rPr>
              <a:t>https://www.youtube.com/watch?v=GdcVQaAvmBg</a:t>
            </a:r>
            <a:r>
              <a:rPr lang="da-DK" sz="1700" dirty="0">
                <a:solidFill>
                  <a:srgbClr val="FFFFFF"/>
                </a:solidFill>
              </a:rPr>
              <a:t>  (3½minut) </a:t>
            </a:r>
          </a:p>
          <a:p>
            <a:endParaRPr lang="da-DK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7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D52052-26BE-43E3-ABA1-D45CAC64C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da-DK" sz="6600" dirty="0">
                <a:solidFill>
                  <a:srgbClr val="FFFFFF"/>
                </a:solidFill>
              </a:rPr>
              <a:t>Til din portfolio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1289759-FD2A-4F3D-9C2A-062663211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1157862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Produktet – Kontrakt ”Bryd vanen”</a:t>
            </a:r>
          </a:p>
        </p:txBody>
      </p:sp>
    </p:spTree>
    <p:extLst>
      <p:ext uri="{BB962C8B-B14F-4D97-AF65-F5344CB8AC3E}">
        <p14:creationId xmlns:p14="http://schemas.microsoft.com/office/powerpoint/2010/main" val="20842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3EF8A-9B5B-4FC7-8467-13790255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Hjernen</a:t>
            </a:r>
            <a:r>
              <a:rPr lang="en-US" dirty="0"/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592BF4-658A-4038-B999-4F22DBFA8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3"/>
            <a:ext cx="5120113" cy="391783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da-DK" sz="2400" dirty="0"/>
              <a:t>Hjernen er et af kroppens vigtigste organer – bearbejder vores sanseindtryk og kontrollerer kroppens funktioner </a:t>
            </a:r>
          </a:p>
          <a:p>
            <a:r>
              <a:rPr lang="da-DK" sz="2400" dirty="0"/>
              <a:t>Hjernen indeholder milliarder af nerveceller. Tilsammen styrer de tanker, følelser, adfærd og bevægelser, og behandler alle indtryk, som vi får udefra og fra kroppen selv </a:t>
            </a:r>
          </a:p>
          <a:p>
            <a:r>
              <a:rPr lang="da-DK" sz="2400" dirty="0"/>
              <a:t>Hjernen består overordnet set af tre dele; storhjernen, lillehjernen og hjernestammen</a:t>
            </a:r>
          </a:p>
          <a:p>
            <a:pPr marL="0"/>
            <a:endParaRPr lang="en-US" sz="18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E21F97D-F69A-40AF-871E-470F180DB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42" r="43845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990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A9AD7F-548D-4F4B-92ED-46E7D002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Hjernen</a:t>
            </a:r>
            <a:r>
              <a:rPr lang="da-DK" dirty="0"/>
              <a:t>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5E77142-A508-473A-8D00-93A4D6076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Storhjernen 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5D84911-EE2D-4E99-B88E-DA0B41529DC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Fylder det meste af kraniet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Den er involveret i hukommelse, problemløsning, tænkning, tale og følelser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Modtager og bearbejder sanseindtryk og styrer bevægelser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227C7BA-5913-4FE5-A57A-2EA39BADA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Lillehjernen 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877C6EC-0F68-4E9D-8BB3-AC7299B1395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Ligger bagerst i hovedet (under storhjernen)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Den styrer vores balance og koordinationen af kroppens bevægelser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A5B622-1098-4B35-8C18-59718EFF5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Hjernestammen 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3FC82221-8B1E-4FBC-9D98-825026BE19EE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Ligger under storhjernen og lige foran lillehjernen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Den forbinder hjernen med rygmarven og er med til at aktivere vores bevægelser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Regulerer automatiske funktioner såsom vejrtrækning, fordøjelse, hjerterytme og blodtryk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D1A6E5F-515B-4860-80AE-E54DF452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013" y="25971"/>
            <a:ext cx="3821972" cy="25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E90E6EF-D6CF-44A8-BC3A-CED1F2DD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88" y="2787086"/>
            <a:ext cx="3658053" cy="1038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da-DK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Hjernen  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B916F5D-ED45-423A-B027-0DB93357DF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7112" y="272565"/>
            <a:ext cx="6224696" cy="630348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5991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81651BC7-AB41-4017-8071-13676E9C4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90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63344B-04A4-4B28-8FDF-44E46CC5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Det limbiske system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CC67A3-E82F-455A-88F8-EF7CFC43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Det limbiske system ligger dybt i storhjernen og har betydning for vores hukommelse og følelser</a:t>
            </a:r>
          </a:p>
          <a:p>
            <a:r>
              <a:rPr lang="da-DK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Det limbiske system omfatter bland andet </a:t>
            </a:r>
            <a:r>
              <a:rPr lang="da-DK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hippocampus</a:t>
            </a:r>
            <a:r>
              <a:rPr lang="da-DK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og </a:t>
            </a:r>
            <a:r>
              <a:rPr lang="da-DK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amygdala</a:t>
            </a:r>
            <a:r>
              <a:rPr lang="da-DK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da-DK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da-DK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da-DK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da-DK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da-DK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da-DK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70336B0-BCBE-42E4-8039-AEC7BA08C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87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134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610BB0-792E-4DA5-94BB-7FB99E1D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Amygdala</a:t>
            </a:r>
            <a:r>
              <a:rPr lang="da-DK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59EA5CEB-3690-42C1-BFE5-DC3D05475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7362" y="2852257"/>
            <a:ext cx="5028734" cy="3481431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3027A84B-28F6-4375-803E-72DB444FA8BE}"/>
              </a:ext>
            </a:extLst>
          </p:cNvPr>
          <p:cNvSpPr txBox="1"/>
          <p:nvPr/>
        </p:nvSpPr>
        <p:spPr>
          <a:xfrm>
            <a:off x="995186" y="2668530"/>
            <a:ext cx="5837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Er et lille område i hjernen, som bl.a. håndterer frygt og forsvarsmekanismer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Er en del af hjernens alarmcentral og den reagerer på stress og fare ved bl.a. at øge autonome reaktioner som fx vejrtrækning og udskillelsen af stresshormoner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Fungerer også som en følelsesmæssig hukommelsesbank, hvor tidligere fare- og frygthændelser lagres og reageres på, hvis lignende situationer opstår</a:t>
            </a:r>
          </a:p>
        </p:txBody>
      </p:sp>
    </p:spTree>
    <p:extLst>
      <p:ext uri="{BB962C8B-B14F-4D97-AF65-F5344CB8AC3E}">
        <p14:creationId xmlns:p14="http://schemas.microsoft.com/office/powerpoint/2010/main" val="5811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64355A-DD1B-4DD4-B363-FDC9B0CD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da-DK" dirty="0" err="1">
                <a:solidFill>
                  <a:srgbClr val="FFFFFF"/>
                </a:solidFill>
              </a:rPr>
              <a:t>Hippocampus</a:t>
            </a:r>
            <a:r>
              <a:rPr lang="da-DK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F3F2C0-57F8-4237-9596-2D2555456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5" y="2608976"/>
            <a:ext cx="5162851" cy="3825380"/>
          </a:xfrm>
        </p:spPr>
        <p:txBody>
          <a:bodyPr>
            <a:normAutofit fontScale="92500" lnSpcReduction="20000"/>
          </a:bodyPr>
          <a:lstStyle/>
          <a:p>
            <a:r>
              <a:rPr lang="da-DK" sz="2600" dirty="0">
                <a:solidFill>
                  <a:srgbClr val="000000"/>
                </a:solidFill>
              </a:rPr>
              <a:t>Er den del af hjernen, som normalt beroliger hjernen og kroppen</a:t>
            </a:r>
          </a:p>
          <a:p>
            <a:r>
              <a:rPr lang="da-DK" sz="2600" dirty="0">
                <a:solidFill>
                  <a:srgbClr val="000000"/>
                </a:solidFill>
              </a:rPr>
              <a:t>Er meget vigtig for indlæring af nye oplevelser og sanseindtryk, for uden </a:t>
            </a:r>
            <a:r>
              <a:rPr lang="da-DK" sz="2600" dirty="0" err="1">
                <a:solidFill>
                  <a:srgbClr val="000000"/>
                </a:solidFill>
              </a:rPr>
              <a:t>hippocampus</a:t>
            </a:r>
            <a:r>
              <a:rPr lang="da-DK" sz="2600" dirty="0">
                <a:solidFill>
                  <a:srgbClr val="000000"/>
                </a:solidFill>
              </a:rPr>
              <a:t> kan man ikke lagre ny information</a:t>
            </a:r>
          </a:p>
          <a:p>
            <a:r>
              <a:rPr lang="da-DK" sz="2600" dirty="0">
                <a:solidFill>
                  <a:srgbClr val="000000"/>
                </a:solidFill>
              </a:rPr>
              <a:t>Er en del af hjernens forsvar mod stresshåndtering – når vi er presset og har travlt, mestrer </a:t>
            </a:r>
            <a:r>
              <a:rPr lang="da-DK" sz="2600" dirty="0" err="1">
                <a:solidFill>
                  <a:srgbClr val="000000"/>
                </a:solidFill>
              </a:rPr>
              <a:t>hippocampus</a:t>
            </a:r>
            <a:r>
              <a:rPr lang="da-DK" sz="2600" dirty="0">
                <a:solidFill>
                  <a:srgbClr val="000000"/>
                </a:solidFill>
              </a:rPr>
              <a:t> at se muligheder og finde løsninger – men hvis presset bliver for stort overtager </a:t>
            </a:r>
            <a:r>
              <a:rPr lang="da-DK" sz="2600" dirty="0" err="1">
                <a:solidFill>
                  <a:srgbClr val="000000"/>
                </a:solidFill>
              </a:rPr>
              <a:t>amygdala</a:t>
            </a:r>
            <a:endParaRPr lang="da-DK" sz="2600" dirty="0">
              <a:solidFill>
                <a:srgbClr val="000000"/>
              </a:solidFill>
            </a:endParaRPr>
          </a:p>
          <a:p>
            <a:endParaRPr lang="da-DK" sz="2000" dirty="0">
              <a:solidFill>
                <a:srgbClr val="00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18FE0C5-DE04-48F0-BBF2-EAB340F3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343" y="2753936"/>
            <a:ext cx="5131362" cy="355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4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832566-9A27-4AAA-ADEA-0389E1DC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”Op og stå”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7E1BB3D-5FDD-4BF4-A01F-120F1298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58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E841D3-3507-4FB6-97D6-4E1DCB6B3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Forstå din hjerne og dens vaner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475406B-ED27-4728-8B90-61B57886A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da-DK" sz="1700" dirty="0">
                <a:solidFill>
                  <a:srgbClr val="FFFFFF"/>
                </a:solidFill>
              </a:rPr>
              <a:t> </a:t>
            </a:r>
            <a:r>
              <a:rPr lang="da-DK" sz="1700" dirty="0">
                <a:solidFill>
                  <a:srgbClr val="FFFFFF"/>
                </a:solidFill>
                <a:hlinkClick r:id="rId3"/>
              </a:rPr>
              <a:t>https://www.youtube.com/watch?v=427qKdeIxlE</a:t>
            </a:r>
            <a:r>
              <a:rPr lang="da-DK" sz="1700" dirty="0">
                <a:solidFill>
                  <a:srgbClr val="FFFFFF"/>
                </a:solidFill>
              </a:rPr>
              <a:t>  (4 minutter)</a:t>
            </a:r>
          </a:p>
        </p:txBody>
      </p:sp>
    </p:spTree>
    <p:extLst>
      <p:ext uri="{BB962C8B-B14F-4D97-AF65-F5344CB8AC3E}">
        <p14:creationId xmlns:p14="http://schemas.microsoft.com/office/powerpoint/2010/main" val="375253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E7BCD9399E234D91D0C9CAC887745A" ma:contentTypeVersion="4" ma:contentTypeDescription="Opret et nyt dokument." ma:contentTypeScope="" ma:versionID="0e988661f05ad1ca37e9fa6a3882bea6">
  <xsd:schema xmlns:xsd="http://www.w3.org/2001/XMLSchema" xmlns:xs="http://www.w3.org/2001/XMLSchema" xmlns:p="http://schemas.microsoft.com/office/2006/metadata/properties" xmlns:ns2="52d32ac4-a92b-432d-9a37-663adea9a9e7" xmlns:ns3="9bd54241-ee85-4da1-aeff-3ebfa742302c" targetNamespace="http://schemas.microsoft.com/office/2006/metadata/properties" ma:root="true" ma:fieldsID="db34c25de5c0e7d2c83c9f1c81e94b58" ns2:_="" ns3:_="">
    <xsd:import namespace="52d32ac4-a92b-432d-9a37-663adea9a9e7"/>
    <xsd:import namespace="9bd54241-ee85-4da1-aeff-3ebfa74230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32ac4-a92b-432d-9a37-663adea9a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54241-ee85-4da1-aeff-3ebfa74230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8A5F72-1358-4525-8C00-265FF6B130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F7CD82-783B-4197-BB25-89DB9AB06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d32ac4-a92b-432d-9a37-663adea9a9e7"/>
    <ds:schemaRef ds:uri="9bd54241-ee85-4da1-aeff-3ebfa7423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7BA2DE-373D-4468-8F07-685313DE1578}">
  <ds:schemaRefs>
    <ds:schemaRef ds:uri="9bd54241-ee85-4da1-aeff-3ebfa742302c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52d32ac4-a92b-432d-9a37-663adea9a9e7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Planen for den næste 1½ time   ”Bryd vanen”  </vt:lpstr>
      <vt:lpstr>Hjernen </vt:lpstr>
      <vt:lpstr>Hjernen </vt:lpstr>
      <vt:lpstr>Hjernen  </vt:lpstr>
      <vt:lpstr>Det limbiske system </vt:lpstr>
      <vt:lpstr>Amygdala </vt:lpstr>
      <vt:lpstr>Hippocampus </vt:lpstr>
      <vt:lpstr>”Op og stå”</vt:lpstr>
      <vt:lpstr>Forstå din hjerne og dens vaner </vt:lpstr>
      <vt:lpstr>”Frys, flygt og kæmp” </vt:lpstr>
      <vt:lpstr>Bryd vaner </vt:lpstr>
      <vt:lpstr>Til din portfolio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Planen for den næste 1½ time   ”Bryd vanen”</dc:title>
  <dc:creator>Merete Foght</dc:creator>
  <cp:lastModifiedBy>Henrik Borck Larsen</cp:lastModifiedBy>
  <cp:revision>2</cp:revision>
  <cp:lastPrinted>2020-02-25T14:59:04Z</cp:lastPrinted>
  <dcterms:created xsi:type="dcterms:W3CDTF">2020-02-25T14:56:28Z</dcterms:created>
  <dcterms:modified xsi:type="dcterms:W3CDTF">2021-11-17T07:48:52Z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0x01010009E7BCD9399E234D91D0C9CAC887745A</vt:lpwstr>
  </property>
</Properties>
</file>