
<file path=[Content_Types].xml><?xml version="1.0" encoding="utf-8"?>
<Types xmlns="http://schemas.openxmlformats.org/package/2006/content-types">
  <Default Extension="png" ContentType="image/png"/>
  <Default Extension="bin"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media/image19.bin" ContentType="image/x-emf"/>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6"/>
  </p:notesMasterIdLst>
  <p:handoutMasterIdLst>
    <p:handoutMasterId r:id="rId27"/>
  </p:handoutMasterIdLst>
  <p:sldIdLst>
    <p:sldId id="495" r:id="rId2"/>
    <p:sldId id="477" r:id="rId3"/>
    <p:sldId id="364" r:id="rId4"/>
    <p:sldId id="491" r:id="rId5"/>
    <p:sldId id="471" r:id="rId6"/>
    <p:sldId id="492" r:id="rId7"/>
    <p:sldId id="470" r:id="rId8"/>
    <p:sldId id="484" r:id="rId9"/>
    <p:sldId id="482" r:id="rId10"/>
    <p:sldId id="478" r:id="rId11"/>
    <p:sldId id="487" r:id="rId12"/>
    <p:sldId id="488" r:id="rId13"/>
    <p:sldId id="489" r:id="rId14"/>
    <p:sldId id="490" r:id="rId15"/>
    <p:sldId id="479" r:id="rId16"/>
    <p:sldId id="481" r:id="rId17"/>
    <p:sldId id="494" r:id="rId18"/>
    <p:sldId id="469" r:id="rId19"/>
    <p:sldId id="473" r:id="rId20"/>
    <p:sldId id="474" r:id="rId21"/>
    <p:sldId id="475" r:id="rId22"/>
    <p:sldId id="476" r:id="rId23"/>
    <p:sldId id="485" r:id="rId24"/>
    <p:sldId id="493" r:id="rId25"/>
  </p:sldIdLst>
  <p:sldSz cx="12192000" cy="6858000"/>
  <p:notesSz cx="6810375" cy="99425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Forfatter" initials="F" lastIdx="13" clrIdx="1"/>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3F9BD"/>
    <a:srgbClr val="F0F7AF"/>
    <a:srgbClr val="ECF6B2"/>
    <a:srgbClr val="F5F3B3"/>
    <a:srgbClr val="819F91"/>
    <a:srgbClr val="92D050"/>
    <a:srgbClr val="C31F59"/>
    <a:srgbClr val="37B7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1E4AEA4-8DFA-4A89-87EB-49C32662AFE0}" styleName="Mellemlayout 2 - Markerin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llemlayout 1 - Markering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F5AB1C69-6EDB-4FF4-983F-18BD219EF322}" styleName="Mellemlayout 2 - Markerin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21" autoAdjust="0"/>
    <p:restoredTop sz="79853" autoAdjust="0"/>
  </p:normalViewPr>
  <p:slideViewPr>
    <p:cSldViewPr snapToGrid="0" showGuides="1">
      <p:cViewPr varScale="1">
        <p:scale>
          <a:sx n="69" d="100"/>
          <a:sy n="69" d="100"/>
        </p:scale>
        <p:origin x="452" y="44"/>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81" d="100"/>
          <a:sy n="81" d="100"/>
        </p:scale>
        <p:origin x="3894"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Footer Placeholder 5"/>
          <p:cNvSpPr>
            <a:spLocks noGrp="1"/>
          </p:cNvSpPr>
          <p:nvPr>
            <p:ph type="ftr" sz="quarter" idx="2"/>
          </p:nvPr>
        </p:nvSpPr>
        <p:spPr>
          <a:xfrm>
            <a:off x="0" y="9443663"/>
            <a:ext cx="2951163" cy="49885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3"/>
          </p:nvPr>
        </p:nvSpPr>
        <p:spPr>
          <a:xfrm>
            <a:off x="3857637" y="9443663"/>
            <a:ext cx="2951163" cy="498851"/>
          </a:xfrm>
          <a:prstGeom prst="rect">
            <a:avLst/>
          </a:prstGeom>
        </p:spPr>
        <p:txBody>
          <a:bodyPr vert="horz" lIns="91440" tIns="45720" rIns="91440" bIns="45720" rtlCol="0" anchor="b"/>
          <a:lstStyle>
            <a:lvl1pPr algn="r">
              <a:defRPr sz="1200"/>
            </a:lvl1pPr>
          </a:lstStyle>
          <a:p>
            <a:fld id="{5D8382C0-1D05-4229-918E-CDD7B7E48B4A}" type="slidenum">
              <a:rPr lang="en-GB" smtClean="0"/>
              <a:t>‹nr.›</a:t>
            </a:fld>
            <a:endParaRPr lang="en-GB"/>
          </a:p>
        </p:txBody>
      </p:sp>
      <p:sp>
        <p:nvSpPr>
          <p:cNvPr id="8" name="Date Placeholder 7"/>
          <p:cNvSpPr>
            <a:spLocks noGrp="1"/>
          </p:cNvSpPr>
          <p:nvPr>
            <p:ph type="dt" sz="quarter" idx="1"/>
          </p:nvPr>
        </p:nvSpPr>
        <p:spPr>
          <a:xfrm>
            <a:off x="3857637" y="0"/>
            <a:ext cx="2951163" cy="498852"/>
          </a:xfrm>
          <a:prstGeom prst="rect">
            <a:avLst/>
          </a:prstGeom>
        </p:spPr>
        <p:txBody>
          <a:bodyPr vert="horz" lIns="91440" tIns="45720" rIns="91440" bIns="45720" rtlCol="0"/>
          <a:lstStyle>
            <a:lvl1pPr algn="r">
              <a:defRPr sz="1200"/>
            </a:lvl1pPr>
          </a:lstStyle>
          <a:p>
            <a:fld id="{13F6AEEE-E778-402E-8B8F-9A98AED26EB8}" type="datetimeFigureOut">
              <a:rPr lang="en-GB" smtClean="0"/>
              <a:t>02/06/2023</a:t>
            </a:fld>
            <a:endParaRPr lang="en-GB"/>
          </a:p>
        </p:txBody>
      </p:sp>
      <p:sp>
        <p:nvSpPr>
          <p:cNvPr id="9" name="Header Placeholder 8"/>
          <p:cNvSpPr>
            <a:spLocks noGrp="1"/>
          </p:cNvSpPr>
          <p:nvPr>
            <p:ph type="hdr" sz="quarter"/>
          </p:nvPr>
        </p:nvSpPr>
        <p:spPr>
          <a:xfrm>
            <a:off x="0" y="0"/>
            <a:ext cx="2951163" cy="498852"/>
          </a:xfrm>
          <a:prstGeom prst="rect">
            <a:avLst/>
          </a:prstGeom>
        </p:spPr>
        <p:txBody>
          <a:bodyPr vert="horz" lIns="91440" tIns="45720" rIns="91440" bIns="45720" rtlCol="0"/>
          <a:lstStyle>
            <a:lvl1pPr algn="l">
              <a:defRPr sz="1200"/>
            </a:lvl1pPr>
          </a:lstStyle>
          <a:p>
            <a:endParaRPr lang="en-GB"/>
          </a:p>
        </p:txBody>
      </p:sp>
    </p:spTree>
    <p:extLst>
      <p:ext uri="{BB962C8B-B14F-4D97-AF65-F5344CB8AC3E}">
        <p14:creationId xmlns:p14="http://schemas.microsoft.com/office/powerpoint/2010/main" val="13947997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Notes Placeholder 7"/>
          <p:cNvSpPr>
            <a:spLocks noGrp="1"/>
          </p:cNvSpPr>
          <p:nvPr>
            <p:ph type="body" sz="quarter" idx="3"/>
          </p:nvPr>
        </p:nvSpPr>
        <p:spPr>
          <a:xfrm>
            <a:off x="681038" y="4784835"/>
            <a:ext cx="5448300" cy="3914864"/>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8"/>
          <p:cNvSpPr>
            <a:spLocks noGrp="1"/>
          </p:cNvSpPr>
          <p:nvPr>
            <p:ph type="dt" idx="1"/>
          </p:nvPr>
        </p:nvSpPr>
        <p:spPr>
          <a:xfrm>
            <a:off x="3857637" y="0"/>
            <a:ext cx="2951163" cy="498852"/>
          </a:xfrm>
          <a:prstGeom prst="rect">
            <a:avLst/>
          </a:prstGeom>
        </p:spPr>
        <p:txBody>
          <a:bodyPr vert="horz" lIns="91440" tIns="45720" rIns="91440" bIns="45720" rtlCol="0"/>
          <a:lstStyle>
            <a:lvl1pPr algn="r">
              <a:defRPr sz="1000"/>
            </a:lvl1pPr>
          </a:lstStyle>
          <a:p>
            <a:fld id="{1386E511-D742-4EFE-90B5-C9FC42762E0F}" type="datetimeFigureOut">
              <a:rPr lang="en-GB" smtClean="0"/>
              <a:pPr/>
              <a:t>02/06/2023</a:t>
            </a:fld>
            <a:endParaRPr lang="en-GB"/>
          </a:p>
        </p:txBody>
      </p:sp>
      <p:sp>
        <p:nvSpPr>
          <p:cNvPr id="10" name="Slide Number Placeholder 9"/>
          <p:cNvSpPr>
            <a:spLocks noGrp="1"/>
          </p:cNvSpPr>
          <p:nvPr>
            <p:ph type="sldNum" sz="quarter" idx="5"/>
          </p:nvPr>
        </p:nvSpPr>
        <p:spPr>
          <a:xfrm>
            <a:off x="3857637" y="9443663"/>
            <a:ext cx="2951163" cy="498851"/>
          </a:xfrm>
          <a:prstGeom prst="rect">
            <a:avLst/>
          </a:prstGeom>
        </p:spPr>
        <p:txBody>
          <a:bodyPr vert="horz" lIns="91440" tIns="45720" rIns="91440" bIns="45720" rtlCol="0" anchor="b"/>
          <a:lstStyle>
            <a:lvl1pPr algn="r">
              <a:defRPr sz="1000"/>
            </a:lvl1pPr>
          </a:lstStyle>
          <a:p>
            <a:fld id="{A16CFAD1-D197-4A88-B173-A6412E995EE5}" type="slidenum">
              <a:rPr lang="en-GB" smtClean="0"/>
              <a:pPr/>
              <a:t>‹nr.›</a:t>
            </a:fld>
            <a:endParaRPr lang="en-GB"/>
          </a:p>
        </p:txBody>
      </p:sp>
      <p:sp>
        <p:nvSpPr>
          <p:cNvPr id="11" name="Footer Placeholder 10"/>
          <p:cNvSpPr>
            <a:spLocks noGrp="1"/>
          </p:cNvSpPr>
          <p:nvPr>
            <p:ph type="ftr" sz="quarter" idx="4"/>
          </p:nvPr>
        </p:nvSpPr>
        <p:spPr>
          <a:xfrm>
            <a:off x="0" y="9443663"/>
            <a:ext cx="2951163" cy="498851"/>
          </a:xfrm>
          <a:prstGeom prst="rect">
            <a:avLst/>
          </a:prstGeom>
        </p:spPr>
        <p:txBody>
          <a:bodyPr vert="horz" lIns="91440" tIns="45720" rIns="91440" bIns="45720" rtlCol="0" anchor="b"/>
          <a:lstStyle>
            <a:lvl1pPr algn="l">
              <a:defRPr sz="1000"/>
            </a:lvl1pPr>
          </a:lstStyle>
          <a:p>
            <a:endParaRPr lang="en-GB"/>
          </a:p>
        </p:txBody>
      </p:sp>
      <p:sp>
        <p:nvSpPr>
          <p:cNvPr id="12" name="Slide Image Placeholder 11"/>
          <p:cNvSpPr>
            <a:spLocks noGrp="1" noRot="1" noChangeAspect="1"/>
          </p:cNvSpPr>
          <p:nvPr>
            <p:ph type="sldImg" idx="2"/>
          </p:nvPr>
        </p:nvSpPr>
        <p:spPr>
          <a:xfrm>
            <a:off x="422275" y="1243013"/>
            <a:ext cx="5965825" cy="3355975"/>
          </a:xfrm>
          <a:prstGeom prst="rect">
            <a:avLst/>
          </a:prstGeom>
          <a:noFill/>
          <a:ln w="12700">
            <a:solidFill>
              <a:prstClr val="black"/>
            </a:solidFill>
          </a:ln>
        </p:spPr>
        <p:txBody>
          <a:bodyPr vert="horz" lIns="91440" tIns="45720" rIns="91440" bIns="45720" rtlCol="0" anchor="ctr"/>
          <a:lstStyle/>
          <a:p>
            <a:endParaRPr lang="en-GB"/>
          </a:p>
        </p:txBody>
      </p:sp>
      <p:sp>
        <p:nvSpPr>
          <p:cNvPr id="13" name="Header Placeholder 12"/>
          <p:cNvSpPr>
            <a:spLocks noGrp="1"/>
          </p:cNvSpPr>
          <p:nvPr>
            <p:ph type="hdr" sz="quarter"/>
          </p:nvPr>
        </p:nvSpPr>
        <p:spPr>
          <a:xfrm>
            <a:off x="0" y="0"/>
            <a:ext cx="2951163" cy="498852"/>
          </a:xfrm>
          <a:prstGeom prst="rect">
            <a:avLst/>
          </a:prstGeom>
        </p:spPr>
        <p:txBody>
          <a:bodyPr vert="horz" lIns="91440" tIns="45720" rIns="91440" bIns="45720" rtlCol="0"/>
          <a:lstStyle>
            <a:lvl1pPr algn="l">
              <a:defRPr sz="1000"/>
            </a:lvl1pPr>
          </a:lstStyle>
          <a:p>
            <a:endParaRPr lang="en-GB"/>
          </a:p>
        </p:txBody>
      </p:sp>
    </p:spTree>
    <p:extLst>
      <p:ext uri="{BB962C8B-B14F-4D97-AF65-F5344CB8AC3E}">
        <p14:creationId xmlns:p14="http://schemas.microsoft.com/office/powerpoint/2010/main" val="1200601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A16CFAD1-D197-4A88-B173-A6412E995EE5}" type="slidenum">
              <a:rPr lang="en-GB"/>
              <a:pPr/>
              <a:t>1</a:t>
            </a:fld>
            <a:endParaRPr lang="en-GB"/>
          </a:p>
        </p:txBody>
      </p:sp>
    </p:spTree>
    <p:extLst>
      <p:ext uri="{BB962C8B-B14F-4D97-AF65-F5344CB8AC3E}">
        <p14:creationId xmlns:p14="http://schemas.microsoft.com/office/powerpoint/2010/main" val="37950869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98" name="Google Shape;19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717952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98" name="Google Shape;19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865698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8" name="Google Shape;19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646565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da-DK" dirty="0" smtClean="0"/>
              <a:t>Du kan også lave et eksperiment. Det kommer an på, hvordan jeres</a:t>
            </a:r>
            <a:r>
              <a:rPr lang="da-DK" baseline="0" dirty="0" smtClean="0"/>
              <a:t> undervisning har været tilrettelagt og hvad jeres lærer har lagt op til.</a:t>
            </a:r>
            <a:endParaRPr dirty="0"/>
          </a:p>
        </p:txBody>
      </p:sp>
      <p:sp>
        <p:nvSpPr>
          <p:cNvPr id="198" name="Google Shape;19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638976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da-DK" dirty="0" smtClean="0"/>
              <a:t>Du kan også lave et eksperiment. Det kommer an på, hvordan jeres</a:t>
            </a:r>
            <a:r>
              <a:rPr lang="da-DK" baseline="0" dirty="0" smtClean="0"/>
              <a:t> undervisning har været tilrettelagt og hvad jeres lærer har lagt op til.</a:t>
            </a:r>
            <a:endParaRPr dirty="0"/>
          </a:p>
        </p:txBody>
      </p:sp>
      <p:sp>
        <p:nvSpPr>
          <p:cNvPr id="198" name="Google Shape;19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904860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da-DK" dirty="0" smtClean="0"/>
              <a:t>Du kan også lave et eksperiment. Det kommer an på, hvordan jeres</a:t>
            </a:r>
            <a:r>
              <a:rPr lang="da-DK" baseline="0" dirty="0" smtClean="0"/>
              <a:t> undervisning har været tilrettelagt og hvad jeres lærer har lagt op til.</a:t>
            </a:r>
            <a:endParaRPr dirty="0"/>
          </a:p>
        </p:txBody>
      </p:sp>
      <p:sp>
        <p:nvSpPr>
          <p:cNvPr id="198" name="Google Shape;19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253337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da-DK" dirty="0" smtClean="0"/>
              <a:t>Du kan også lave et eksperiment. Det kommer an på, hvordan jeres</a:t>
            </a:r>
            <a:r>
              <a:rPr lang="da-DK" baseline="0" dirty="0" smtClean="0"/>
              <a:t> undervisning har været tilrettelagt og hvad jeres lærer har lagt op til.</a:t>
            </a:r>
            <a:endParaRPr dirty="0"/>
          </a:p>
        </p:txBody>
      </p:sp>
      <p:sp>
        <p:nvSpPr>
          <p:cNvPr id="198" name="Google Shape;19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523835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da-DK" dirty="0" smtClean="0"/>
              <a:t>Du kan også lave et eksperiment. Det kommer an på, hvordan jeres</a:t>
            </a:r>
            <a:r>
              <a:rPr lang="da-DK" baseline="0" dirty="0" smtClean="0"/>
              <a:t> undervisning har været tilrettelagt og hvad jeres lærer har lagt op til.</a:t>
            </a:r>
            <a:endParaRPr dirty="0"/>
          </a:p>
        </p:txBody>
      </p:sp>
      <p:sp>
        <p:nvSpPr>
          <p:cNvPr id="198" name="Google Shape;19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410791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8" name="Google Shape;19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608852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98" name="Google Shape;19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172942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98" name="Google Shape;19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358936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98" name="Google Shape;19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87104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98" name="Google Shape;19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704108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98" name="Google Shape;19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327603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11</a:t>
            </a:fld>
            <a:endParaRPr lang="en-GB"/>
          </a:p>
        </p:txBody>
      </p:sp>
    </p:spTree>
    <p:extLst>
      <p:ext uri="{BB962C8B-B14F-4D97-AF65-F5344CB8AC3E}">
        <p14:creationId xmlns:p14="http://schemas.microsoft.com/office/powerpoint/2010/main" val="42302590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12</a:t>
            </a:fld>
            <a:endParaRPr lang="en-GB"/>
          </a:p>
        </p:txBody>
      </p:sp>
    </p:spTree>
    <p:extLst>
      <p:ext uri="{BB962C8B-B14F-4D97-AF65-F5344CB8AC3E}">
        <p14:creationId xmlns:p14="http://schemas.microsoft.com/office/powerpoint/2010/main" val="10415875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orside m. bille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429999" y="3808800"/>
            <a:ext cx="7369639" cy="1378800"/>
          </a:xfrm>
        </p:spPr>
        <p:txBody>
          <a:bodyPr anchor="t" anchorCtr="0"/>
          <a:lstStyle>
            <a:lvl1pPr algn="l">
              <a:defRPr sz="5400"/>
            </a:lvl1pPr>
          </a:lstStyle>
          <a:p>
            <a:r>
              <a:rPr lang="da-DK" dirty="0"/>
              <a:t>Klik for at tilføje titel</a:t>
            </a:r>
          </a:p>
        </p:txBody>
      </p:sp>
      <p:sp>
        <p:nvSpPr>
          <p:cNvPr id="8" name="Picture Placeholder 7">
            <a:extLst>
              <a:ext uri="{FF2B5EF4-FFF2-40B4-BE49-F238E27FC236}">
                <a16:creationId xmlns:a16="http://schemas.microsoft.com/office/drawing/2014/main" id="{D071BC88-05E3-4DFA-898B-86BAC91629FA}"/>
              </a:ext>
            </a:extLst>
          </p:cNvPr>
          <p:cNvSpPr>
            <a:spLocks noGrp="1"/>
          </p:cNvSpPr>
          <p:nvPr>
            <p:ph type="pic" sz="quarter" idx="14" hasCustomPrompt="1"/>
          </p:nvPr>
        </p:nvSpPr>
        <p:spPr>
          <a:xfrm>
            <a:off x="0" y="0"/>
            <a:ext cx="12193200" cy="3430800"/>
          </a:xfrm>
          <a:solidFill>
            <a:schemeClr val="bg1"/>
          </a:solidFill>
        </p:spPr>
        <p:txBody>
          <a:bodyPr tIns="72000"/>
          <a:lstStyle>
            <a:lvl1pPr marL="0" indent="0" algn="ctr">
              <a:buNone/>
              <a:defRPr sz="1600"/>
            </a:lvl1pPr>
          </a:lstStyle>
          <a:p>
            <a:r>
              <a:rPr lang="da-DK" dirty="0"/>
              <a:t>Klik for at indsætte billede</a:t>
            </a:r>
          </a:p>
        </p:txBody>
      </p:sp>
      <p:sp>
        <p:nvSpPr>
          <p:cNvPr id="13" name="Freeform: Shape 12">
            <a:extLst>
              <a:ext uri="{FF2B5EF4-FFF2-40B4-BE49-F238E27FC236}">
                <a16:creationId xmlns:a16="http://schemas.microsoft.com/office/drawing/2014/main" id="{C72B30F0-001B-429B-BBCD-ED21173DC455}"/>
              </a:ext>
            </a:extLst>
          </p:cNvPr>
          <p:cNvSpPr/>
          <p:nvPr userDrawn="1"/>
        </p:nvSpPr>
        <p:spPr>
          <a:xfrm>
            <a:off x="-2" y="3841285"/>
            <a:ext cx="1838229" cy="2508669"/>
          </a:xfrm>
          <a:custGeom>
            <a:avLst/>
            <a:gdLst>
              <a:gd name="connsiteX0" fmla="*/ 1101611 w 4233836"/>
              <a:gd name="connsiteY0" fmla="*/ 5236163 h 5778004"/>
              <a:gd name="connsiteX1" fmla="*/ 3197072 w 4233836"/>
              <a:gd name="connsiteY1" fmla="*/ 5457238 h 5778004"/>
              <a:gd name="connsiteX2" fmla="*/ 3176906 w 4233836"/>
              <a:gd name="connsiteY2" fmla="*/ 5778004 h 5778004"/>
              <a:gd name="connsiteX3" fmla="*/ 1101611 w 4233836"/>
              <a:gd name="connsiteY3" fmla="*/ 5556929 h 5778004"/>
              <a:gd name="connsiteX4" fmla="*/ 141195 w 4233836"/>
              <a:gd name="connsiteY4" fmla="*/ 5591472 h 5778004"/>
              <a:gd name="connsiteX5" fmla="*/ 0 w 4233836"/>
              <a:gd name="connsiteY5" fmla="*/ 5603816 h 5778004"/>
              <a:gd name="connsiteX6" fmla="*/ 0 w 4233836"/>
              <a:gd name="connsiteY6" fmla="*/ 5282138 h 5778004"/>
              <a:gd name="connsiteX7" fmla="*/ 131995 w 4233836"/>
              <a:gd name="connsiteY7" fmla="*/ 5270706 h 5778004"/>
              <a:gd name="connsiteX8" fmla="*/ 1101611 w 4233836"/>
              <a:gd name="connsiteY8" fmla="*/ 5236163 h 5778004"/>
              <a:gd name="connsiteX9" fmla="*/ 3438739 w 4233836"/>
              <a:gd name="connsiteY9" fmla="*/ 2877474 h 5778004"/>
              <a:gd name="connsiteX10" fmla="*/ 3307797 w 4233836"/>
              <a:gd name="connsiteY10" fmla="*/ 2891475 h 5778004"/>
              <a:gd name="connsiteX11" fmla="*/ 2784981 w 4233836"/>
              <a:gd name="connsiteY11" fmla="*/ 4614031 h 5778004"/>
              <a:gd name="connsiteX12" fmla="*/ 2816183 w 4233836"/>
              <a:gd name="connsiteY12" fmla="*/ 4618979 h 5778004"/>
              <a:gd name="connsiteX13" fmla="*/ 3031548 w 4233836"/>
              <a:gd name="connsiteY13" fmla="*/ 4658551 h 5778004"/>
              <a:gd name="connsiteX14" fmla="*/ 3056283 w 4233836"/>
              <a:gd name="connsiteY14" fmla="*/ 4663877 h 5778004"/>
              <a:gd name="connsiteX15" fmla="*/ 3869425 w 4233836"/>
              <a:gd name="connsiteY15" fmla="*/ 2933714 h 5778004"/>
              <a:gd name="connsiteX16" fmla="*/ 3592752 w 4233836"/>
              <a:gd name="connsiteY16" fmla="*/ 2879062 h 5778004"/>
              <a:gd name="connsiteX17" fmla="*/ 3438739 w 4233836"/>
              <a:gd name="connsiteY17" fmla="*/ 2877474 h 5778004"/>
              <a:gd name="connsiteX18" fmla="*/ 2642826 w 4233836"/>
              <a:gd name="connsiteY18" fmla="*/ 2292382 h 5778004"/>
              <a:gd name="connsiteX19" fmla="*/ 1248489 w 4233836"/>
              <a:gd name="connsiteY19" fmla="*/ 2678394 h 5778004"/>
              <a:gd name="connsiteX20" fmla="*/ 1248489 w 4233836"/>
              <a:gd name="connsiteY20" fmla="*/ 4498358 h 5778004"/>
              <a:gd name="connsiteX21" fmla="*/ 1351229 w 4233836"/>
              <a:gd name="connsiteY21" fmla="*/ 4498358 h 5778004"/>
              <a:gd name="connsiteX22" fmla="*/ 2394580 w 4233836"/>
              <a:gd name="connsiteY22" fmla="*/ 4559999 h 5778004"/>
              <a:gd name="connsiteX23" fmla="*/ 2511013 w 4233836"/>
              <a:gd name="connsiteY23" fmla="*/ 4573318 h 5778004"/>
              <a:gd name="connsiteX24" fmla="*/ 2533087 w 4233836"/>
              <a:gd name="connsiteY24" fmla="*/ 4497976 h 5778004"/>
              <a:gd name="connsiteX25" fmla="*/ 3092813 w 4233836"/>
              <a:gd name="connsiteY25" fmla="*/ 2335178 h 5778004"/>
              <a:gd name="connsiteX26" fmla="*/ 2642826 w 4233836"/>
              <a:gd name="connsiteY26" fmla="*/ 2292382 h 5778004"/>
              <a:gd name="connsiteX27" fmla="*/ 2706216 w 4233836"/>
              <a:gd name="connsiteY27" fmla="*/ 1986631 h 5778004"/>
              <a:gd name="connsiteX28" fmla="*/ 3169295 w 4233836"/>
              <a:gd name="connsiteY28" fmla="*/ 2032670 h 5778004"/>
              <a:gd name="connsiteX29" fmla="*/ 3459244 w 4233836"/>
              <a:gd name="connsiteY29" fmla="*/ 2287231 h 5778004"/>
              <a:gd name="connsiteX30" fmla="*/ 3397978 w 4233836"/>
              <a:gd name="connsiteY30" fmla="*/ 2609523 h 5778004"/>
              <a:gd name="connsiteX31" fmla="*/ 3459617 w 4233836"/>
              <a:gd name="connsiteY31" fmla="*/ 2605717 h 5778004"/>
              <a:gd name="connsiteX32" fmla="*/ 3616773 w 4233836"/>
              <a:gd name="connsiteY32" fmla="*/ 2600391 h 5778004"/>
              <a:gd name="connsiteX33" fmla="*/ 4054736 w 4233836"/>
              <a:gd name="connsiteY33" fmla="*/ 2666975 h 5778004"/>
              <a:gd name="connsiteX34" fmla="*/ 4171934 w 4233836"/>
              <a:gd name="connsiteY34" fmla="*/ 3100757 h 5778004"/>
              <a:gd name="connsiteX35" fmla="*/ 3194790 w 4233836"/>
              <a:gd name="connsiteY35" fmla="*/ 4979697 h 5778004"/>
              <a:gd name="connsiteX36" fmla="*/ 3164346 w 4233836"/>
              <a:gd name="connsiteY36" fmla="*/ 4970948 h 5778004"/>
              <a:gd name="connsiteX37" fmla="*/ 1158693 w 4233836"/>
              <a:gd name="connsiteY37" fmla="*/ 4775368 h 5778004"/>
              <a:gd name="connsiteX38" fmla="*/ 1084114 w 4233836"/>
              <a:gd name="connsiteY38" fmla="*/ 4775368 h 5778004"/>
              <a:gd name="connsiteX39" fmla="*/ 1009533 w 4233836"/>
              <a:gd name="connsiteY39" fmla="*/ 4775368 h 5778004"/>
              <a:gd name="connsiteX40" fmla="*/ 19975 w 4233836"/>
              <a:gd name="connsiteY40" fmla="*/ 4815226 h 5778004"/>
              <a:gd name="connsiteX41" fmla="*/ 0 w 4233836"/>
              <a:gd name="connsiteY41" fmla="*/ 4817183 h 5778004"/>
              <a:gd name="connsiteX42" fmla="*/ 0 w 4233836"/>
              <a:gd name="connsiteY42" fmla="*/ 4536654 h 5778004"/>
              <a:gd name="connsiteX43" fmla="*/ 4637 w 4233836"/>
              <a:gd name="connsiteY43" fmla="*/ 4536182 h 5778004"/>
              <a:gd name="connsiteX44" fmla="*/ 817756 w 4233836"/>
              <a:gd name="connsiteY44" fmla="*/ 4497976 h 5778004"/>
              <a:gd name="connsiteX45" fmla="*/ 920492 w 4233836"/>
              <a:gd name="connsiteY45" fmla="*/ 4497976 h 5778004"/>
              <a:gd name="connsiteX46" fmla="*/ 920492 w 4233836"/>
              <a:gd name="connsiteY46" fmla="*/ 2678011 h 5778004"/>
              <a:gd name="connsiteX47" fmla="*/ 67724 w 4233836"/>
              <a:gd name="connsiteY47" fmla="*/ 2346280 h 5778004"/>
              <a:gd name="connsiteX48" fmla="*/ 0 w 4233836"/>
              <a:gd name="connsiteY48" fmla="*/ 2335047 h 5778004"/>
              <a:gd name="connsiteX49" fmla="*/ 0 w 4233836"/>
              <a:gd name="connsiteY49" fmla="*/ 2032971 h 5778004"/>
              <a:gd name="connsiteX50" fmla="*/ 70838 w 4233836"/>
              <a:gd name="connsiteY50" fmla="*/ 2044300 h 5778004"/>
              <a:gd name="connsiteX51" fmla="*/ 1084493 w 4233836"/>
              <a:gd name="connsiteY51" fmla="*/ 2442857 h 5778004"/>
              <a:gd name="connsiteX52" fmla="*/ 2706216 w 4233836"/>
              <a:gd name="connsiteY52" fmla="*/ 1986631 h 5778004"/>
              <a:gd name="connsiteX53" fmla="*/ 1079544 w 4233836"/>
              <a:gd name="connsiteY53" fmla="*/ 1176910 h 5778004"/>
              <a:gd name="connsiteX54" fmla="*/ 756491 w 4233836"/>
              <a:gd name="connsiteY54" fmla="*/ 1411303 h 5778004"/>
              <a:gd name="connsiteX55" fmla="*/ 1079544 w 4233836"/>
              <a:gd name="connsiteY55" fmla="*/ 1638465 h 5778004"/>
              <a:gd name="connsiteX56" fmla="*/ 1399930 w 4233836"/>
              <a:gd name="connsiteY56" fmla="*/ 1411303 h 5778004"/>
              <a:gd name="connsiteX57" fmla="*/ 1079544 w 4233836"/>
              <a:gd name="connsiteY57" fmla="*/ 1176910 h 5778004"/>
              <a:gd name="connsiteX58" fmla="*/ 946365 w 4233836"/>
              <a:gd name="connsiteY58" fmla="*/ 0 h 5778004"/>
              <a:gd name="connsiteX59" fmla="*/ 1222610 w 4233836"/>
              <a:gd name="connsiteY59" fmla="*/ 0 h 5778004"/>
              <a:gd name="connsiteX60" fmla="*/ 1222610 w 4233836"/>
              <a:gd name="connsiteY60" fmla="*/ 356156 h 5778004"/>
              <a:gd name="connsiteX61" fmla="*/ 1578390 w 4233836"/>
              <a:gd name="connsiteY61" fmla="*/ 356156 h 5778004"/>
              <a:gd name="connsiteX62" fmla="*/ 1578390 w 4233836"/>
              <a:gd name="connsiteY62" fmla="*/ 632024 h 5778004"/>
              <a:gd name="connsiteX63" fmla="*/ 1222610 w 4233836"/>
              <a:gd name="connsiteY63" fmla="*/ 632024 h 5778004"/>
              <a:gd name="connsiteX64" fmla="*/ 1222610 w 4233836"/>
              <a:gd name="connsiteY64" fmla="*/ 971817 h 5778004"/>
              <a:gd name="connsiteX65" fmla="*/ 1661718 w 4233836"/>
              <a:gd name="connsiteY65" fmla="*/ 1411683 h 5778004"/>
              <a:gd name="connsiteX66" fmla="*/ 1079544 w 4233836"/>
              <a:gd name="connsiteY66" fmla="*/ 1874000 h 5778004"/>
              <a:gd name="connsiteX67" fmla="*/ 507262 w 4233836"/>
              <a:gd name="connsiteY67" fmla="*/ 1411683 h 5778004"/>
              <a:gd name="connsiteX68" fmla="*/ 946365 w 4233836"/>
              <a:gd name="connsiteY68" fmla="*/ 971817 h 5778004"/>
              <a:gd name="connsiteX69" fmla="*/ 946365 w 4233836"/>
              <a:gd name="connsiteY69" fmla="*/ 632024 h 5778004"/>
              <a:gd name="connsiteX70" fmla="*/ 590591 w 4233836"/>
              <a:gd name="connsiteY70" fmla="*/ 632024 h 5778004"/>
              <a:gd name="connsiteX71" fmla="*/ 590591 w 4233836"/>
              <a:gd name="connsiteY71" fmla="*/ 356156 h 5778004"/>
              <a:gd name="connsiteX72" fmla="*/ 946365 w 4233836"/>
              <a:gd name="connsiteY72" fmla="*/ 356156 h 5778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4233836" h="5778004">
                <a:moveTo>
                  <a:pt x="1101611" y="5236163"/>
                </a:moveTo>
                <a:cubicBezTo>
                  <a:pt x="2611471" y="5236163"/>
                  <a:pt x="3197072" y="5457238"/>
                  <a:pt x="3197072" y="5457238"/>
                </a:cubicBezTo>
                <a:lnTo>
                  <a:pt x="3176906" y="5778004"/>
                </a:lnTo>
                <a:cubicBezTo>
                  <a:pt x="3176906" y="5778004"/>
                  <a:pt x="2597009" y="5556929"/>
                  <a:pt x="1101611" y="5556929"/>
                </a:cubicBezTo>
                <a:cubicBezTo>
                  <a:pt x="727764" y="5556929"/>
                  <a:pt x="409018" y="5570746"/>
                  <a:pt x="141195" y="5591472"/>
                </a:cubicBezTo>
                <a:lnTo>
                  <a:pt x="0" y="5603816"/>
                </a:lnTo>
                <a:lnTo>
                  <a:pt x="0" y="5282138"/>
                </a:lnTo>
                <a:lnTo>
                  <a:pt x="131995" y="5270706"/>
                </a:lnTo>
                <a:cubicBezTo>
                  <a:pt x="402358" y="5249980"/>
                  <a:pt x="724148" y="5236163"/>
                  <a:pt x="1101611" y="5236163"/>
                </a:cubicBezTo>
                <a:close/>
                <a:moveTo>
                  <a:pt x="3438739" y="2877474"/>
                </a:moveTo>
                <a:cubicBezTo>
                  <a:pt x="3389846" y="2879609"/>
                  <a:pt x="3344803" y="2884340"/>
                  <a:pt x="3307797" y="2891475"/>
                </a:cubicBezTo>
                <a:lnTo>
                  <a:pt x="2784981" y="4614031"/>
                </a:lnTo>
                <a:lnTo>
                  <a:pt x="2816183" y="4618979"/>
                </a:lnTo>
                <a:cubicBezTo>
                  <a:pt x="2863366" y="4625450"/>
                  <a:pt x="2987411" y="4648280"/>
                  <a:pt x="3031548" y="4658551"/>
                </a:cubicBezTo>
                <a:lnTo>
                  <a:pt x="3056283" y="4663877"/>
                </a:lnTo>
                <a:lnTo>
                  <a:pt x="3869425" y="2933714"/>
                </a:lnTo>
                <a:cubicBezTo>
                  <a:pt x="3800934" y="2903271"/>
                  <a:pt x="3697531" y="2885577"/>
                  <a:pt x="3592752" y="2879062"/>
                </a:cubicBezTo>
                <a:cubicBezTo>
                  <a:pt x="3540361" y="2875803"/>
                  <a:pt x="3487627" y="2875340"/>
                  <a:pt x="3438739" y="2877474"/>
                </a:cubicBezTo>
                <a:close/>
                <a:moveTo>
                  <a:pt x="2642826" y="2292382"/>
                </a:moveTo>
                <a:cubicBezTo>
                  <a:pt x="2171412" y="2292418"/>
                  <a:pt x="1653444" y="2420981"/>
                  <a:pt x="1248489" y="2678394"/>
                </a:cubicBezTo>
                <a:lnTo>
                  <a:pt x="1248489" y="4498358"/>
                </a:lnTo>
                <a:lnTo>
                  <a:pt x="1351229" y="4498358"/>
                </a:lnTo>
                <a:cubicBezTo>
                  <a:pt x="1778537" y="4505208"/>
                  <a:pt x="2092841" y="4524614"/>
                  <a:pt x="2394580" y="4559999"/>
                </a:cubicBezTo>
                <a:lnTo>
                  <a:pt x="2511013" y="4573318"/>
                </a:lnTo>
                <a:lnTo>
                  <a:pt x="2533087" y="4497976"/>
                </a:lnTo>
                <a:lnTo>
                  <a:pt x="3092813" y="2335178"/>
                </a:lnTo>
                <a:cubicBezTo>
                  <a:pt x="2951933" y="2306640"/>
                  <a:pt x="2799965" y="2292370"/>
                  <a:pt x="2642826" y="2292382"/>
                </a:cubicBezTo>
                <a:close/>
                <a:moveTo>
                  <a:pt x="2706216" y="1986631"/>
                </a:moveTo>
                <a:cubicBezTo>
                  <a:pt x="2923483" y="1986631"/>
                  <a:pt x="3077211" y="2018594"/>
                  <a:pt x="3169295" y="2032670"/>
                </a:cubicBezTo>
                <a:cubicBezTo>
                  <a:pt x="3371346" y="2063874"/>
                  <a:pt x="3459244" y="2128179"/>
                  <a:pt x="3459244" y="2287231"/>
                </a:cubicBezTo>
                <a:cubicBezTo>
                  <a:pt x="3459244" y="2354580"/>
                  <a:pt x="3439838" y="2439431"/>
                  <a:pt x="3397978" y="2609523"/>
                </a:cubicBezTo>
                <a:lnTo>
                  <a:pt x="3459617" y="2605717"/>
                </a:lnTo>
                <a:cubicBezTo>
                  <a:pt x="3509087" y="2602291"/>
                  <a:pt x="3545993" y="2600391"/>
                  <a:pt x="3616773" y="2600391"/>
                </a:cubicBezTo>
                <a:cubicBezTo>
                  <a:pt x="3730166" y="2600391"/>
                  <a:pt x="3928790" y="2622079"/>
                  <a:pt x="4054736" y="2666975"/>
                </a:cubicBezTo>
                <a:cubicBezTo>
                  <a:pt x="4219496" y="2725577"/>
                  <a:pt x="4297117" y="2860273"/>
                  <a:pt x="4171934" y="3100757"/>
                </a:cubicBezTo>
                <a:cubicBezTo>
                  <a:pt x="4009835" y="3413532"/>
                  <a:pt x="3194790" y="4979697"/>
                  <a:pt x="3194790" y="4979697"/>
                </a:cubicBezTo>
                <a:lnTo>
                  <a:pt x="3164346" y="4970948"/>
                </a:lnTo>
                <a:cubicBezTo>
                  <a:pt x="2604620" y="4821029"/>
                  <a:pt x="1683411" y="4770421"/>
                  <a:pt x="1158693" y="4775368"/>
                </a:cubicBezTo>
                <a:lnTo>
                  <a:pt x="1084114" y="4775368"/>
                </a:lnTo>
                <a:lnTo>
                  <a:pt x="1009533" y="4775368"/>
                </a:lnTo>
                <a:cubicBezTo>
                  <a:pt x="747364" y="4772895"/>
                  <a:pt x="385881" y="4784405"/>
                  <a:pt x="19975" y="4815226"/>
                </a:cubicBezTo>
                <a:lnTo>
                  <a:pt x="0" y="4817183"/>
                </a:lnTo>
                <a:lnTo>
                  <a:pt x="0" y="4536654"/>
                </a:lnTo>
                <a:lnTo>
                  <a:pt x="4637" y="4536182"/>
                </a:lnTo>
                <a:cubicBezTo>
                  <a:pt x="240361" y="4515529"/>
                  <a:pt x="497272" y="4503115"/>
                  <a:pt x="817756" y="4497976"/>
                </a:cubicBezTo>
                <a:lnTo>
                  <a:pt x="920492" y="4497976"/>
                </a:lnTo>
                <a:lnTo>
                  <a:pt x="920492" y="2678011"/>
                </a:lnTo>
                <a:cubicBezTo>
                  <a:pt x="667395" y="2517129"/>
                  <a:pt x="370154" y="2406577"/>
                  <a:pt x="67724" y="2346280"/>
                </a:cubicBezTo>
                <a:lnTo>
                  <a:pt x="0" y="2335047"/>
                </a:lnTo>
                <a:lnTo>
                  <a:pt x="0" y="2032971"/>
                </a:lnTo>
                <a:lnTo>
                  <a:pt x="70838" y="2044300"/>
                </a:lnTo>
                <a:cubicBezTo>
                  <a:pt x="411262" y="2110539"/>
                  <a:pt x="753451" y="2237385"/>
                  <a:pt x="1084493" y="2442857"/>
                </a:cubicBezTo>
                <a:cubicBezTo>
                  <a:pt x="1613775" y="2113721"/>
                  <a:pt x="2172363" y="1986631"/>
                  <a:pt x="2706216" y="1986631"/>
                </a:cubicBezTo>
                <a:close/>
                <a:moveTo>
                  <a:pt x="1079544" y="1176910"/>
                </a:moveTo>
                <a:cubicBezTo>
                  <a:pt x="902228" y="1176910"/>
                  <a:pt x="756491" y="1283451"/>
                  <a:pt x="756491" y="1411303"/>
                </a:cubicBezTo>
                <a:cubicBezTo>
                  <a:pt x="756491" y="1538771"/>
                  <a:pt x="902228" y="1638465"/>
                  <a:pt x="1079544" y="1638465"/>
                </a:cubicBezTo>
                <a:cubicBezTo>
                  <a:pt x="1257618" y="1638465"/>
                  <a:pt x="1399930" y="1539151"/>
                  <a:pt x="1399930" y="1411303"/>
                </a:cubicBezTo>
                <a:cubicBezTo>
                  <a:pt x="1399930" y="1283451"/>
                  <a:pt x="1257618" y="1176910"/>
                  <a:pt x="1079544" y="1176910"/>
                </a:cubicBezTo>
                <a:close/>
                <a:moveTo>
                  <a:pt x="946365" y="0"/>
                </a:moveTo>
                <a:lnTo>
                  <a:pt x="1222610" y="0"/>
                </a:lnTo>
                <a:lnTo>
                  <a:pt x="1222610" y="356156"/>
                </a:lnTo>
                <a:lnTo>
                  <a:pt x="1578390" y="356156"/>
                </a:lnTo>
                <a:lnTo>
                  <a:pt x="1578390" y="632024"/>
                </a:lnTo>
                <a:lnTo>
                  <a:pt x="1222610" y="632024"/>
                </a:lnTo>
                <a:lnTo>
                  <a:pt x="1222610" y="971817"/>
                </a:lnTo>
                <a:cubicBezTo>
                  <a:pt x="1473750" y="1021281"/>
                  <a:pt x="1661718" y="1196697"/>
                  <a:pt x="1661718" y="1411683"/>
                </a:cubicBezTo>
                <a:cubicBezTo>
                  <a:pt x="1661718" y="1664341"/>
                  <a:pt x="1398412" y="1874000"/>
                  <a:pt x="1079544" y="1874000"/>
                </a:cubicBezTo>
                <a:cubicBezTo>
                  <a:pt x="760680" y="1874000"/>
                  <a:pt x="507262" y="1664341"/>
                  <a:pt x="507262" y="1411683"/>
                </a:cubicBezTo>
                <a:cubicBezTo>
                  <a:pt x="507262" y="1196317"/>
                  <a:pt x="694470" y="1020899"/>
                  <a:pt x="946365" y="971817"/>
                </a:cubicBezTo>
                <a:lnTo>
                  <a:pt x="946365" y="632024"/>
                </a:lnTo>
                <a:lnTo>
                  <a:pt x="590591" y="632024"/>
                </a:lnTo>
                <a:lnTo>
                  <a:pt x="590591" y="356156"/>
                </a:lnTo>
                <a:lnTo>
                  <a:pt x="946365" y="356156"/>
                </a:lnTo>
                <a:close/>
              </a:path>
            </a:pathLst>
          </a:custGeom>
          <a:solidFill>
            <a:schemeClr val="accent2"/>
          </a:solidFill>
          <a:ln w="9683" cap="flat">
            <a:noFill/>
            <a:prstDash val="solid"/>
            <a:miter/>
          </a:ln>
        </p:spPr>
        <p:txBody>
          <a:bodyPr wrap="square" rtlCol="0" anchor="ctr">
            <a:noAutofit/>
          </a:bodyPr>
          <a:lstStyle/>
          <a:p>
            <a:endParaRPr lang="da-DK" dirty="0"/>
          </a:p>
        </p:txBody>
      </p:sp>
      <p:sp>
        <p:nvSpPr>
          <p:cNvPr id="11" name="Text Placeholder streg">
            <a:extLst>
              <a:ext uri="{FF2B5EF4-FFF2-40B4-BE49-F238E27FC236}">
                <a16:creationId xmlns:a16="http://schemas.microsoft.com/office/drawing/2014/main" id="{AF016A7E-D7F0-494C-B0B9-483F664C16AD}"/>
              </a:ext>
            </a:extLst>
          </p:cNvPr>
          <p:cNvSpPr>
            <a:spLocks noGrp="1"/>
          </p:cNvSpPr>
          <p:nvPr>
            <p:ph type="body" sz="quarter" idx="17" hasCustomPrompt="1"/>
          </p:nvPr>
        </p:nvSpPr>
        <p:spPr>
          <a:xfrm>
            <a:off x="2421999" y="5542144"/>
            <a:ext cx="489012" cy="72000"/>
          </a:xfrm>
          <a:solidFill>
            <a:schemeClr val="tx1"/>
          </a:solidFill>
        </p:spPr>
        <p:txBody>
          <a:bodyPr/>
          <a:lstStyle>
            <a:lvl1pPr marL="0" indent="0">
              <a:buNone/>
              <a:defRPr sz="100">
                <a:noFill/>
              </a:defRPr>
            </a:lvl1pPr>
          </a:lstStyle>
          <a:p>
            <a:pPr lvl="0"/>
            <a:r>
              <a:rPr lang="da-DK" dirty="0"/>
              <a:t>.</a:t>
            </a:r>
          </a:p>
        </p:txBody>
      </p:sp>
      <p:sp>
        <p:nvSpPr>
          <p:cNvPr id="14" name="Text Placeholder 7">
            <a:extLst>
              <a:ext uri="{FF2B5EF4-FFF2-40B4-BE49-F238E27FC236}">
                <a16:creationId xmlns:a16="http://schemas.microsoft.com/office/drawing/2014/main" id="{C022134B-2EA5-4CBB-9450-AECB23083815}"/>
              </a:ext>
            </a:extLst>
          </p:cNvPr>
          <p:cNvSpPr>
            <a:spLocks noGrp="1" noChangeAspect="1"/>
          </p:cNvSpPr>
          <p:nvPr>
            <p:ph type="body" sz="quarter" idx="18" hasCustomPrompt="1"/>
          </p:nvPr>
        </p:nvSpPr>
        <p:spPr>
          <a:xfrm>
            <a:off x="9799638" y="542879"/>
            <a:ext cx="1852362" cy="510160"/>
          </a:xfrm>
          <a:blipFill>
            <a:blip r:embed="rId2"/>
            <a:stretch>
              <a:fillRect/>
            </a:stretch>
          </a:blipFill>
        </p:spPr>
        <p:txBody>
          <a:bodyPr/>
          <a:lstStyle>
            <a:lvl1pPr marL="0" indent="0">
              <a:buNone/>
              <a:defRPr sz="100">
                <a:noFill/>
              </a:defRPr>
            </a:lvl1pPr>
          </a:lstStyle>
          <a:p>
            <a:pPr lvl="0"/>
            <a:r>
              <a:rPr lang="da-DK" dirty="0"/>
              <a:t>.</a:t>
            </a:r>
          </a:p>
        </p:txBody>
      </p:sp>
      <p:sp>
        <p:nvSpPr>
          <p:cNvPr id="4" name="Date"/>
          <p:cNvSpPr>
            <a:spLocks noGrp="1"/>
          </p:cNvSpPr>
          <p:nvPr>
            <p:ph type="dt" sz="half" idx="10"/>
          </p:nvPr>
        </p:nvSpPr>
        <p:spPr>
          <a:xfrm>
            <a:off x="0" y="6858000"/>
            <a:ext cx="0" cy="0"/>
          </a:xfrm>
        </p:spPr>
        <p:txBody>
          <a:bodyPr/>
          <a:lstStyle>
            <a:lvl1pPr>
              <a:defRPr sz="100">
                <a:noFill/>
              </a:defRPr>
            </a:lvl1pPr>
          </a:lstStyle>
          <a:p>
            <a:fld id="{BFD5AE3B-F96A-4971-88AA-E3342363B4BD}" type="datetime2">
              <a:rPr lang="da-DK" smtClean="0"/>
              <a:t>2. juni 2023</a:t>
            </a:fld>
            <a:endParaRPr lang="da-DK" dirty="0"/>
          </a:p>
        </p:txBody>
      </p:sp>
      <p:sp>
        <p:nvSpPr>
          <p:cNvPr id="5" name="FLD_PresentationTitle"/>
          <p:cNvSpPr>
            <a:spLocks noGrp="1"/>
          </p:cNvSpPr>
          <p:nvPr>
            <p:ph type="ftr" sz="quarter" idx="11"/>
          </p:nvPr>
        </p:nvSpPr>
        <p:spPr>
          <a:xfrm>
            <a:off x="0" y="6858000"/>
            <a:ext cx="0" cy="0"/>
          </a:xfrm>
        </p:spPr>
        <p:txBody>
          <a:bodyPr/>
          <a:lstStyle>
            <a:lvl1pPr>
              <a:defRPr sz="100">
                <a:noFill/>
              </a:defRPr>
            </a:lvl1pPr>
          </a:lstStyle>
          <a:p>
            <a:endParaRPr lang="da-DK" dirty="0"/>
          </a:p>
        </p:txBody>
      </p:sp>
      <p:sp>
        <p:nvSpPr>
          <p:cNvPr id="6" name="Slide Number Placeholder 5"/>
          <p:cNvSpPr>
            <a:spLocks noGrp="1"/>
          </p:cNvSpPr>
          <p:nvPr>
            <p:ph type="sldNum" sz="quarter" idx="12"/>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985172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reaker m. bille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1" y="539750"/>
            <a:ext cx="9259888" cy="934890"/>
          </a:xfrm>
        </p:spPr>
        <p:txBody>
          <a:bodyPr/>
          <a:lstStyle>
            <a:lvl1pPr>
              <a:defRPr/>
            </a:lvl1pPr>
          </a:lstStyle>
          <a:p>
            <a:r>
              <a:rPr lang="da-DK" noProof="0" dirty="0"/>
              <a:t>Klik for at tilføje titel</a:t>
            </a:r>
          </a:p>
        </p:txBody>
      </p:sp>
      <p:sp>
        <p:nvSpPr>
          <p:cNvPr id="8" name="Picture Placeholder 7">
            <a:extLst>
              <a:ext uri="{FF2B5EF4-FFF2-40B4-BE49-F238E27FC236}">
                <a16:creationId xmlns:a16="http://schemas.microsoft.com/office/drawing/2014/main" id="{96D9F665-2730-4BFB-B1A6-7D7244711B8D}"/>
              </a:ext>
            </a:extLst>
          </p:cNvPr>
          <p:cNvSpPr>
            <a:spLocks noGrp="1"/>
          </p:cNvSpPr>
          <p:nvPr>
            <p:ph type="pic" sz="quarter" idx="13" hasCustomPrompt="1"/>
          </p:nvPr>
        </p:nvSpPr>
        <p:spPr>
          <a:xfrm>
            <a:off x="539750" y="1800000"/>
            <a:ext cx="11110913" cy="4516663"/>
          </a:xfrm>
        </p:spPr>
        <p:txBody>
          <a:bodyPr/>
          <a:lstStyle>
            <a:lvl1pPr marL="0" indent="0">
              <a:buNone/>
              <a:defRPr sz="1600"/>
            </a:lvl1pPr>
          </a:lstStyle>
          <a:p>
            <a:r>
              <a:rPr lang="da-DK" dirty="0"/>
              <a:t>Klik for at indsætte billede</a:t>
            </a:r>
          </a:p>
        </p:txBody>
      </p:sp>
      <p:sp>
        <p:nvSpPr>
          <p:cNvPr id="4" name="Date_GeneralDate"/>
          <p:cNvSpPr>
            <a:spLocks noGrp="1"/>
          </p:cNvSpPr>
          <p:nvPr>
            <p:ph type="dt" sz="half" idx="10"/>
          </p:nvPr>
        </p:nvSpPr>
        <p:spPr/>
        <p:txBody>
          <a:bodyPr/>
          <a:lstStyle/>
          <a:p>
            <a:fld id="{A82143AC-41B5-4E84-8870-A146AB5F32EF}" type="datetime2">
              <a:rPr lang="da-DK" noProof="0" smtClean="0"/>
              <a:t>2. juni 2023</a:t>
            </a:fld>
            <a:endParaRPr lang="da-DK" noProof="0" dirty="0"/>
          </a:p>
        </p:txBody>
      </p:sp>
      <p:sp>
        <p:nvSpPr>
          <p:cNvPr id="5" name="FLD_PresentationTitle"/>
          <p:cNvSpPr>
            <a:spLocks noGrp="1"/>
          </p:cNvSpPr>
          <p:nvPr>
            <p:ph type="ftr" sz="quarter" idx="11"/>
          </p:nvPr>
        </p:nvSpPr>
        <p:spPr/>
        <p:txBody>
          <a:bodyPr/>
          <a:lstStyle/>
          <a:p>
            <a:endParaRPr lang="da-DK" noProof="0" dirty="0"/>
          </a:p>
        </p:txBody>
      </p:sp>
      <p:sp>
        <p:nvSpPr>
          <p:cNvPr id="6" name="Slide Number Placeholder 5"/>
          <p:cNvSpPr>
            <a:spLocks noGrp="1"/>
          </p:cNvSpPr>
          <p:nvPr>
            <p:ph type="sldNum" sz="quarter" idx="12"/>
          </p:nvPr>
        </p:nvSpPr>
        <p:spPr/>
        <p:txBody>
          <a:bodyPr/>
          <a:lstStyle>
            <a:lvl1pPr algn="l">
              <a:defRPr/>
            </a:lvl1pPr>
          </a:lstStyle>
          <a:p>
            <a:fld id="{859873C9-BF5D-4A9A-BB31-45BBB7BABAF7}" type="slidenum">
              <a:rPr lang="da-DK" smtClean="0"/>
              <a:pPr/>
              <a:t>‹nr.›</a:t>
            </a:fld>
            <a:endParaRPr lang="da-DK" dirty="0"/>
          </a:p>
        </p:txBody>
      </p:sp>
    </p:spTree>
    <p:extLst>
      <p:ext uri="{BB962C8B-B14F-4D97-AF65-F5344CB8AC3E}">
        <p14:creationId xmlns:p14="http://schemas.microsoft.com/office/powerpoint/2010/main" val="4013846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o indhold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1" y="539750"/>
            <a:ext cx="9259888" cy="934890"/>
          </a:xfrm>
        </p:spPr>
        <p:txBody>
          <a:bodyPr/>
          <a:lstStyle>
            <a:lvl1pPr>
              <a:defRPr/>
            </a:lvl1pPr>
          </a:lstStyle>
          <a:p>
            <a:r>
              <a:rPr lang="da-DK" noProof="0" dirty="0"/>
              <a:t>Klik for at tilføje titel</a:t>
            </a:r>
          </a:p>
        </p:txBody>
      </p:sp>
      <p:sp>
        <p:nvSpPr>
          <p:cNvPr id="3" name="Content Placeholder 2"/>
          <p:cNvSpPr>
            <a:spLocks noGrp="1"/>
          </p:cNvSpPr>
          <p:nvPr>
            <p:ph idx="1" hasCustomPrompt="1"/>
          </p:nvPr>
        </p:nvSpPr>
        <p:spPr>
          <a:xfrm>
            <a:off x="539748" y="1800000"/>
            <a:ext cx="5464800" cy="4518000"/>
          </a:xfrm>
        </p:spPr>
        <p:txBody>
          <a:bodyPr/>
          <a:lstStyle>
            <a:lvl1pPr>
              <a:defRPr/>
            </a:lvl1pPr>
          </a:lstStyle>
          <a:p>
            <a:pPr lvl="0"/>
            <a:r>
              <a:rPr lang="da-DK" noProof="0" dirty="0"/>
              <a:t>Klik for at tilføje tekst</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4" name="Date_GeneralDate"/>
          <p:cNvSpPr>
            <a:spLocks noGrp="1"/>
          </p:cNvSpPr>
          <p:nvPr>
            <p:ph type="dt" sz="half" idx="10"/>
          </p:nvPr>
        </p:nvSpPr>
        <p:spPr/>
        <p:txBody>
          <a:bodyPr/>
          <a:lstStyle/>
          <a:p>
            <a:fld id="{F7DEBFBC-3EA9-44C1-B812-425A86C4EEE2}" type="datetime2">
              <a:rPr lang="da-DK" noProof="0" smtClean="0"/>
              <a:t>2. juni 2023</a:t>
            </a:fld>
            <a:endParaRPr lang="da-DK" noProof="0" dirty="0"/>
          </a:p>
        </p:txBody>
      </p:sp>
      <p:sp>
        <p:nvSpPr>
          <p:cNvPr id="5" name="FLD_PresentationTitle"/>
          <p:cNvSpPr>
            <a:spLocks noGrp="1"/>
          </p:cNvSpPr>
          <p:nvPr>
            <p:ph type="ftr" sz="quarter" idx="11"/>
          </p:nvPr>
        </p:nvSpPr>
        <p:spPr/>
        <p:txBody>
          <a:bodyPr/>
          <a:lstStyle/>
          <a:p>
            <a:endParaRPr lang="da-DK" noProof="0" dirty="0"/>
          </a:p>
        </p:txBody>
      </p:sp>
      <p:sp>
        <p:nvSpPr>
          <p:cNvPr id="6" name="Slide Number Placeholder 5"/>
          <p:cNvSpPr>
            <a:spLocks noGrp="1"/>
          </p:cNvSpPr>
          <p:nvPr>
            <p:ph type="sldNum" sz="quarter" idx="12"/>
          </p:nvPr>
        </p:nvSpPr>
        <p:spPr/>
        <p:txBody>
          <a:bodyPr/>
          <a:lstStyle>
            <a:lvl1pPr algn="l">
              <a:defRPr/>
            </a:lvl1pPr>
          </a:lstStyle>
          <a:p>
            <a:fld id="{859873C9-BF5D-4A9A-BB31-45BBB7BABAF7}" type="slidenum">
              <a:rPr lang="da-DK" smtClean="0"/>
              <a:pPr/>
              <a:t>‹nr.›</a:t>
            </a:fld>
            <a:endParaRPr lang="da-DK" dirty="0"/>
          </a:p>
        </p:txBody>
      </p:sp>
      <p:sp>
        <p:nvSpPr>
          <p:cNvPr id="7" name="Content Placeholder 2">
            <a:extLst>
              <a:ext uri="{FF2B5EF4-FFF2-40B4-BE49-F238E27FC236}">
                <a16:creationId xmlns:a16="http://schemas.microsoft.com/office/drawing/2014/main" id="{3526424C-796D-4BE4-BAE8-6ACAB3C4FEA1}"/>
              </a:ext>
            </a:extLst>
          </p:cNvPr>
          <p:cNvSpPr>
            <a:spLocks noGrp="1"/>
          </p:cNvSpPr>
          <p:nvPr>
            <p:ph idx="13" hasCustomPrompt="1"/>
          </p:nvPr>
        </p:nvSpPr>
        <p:spPr>
          <a:xfrm>
            <a:off x="6185863" y="1800000"/>
            <a:ext cx="5464800" cy="4518000"/>
          </a:xfrm>
        </p:spPr>
        <p:txBody>
          <a:bodyPr/>
          <a:lstStyle>
            <a:lvl1pPr>
              <a:defRPr/>
            </a:lvl1pPr>
          </a:lstStyle>
          <a:p>
            <a:pPr lvl="0"/>
            <a:r>
              <a:rPr lang="da-DK" noProof="0" dirty="0"/>
              <a:t>Klik for at tilføje tekst</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8" name="Text Placeholder 10">
            <a:extLst>
              <a:ext uri="{FF2B5EF4-FFF2-40B4-BE49-F238E27FC236}">
                <a16:creationId xmlns:a16="http://schemas.microsoft.com/office/drawing/2014/main" id="{23A8CE66-7830-4B1C-B068-74528FAA522A}"/>
              </a:ext>
            </a:extLst>
          </p:cNvPr>
          <p:cNvSpPr>
            <a:spLocks noGrp="1"/>
          </p:cNvSpPr>
          <p:nvPr>
            <p:ph type="body" sz="quarter" idx="14" hasCustomPrompt="1"/>
          </p:nvPr>
        </p:nvSpPr>
        <p:spPr>
          <a:xfrm>
            <a:off x="539748" y="6145213"/>
            <a:ext cx="5464798" cy="173037"/>
          </a:xfrm>
        </p:spPr>
        <p:txBody>
          <a:bodyPr/>
          <a:lstStyle>
            <a:lvl1pPr marL="0" indent="0">
              <a:buNone/>
              <a:defRPr sz="1000"/>
            </a:lvl1pPr>
          </a:lstStyle>
          <a:p>
            <a:pPr lvl="0"/>
            <a:r>
              <a:rPr lang="da-DK" noProof="0" dirty="0"/>
              <a:t>Tilføj anmærkningstekst</a:t>
            </a:r>
          </a:p>
        </p:txBody>
      </p:sp>
      <p:sp>
        <p:nvSpPr>
          <p:cNvPr id="9" name="Text Placeholder 10">
            <a:extLst>
              <a:ext uri="{FF2B5EF4-FFF2-40B4-BE49-F238E27FC236}">
                <a16:creationId xmlns:a16="http://schemas.microsoft.com/office/drawing/2014/main" id="{D7C2635E-BF5D-473B-8DC0-E2D60A65A6F0}"/>
              </a:ext>
            </a:extLst>
          </p:cNvPr>
          <p:cNvSpPr>
            <a:spLocks noGrp="1"/>
          </p:cNvSpPr>
          <p:nvPr>
            <p:ph type="body" sz="quarter" idx="15" hasCustomPrompt="1"/>
          </p:nvPr>
        </p:nvSpPr>
        <p:spPr>
          <a:xfrm>
            <a:off x="6185863" y="6145213"/>
            <a:ext cx="5464798" cy="173037"/>
          </a:xfrm>
        </p:spPr>
        <p:txBody>
          <a:bodyPr/>
          <a:lstStyle>
            <a:lvl1pPr marL="0" indent="0">
              <a:buNone/>
              <a:defRPr sz="1000"/>
            </a:lvl1pPr>
          </a:lstStyle>
          <a:p>
            <a:pPr lvl="0"/>
            <a:r>
              <a:rPr lang="da-DK" noProof="0"/>
              <a:t>Tilføj anmærkningstekst</a:t>
            </a:r>
          </a:p>
        </p:txBody>
      </p:sp>
    </p:spTree>
    <p:extLst>
      <p:ext uri="{BB962C8B-B14F-4D97-AF65-F5344CB8AC3E}">
        <p14:creationId xmlns:p14="http://schemas.microsoft.com/office/powerpoint/2010/main" val="11545293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o indhold B">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1476" y="539750"/>
            <a:ext cx="9258162" cy="934890"/>
          </a:xfrm>
        </p:spPr>
        <p:txBody>
          <a:bodyPr/>
          <a:lstStyle>
            <a:lvl1pPr>
              <a:defRPr/>
            </a:lvl1pPr>
          </a:lstStyle>
          <a:p>
            <a:r>
              <a:rPr lang="da-DK" dirty="0"/>
              <a:t>Klik for at tilføje titel</a:t>
            </a:r>
          </a:p>
        </p:txBody>
      </p:sp>
      <p:sp>
        <p:nvSpPr>
          <p:cNvPr id="3" name="Content Placeholder 2"/>
          <p:cNvSpPr>
            <a:spLocks noGrp="1"/>
          </p:cNvSpPr>
          <p:nvPr>
            <p:ph sz="half" idx="1" hasCustomPrompt="1"/>
          </p:nvPr>
        </p:nvSpPr>
        <p:spPr>
          <a:xfrm>
            <a:off x="539749" y="1800000"/>
            <a:ext cx="5464800" cy="45180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half" idx="2" hasCustomPrompt="1"/>
          </p:nvPr>
        </p:nvSpPr>
        <p:spPr>
          <a:xfrm>
            <a:off x="6185865" y="1800000"/>
            <a:ext cx="5464800" cy="45180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5" name="Date_GeneralDate"/>
          <p:cNvSpPr>
            <a:spLocks noGrp="1"/>
          </p:cNvSpPr>
          <p:nvPr>
            <p:ph type="dt" sz="half" idx="10"/>
          </p:nvPr>
        </p:nvSpPr>
        <p:spPr/>
        <p:txBody>
          <a:bodyPr/>
          <a:lstStyle/>
          <a:p>
            <a:fld id="{6AF4479B-0355-4C94-B49B-FA0F61B2E61F}" type="datetime2">
              <a:rPr lang="da-DK" smtClean="0"/>
              <a:t>2. juni 2023</a:t>
            </a:fld>
            <a:endParaRPr lang="da-DK" dirty="0"/>
          </a:p>
        </p:txBody>
      </p:sp>
      <p:sp>
        <p:nvSpPr>
          <p:cNvPr id="6" name="FLD_PresentationTitle"/>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
        <p:nvSpPr>
          <p:cNvPr id="9" name="Text Placeholder 10">
            <a:extLst>
              <a:ext uri="{FF2B5EF4-FFF2-40B4-BE49-F238E27FC236}">
                <a16:creationId xmlns:a16="http://schemas.microsoft.com/office/drawing/2014/main" id="{2B2C7CCD-C2D2-447B-B713-284F50A31612}"/>
              </a:ext>
            </a:extLst>
          </p:cNvPr>
          <p:cNvSpPr>
            <a:spLocks noGrp="1"/>
          </p:cNvSpPr>
          <p:nvPr>
            <p:ph type="body" sz="quarter" idx="14" hasCustomPrompt="1"/>
          </p:nvPr>
        </p:nvSpPr>
        <p:spPr>
          <a:xfrm>
            <a:off x="539749" y="6145213"/>
            <a:ext cx="5464798" cy="173037"/>
          </a:xfrm>
        </p:spPr>
        <p:txBody>
          <a:bodyPr/>
          <a:lstStyle>
            <a:lvl1pPr marL="0" indent="0">
              <a:buNone/>
              <a:defRPr sz="1000"/>
            </a:lvl1pPr>
          </a:lstStyle>
          <a:p>
            <a:pPr lvl="0"/>
            <a:r>
              <a:rPr lang="da-DK" noProof="0" dirty="0"/>
              <a:t>Tilføj anmærkningstekst</a:t>
            </a:r>
          </a:p>
        </p:txBody>
      </p:sp>
      <p:sp>
        <p:nvSpPr>
          <p:cNvPr id="10" name="Text Placeholder 10">
            <a:extLst>
              <a:ext uri="{FF2B5EF4-FFF2-40B4-BE49-F238E27FC236}">
                <a16:creationId xmlns:a16="http://schemas.microsoft.com/office/drawing/2014/main" id="{E56B4D01-058D-4267-8553-2994D80A30E7}"/>
              </a:ext>
            </a:extLst>
          </p:cNvPr>
          <p:cNvSpPr>
            <a:spLocks noGrp="1"/>
          </p:cNvSpPr>
          <p:nvPr>
            <p:ph type="body" sz="quarter" idx="15" hasCustomPrompt="1"/>
          </p:nvPr>
        </p:nvSpPr>
        <p:spPr>
          <a:xfrm>
            <a:off x="6185865" y="6145213"/>
            <a:ext cx="5464798" cy="173037"/>
          </a:xfrm>
        </p:spPr>
        <p:txBody>
          <a:bodyPr/>
          <a:lstStyle>
            <a:lvl1pPr marL="0" indent="0">
              <a:buNone/>
              <a:defRPr sz="1000"/>
            </a:lvl1pPr>
          </a:lstStyle>
          <a:p>
            <a:pPr lvl="0"/>
            <a:r>
              <a:rPr lang="da-DK" noProof="0"/>
              <a:t>Tilføj anmærkningstekst</a:t>
            </a:r>
          </a:p>
        </p:txBody>
      </p:sp>
    </p:spTree>
    <p:extLst>
      <p:ext uri="{BB962C8B-B14F-4D97-AF65-F5344CB8AC3E}">
        <p14:creationId xmlns:p14="http://schemas.microsoft.com/office/powerpoint/2010/main" val="33335176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o indhold C">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169AF2D-18F3-4203-A6D2-9EF2AB19D598}"/>
              </a:ext>
            </a:extLst>
          </p:cNvPr>
          <p:cNvSpPr/>
          <p:nvPr userDrawn="1"/>
        </p:nvSpPr>
        <p:spPr>
          <a:xfrm>
            <a:off x="609600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title" hasCustomPrompt="1"/>
          </p:nvPr>
        </p:nvSpPr>
        <p:spPr>
          <a:xfrm>
            <a:off x="541476" y="539750"/>
            <a:ext cx="9258162" cy="934890"/>
          </a:xfrm>
        </p:spPr>
        <p:txBody>
          <a:bodyPr/>
          <a:lstStyle>
            <a:lvl1pPr>
              <a:defRPr/>
            </a:lvl1pPr>
          </a:lstStyle>
          <a:p>
            <a:r>
              <a:rPr lang="da-DK" dirty="0"/>
              <a:t>Klik for at tilføje titel</a:t>
            </a:r>
          </a:p>
        </p:txBody>
      </p:sp>
      <p:sp>
        <p:nvSpPr>
          <p:cNvPr id="3" name="Content Placeholder 2"/>
          <p:cNvSpPr>
            <a:spLocks noGrp="1"/>
          </p:cNvSpPr>
          <p:nvPr>
            <p:ph sz="half" idx="1" hasCustomPrompt="1"/>
          </p:nvPr>
        </p:nvSpPr>
        <p:spPr>
          <a:xfrm>
            <a:off x="539749" y="1800000"/>
            <a:ext cx="5018400" cy="45180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half" idx="2" hasCustomPrompt="1"/>
          </p:nvPr>
        </p:nvSpPr>
        <p:spPr>
          <a:xfrm>
            <a:off x="6632261" y="1800000"/>
            <a:ext cx="5018400" cy="45180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5" name="Date_GeneralDate"/>
          <p:cNvSpPr>
            <a:spLocks noGrp="1"/>
          </p:cNvSpPr>
          <p:nvPr>
            <p:ph type="dt" sz="half" idx="10"/>
          </p:nvPr>
        </p:nvSpPr>
        <p:spPr/>
        <p:txBody>
          <a:bodyPr/>
          <a:lstStyle/>
          <a:p>
            <a:fld id="{90AE9A50-9B1B-4B99-B37D-C831A2F18C32}" type="datetime2">
              <a:rPr lang="da-DK" smtClean="0"/>
              <a:t>2. juni 2023</a:t>
            </a:fld>
            <a:endParaRPr lang="da-DK" dirty="0"/>
          </a:p>
        </p:txBody>
      </p:sp>
      <p:sp>
        <p:nvSpPr>
          <p:cNvPr id="6" name="FLD_PresentationTitle"/>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
        <p:nvSpPr>
          <p:cNvPr id="10" name="Text Placeholder 10">
            <a:extLst>
              <a:ext uri="{FF2B5EF4-FFF2-40B4-BE49-F238E27FC236}">
                <a16:creationId xmlns:a16="http://schemas.microsoft.com/office/drawing/2014/main" id="{A282BC1E-B2C5-4086-B686-2BE20ECB7D60}"/>
              </a:ext>
            </a:extLst>
          </p:cNvPr>
          <p:cNvSpPr>
            <a:spLocks noGrp="1"/>
          </p:cNvSpPr>
          <p:nvPr>
            <p:ph type="body" sz="quarter" idx="14" hasCustomPrompt="1"/>
          </p:nvPr>
        </p:nvSpPr>
        <p:spPr>
          <a:xfrm>
            <a:off x="539749" y="6145213"/>
            <a:ext cx="5014913" cy="173037"/>
          </a:xfrm>
        </p:spPr>
        <p:txBody>
          <a:bodyPr/>
          <a:lstStyle>
            <a:lvl1pPr marL="0" indent="0">
              <a:buNone/>
              <a:defRPr sz="1000"/>
            </a:lvl1pPr>
          </a:lstStyle>
          <a:p>
            <a:pPr lvl="0"/>
            <a:r>
              <a:rPr lang="da-DK" noProof="0" dirty="0"/>
              <a:t>Tilføj anmærkningstekst</a:t>
            </a:r>
          </a:p>
        </p:txBody>
      </p:sp>
      <p:sp>
        <p:nvSpPr>
          <p:cNvPr id="11" name="Text Placeholder 10">
            <a:extLst>
              <a:ext uri="{FF2B5EF4-FFF2-40B4-BE49-F238E27FC236}">
                <a16:creationId xmlns:a16="http://schemas.microsoft.com/office/drawing/2014/main" id="{C182598E-74C8-4D96-9CD9-F3C9379E410D}"/>
              </a:ext>
            </a:extLst>
          </p:cNvPr>
          <p:cNvSpPr>
            <a:spLocks noGrp="1"/>
          </p:cNvSpPr>
          <p:nvPr>
            <p:ph type="body" sz="quarter" idx="15" hasCustomPrompt="1"/>
          </p:nvPr>
        </p:nvSpPr>
        <p:spPr>
          <a:xfrm>
            <a:off x="6632261" y="6145213"/>
            <a:ext cx="5018401" cy="173037"/>
          </a:xfrm>
        </p:spPr>
        <p:txBody>
          <a:bodyPr/>
          <a:lstStyle>
            <a:lvl1pPr marL="0" indent="0">
              <a:buNone/>
              <a:defRPr sz="1000"/>
            </a:lvl1pPr>
          </a:lstStyle>
          <a:p>
            <a:pPr lvl="0"/>
            <a:r>
              <a:rPr lang="da-DK" noProof="0" dirty="0"/>
              <a:t>Tilføj anmærkningstekst</a:t>
            </a:r>
          </a:p>
        </p:txBody>
      </p:sp>
      <p:pic>
        <p:nvPicPr>
          <p:cNvPr id="12" name="Logo">
            <a:extLst>
              <a:ext uri="{FF2B5EF4-FFF2-40B4-BE49-F238E27FC236}">
                <a16:creationId xmlns:a16="http://schemas.microsoft.com/office/drawing/2014/main" id="{6A9D7866-1FDA-4F89-92F1-878E31CEA7B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799638" y="542879"/>
            <a:ext cx="1852362" cy="510160"/>
          </a:xfrm>
          <a:prstGeom prst="rect">
            <a:avLst/>
          </a:prstGeom>
        </p:spPr>
      </p:pic>
    </p:spTree>
    <p:extLst>
      <p:ext uri="{BB962C8B-B14F-4D97-AF65-F5344CB8AC3E}">
        <p14:creationId xmlns:p14="http://schemas.microsoft.com/office/powerpoint/2010/main" val="12288458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Indhold og billede A">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1476" y="539750"/>
            <a:ext cx="5463073" cy="934890"/>
          </a:xfrm>
        </p:spPr>
        <p:txBody>
          <a:bodyPr/>
          <a:lstStyle>
            <a:lvl1pPr>
              <a:defRPr/>
            </a:lvl1pPr>
          </a:lstStyle>
          <a:p>
            <a:r>
              <a:rPr lang="da-DK" dirty="0"/>
              <a:t>Klik for at tilføje titel</a:t>
            </a:r>
          </a:p>
        </p:txBody>
      </p:sp>
      <p:sp>
        <p:nvSpPr>
          <p:cNvPr id="3" name="Content Placeholder 2"/>
          <p:cNvSpPr>
            <a:spLocks noGrp="1"/>
          </p:cNvSpPr>
          <p:nvPr>
            <p:ph sz="half" idx="1" hasCustomPrompt="1"/>
          </p:nvPr>
        </p:nvSpPr>
        <p:spPr>
          <a:xfrm>
            <a:off x="539749" y="1800000"/>
            <a:ext cx="5464800" cy="45180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0" name="Picture Placeholder 9">
            <a:extLst>
              <a:ext uri="{FF2B5EF4-FFF2-40B4-BE49-F238E27FC236}">
                <a16:creationId xmlns:a16="http://schemas.microsoft.com/office/drawing/2014/main" id="{E89401BF-E778-41B0-9410-436DA4388220}"/>
              </a:ext>
            </a:extLst>
          </p:cNvPr>
          <p:cNvSpPr>
            <a:spLocks noGrp="1"/>
          </p:cNvSpPr>
          <p:nvPr>
            <p:ph type="pic" sz="quarter" idx="15" hasCustomPrompt="1"/>
          </p:nvPr>
        </p:nvSpPr>
        <p:spPr>
          <a:xfrm>
            <a:off x="6094800" y="0"/>
            <a:ext cx="6094800" cy="6858000"/>
          </a:xfrm>
          <a:solidFill>
            <a:schemeClr val="bg1"/>
          </a:solidFill>
        </p:spPr>
        <p:txBody>
          <a:bodyPr tIns="72000"/>
          <a:lstStyle>
            <a:lvl1pPr marL="0" indent="0" algn="ctr">
              <a:buNone/>
              <a:defRPr sz="1600"/>
            </a:lvl1pPr>
          </a:lstStyle>
          <a:p>
            <a:r>
              <a:rPr lang="da-DK" dirty="0"/>
              <a:t>Klik for at indsætte billede</a:t>
            </a:r>
          </a:p>
        </p:txBody>
      </p:sp>
      <p:sp>
        <p:nvSpPr>
          <p:cNvPr id="5" name="Date"/>
          <p:cNvSpPr>
            <a:spLocks noGrp="1"/>
          </p:cNvSpPr>
          <p:nvPr>
            <p:ph type="dt" sz="half" idx="10"/>
          </p:nvPr>
        </p:nvSpPr>
        <p:spPr/>
        <p:txBody>
          <a:bodyPr/>
          <a:lstStyle/>
          <a:p>
            <a:fld id="{3396B4CC-ED91-4188-915A-B03A40A4FC6D}" type="datetime2">
              <a:rPr lang="da-DK" smtClean="0"/>
              <a:t>2. juni 2023</a:t>
            </a:fld>
            <a:endParaRPr lang="da-DK" dirty="0"/>
          </a:p>
        </p:txBody>
      </p:sp>
      <p:sp>
        <p:nvSpPr>
          <p:cNvPr id="6" name="FLD_PresentationTitle"/>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
        <p:nvSpPr>
          <p:cNvPr id="9" name="Text Placeholder 10">
            <a:extLst>
              <a:ext uri="{FF2B5EF4-FFF2-40B4-BE49-F238E27FC236}">
                <a16:creationId xmlns:a16="http://schemas.microsoft.com/office/drawing/2014/main" id="{AC76E05D-5A6A-4172-8C30-6223E21B98AD}"/>
              </a:ext>
            </a:extLst>
          </p:cNvPr>
          <p:cNvSpPr>
            <a:spLocks noGrp="1"/>
          </p:cNvSpPr>
          <p:nvPr>
            <p:ph type="body" sz="quarter" idx="16" hasCustomPrompt="1"/>
          </p:nvPr>
        </p:nvSpPr>
        <p:spPr>
          <a:xfrm>
            <a:off x="539749" y="6145213"/>
            <a:ext cx="5464799" cy="173037"/>
          </a:xfrm>
        </p:spPr>
        <p:txBody>
          <a:bodyPr/>
          <a:lstStyle>
            <a:lvl1pPr marL="0" indent="0">
              <a:buNone/>
              <a:defRPr sz="1000"/>
            </a:lvl1pPr>
          </a:lstStyle>
          <a:p>
            <a:pPr lvl="0"/>
            <a:r>
              <a:rPr lang="da-DK" noProof="0" dirty="0"/>
              <a:t>Tilføj anmærkningstekst</a:t>
            </a:r>
          </a:p>
        </p:txBody>
      </p:sp>
      <p:sp>
        <p:nvSpPr>
          <p:cNvPr id="11" name="Text Placeholder 7">
            <a:extLst>
              <a:ext uri="{FF2B5EF4-FFF2-40B4-BE49-F238E27FC236}">
                <a16:creationId xmlns:a16="http://schemas.microsoft.com/office/drawing/2014/main" id="{6BC8EB62-94E0-4B88-9310-AE0A3E25649E}"/>
              </a:ext>
            </a:extLst>
          </p:cNvPr>
          <p:cNvSpPr>
            <a:spLocks noGrp="1" noChangeAspect="1"/>
          </p:cNvSpPr>
          <p:nvPr>
            <p:ph type="body" sz="quarter" idx="18" hasCustomPrompt="1"/>
          </p:nvPr>
        </p:nvSpPr>
        <p:spPr>
          <a:xfrm>
            <a:off x="9799638" y="542879"/>
            <a:ext cx="1852362" cy="510160"/>
          </a:xfrm>
          <a:blipFill>
            <a:blip r:embed="rId2"/>
            <a:stretch>
              <a:fillRect/>
            </a:stretch>
          </a:blipFill>
        </p:spPr>
        <p:txBody>
          <a:bodyPr/>
          <a:lstStyle>
            <a:lvl1pPr marL="0" indent="0">
              <a:buNone/>
              <a:defRPr sz="100">
                <a:noFill/>
              </a:defRPr>
            </a:lvl1pPr>
          </a:lstStyle>
          <a:p>
            <a:pPr lvl="0"/>
            <a:r>
              <a:rPr lang="da-DK" dirty="0"/>
              <a:t>.</a:t>
            </a:r>
          </a:p>
        </p:txBody>
      </p:sp>
    </p:spTree>
    <p:extLst>
      <p:ext uri="{BB962C8B-B14F-4D97-AF65-F5344CB8AC3E}">
        <p14:creationId xmlns:p14="http://schemas.microsoft.com/office/powerpoint/2010/main" val="42550429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Indhold og billede B">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1476" y="539750"/>
            <a:ext cx="5463073" cy="934890"/>
          </a:xfrm>
        </p:spPr>
        <p:txBody>
          <a:bodyPr/>
          <a:lstStyle>
            <a:lvl1pPr>
              <a:defRPr/>
            </a:lvl1pPr>
          </a:lstStyle>
          <a:p>
            <a:r>
              <a:rPr lang="da-DK" dirty="0"/>
              <a:t>Klik for at tilføje titel</a:t>
            </a:r>
          </a:p>
        </p:txBody>
      </p:sp>
      <p:sp>
        <p:nvSpPr>
          <p:cNvPr id="3" name="Content Placeholder 2"/>
          <p:cNvSpPr>
            <a:spLocks noGrp="1"/>
          </p:cNvSpPr>
          <p:nvPr>
            <p:ph sz="half" idx="1" hasCustomPrompt="1"/>
          </p:nvPr>
        </p:nvSpPr>
        <p:spPr>
          <a:xfrm>
            <a:off x="539749" y="1800000"/>
            <a:ext cx="5464800" cy="45180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0" name="Picture Placeholder 9">
            <a:extLst>
              <a:ext uri="{FF2B5EF4-FFF2-40B4-BE49-F238E27FC236}">
                <a16:creationId xmlns:a16="http://schemas.microsoft.com/office/drawing/2014/main" id="{E89401BF-E778-41B0-9410-436DA4388220}"/>
              </a:ext>
            </a:extLst>
          </p:cNvPr>
          <p:cNvSpPr>
            <a:spLocks noGrp="1"/>
          </p:cNvSpPr>
          <p:nvPr>
            <p:ph type="pic" sz="quarter" idx="15" hasCustomPrompt="1"/>
          </p:nvPr>
        </p:nvSpPr>
        <p:spPr>
          <a:xfrm>
            <a:off x="6094800" y="0"/>
            <a:ext cx="6094800" cy="6858000"/>
          </a:xfrm>
          <a:solidFill>
            <a:schemeClr val="bg1">
              <a:lumMod val="95000"/>
            </a:schemeClr>
          </a:solidFill>
        </p:spPr>
        <p:txBody>
          <a:bodyPr tIns="72000"/>
          <a:lstStyle>
            <a:lvl1pPr marL="0" indent="0" algn="ctr">
              <a:buNone/>
              <a:defRPr sz="1600"/>
            </a:lvl1pPr>
          </a:lstStyle>
          <a:p>
            <a:r>
              <a:rPr lang="da-DK" dirty="0"/>
              <a:t>Klik for at indsætte billede</a:t>
            </a:r>
          </a:p>
        </p:txBody>
      </p:sp>
      <p:sp>
        <p:nvSpPr>
          <p:cNvPr id="5" name="Date"/>
          <p:cNvSpPr>
            <a:spLocks noGrp="1"/>
          </p:cNvSpPr>
          <p:nvPr>
            <p:ph type="dt" sz="half" idx="10"/>
          </p:nvPr>
        </p:nvSpPr>
        <p:spPr/>
        <p:txBody>
          <a:bodyPr/>
          <a:lstStyle/>
          <a:p>
            <a:fld id="{EACBBA05-F03B-4771-AE42-83F7A1512132}" type="datetime2">
              <a:rPr lang="da-DK" smtClean="0"/>
              <a:t>2. juni 2023</a:t>
            </a:fld>
            <a:endParaRPr lang="da-DK" dirty="0"/>
          </a:p>
        </p:txBody>
      </p:sp>
      <p:sp>
        <p:nvSpPr>
          <p:cNvPr id="6" name="FLD_PresentationTitle"/>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
        <p:nvSpPr>
          <p:cNvPr id="9" name="Text Placeholder 10">
            <a:extLst>
              <a:ext uri="{FF2B5EF4-FFF2-40B4-BE49-F238E27FC236}">
                <a16:creationId xmlns:a16="http://schemas.microsoft.com/office/drawing/2014/main" id="{C9016A64-4F20-4120-9691-9D826C000CEB}"/>
              </a:ext>
            </a:extLst>
          </p:cNvPr>
          <p:cNvSpPr>
            <a:spLocks noGrp="1"/>
          </p:cNvSpPr>
          <p:nvPr>
            <p:ph type="body" sz="quarter" idx="16" hasCustomPrompt="1"/>
          </p:nvPr>
        </p:nvSpPr>
        <p:spPr>
          <a:xfrm>
            <a:off x="539749" y="6145213"/>
            <a:ext cx="5464799" cy="173037"/>
          </a:xfrm>
        </p:spPr>
        <p:txBody>
          <a:bodyPr/>
          <a:lstStyle>
            <a:lvl1pPr marL="0" indent="0">
              <a:buNone/>
              <a:defRPr sz="1000"/>
            </a:lvl1pPr>
          </a:lstStyle>
          <a:p>
            <a:pPr lvl="0"/>
            <a:r>
              <a:rPr lang="da-DK" noProof="0" dirty="0"/>
              <a:t>Tilføj anmærkningstekst</a:t>
            </a:r>
          </a:p>
        </p:txBody>
      </p:sp>
      <p:sp>
        <p:nvSpPr>
          <p:cNvPr id="11" name="Text Placeholder 7">
            <a:extLst>
              <a:ext uri="{FF2B5EF4-FFF2-40B4-BE49-F238E27FC236}">
                <a16:creationId xmlns:a16="http://schemas.microsoft.com/office/drawing/2014/main" id="{010B3704-A025-4245-B180-68D9D51542B6}"/>
              </a:ext>
            </a:extLst>
          </p:cNvPr>
          <p:cNvSpPr>
            <a:spLocks noGrp="1" noChangeAspect="1"/>
          </p:cNvSpPr>
          <p:nvPr>
            <p:ph type="body" sz="quarter" idx="18" hasCustomPrompt="1"/>
          </p:nvPr>
        </p:nvSpPr>
        <p:spPr>
          <a:xfrm>
            <a:off x="9799638" y="542879"/>
            <a:ext cx="1852362" cy="510160"/>
          </a:xfrm>
          <a:blipFill>
            <a:blip r:embed="rId2"/>
            <a:stretch>
              <a:fillRect/>
            </a:stretch>
          </a:blipFill>
        </p:spPr>
        <p:txBody>
          <a:bodyPr/>
          <a:lstStyle>
            <a:lvl1pPr marL="0" indent="0">
              <a:buNone/>
              <a:defRPr sz="100">
                <a:noFill/>
              </a:defRPr>
            </a:lvl1pPr>
          </a:lstStyle>
          <a:p>
            <a:pPr lvl="0"/>
            <a:r>
              <a:rPr lang="da-DK" dirty="0"/>
              <a:t>.</a:t>
            </a:r>
          </a:p>
        </p:txBody>
      </p:sp>
    </p:spTree>
    <p:extLst>
      <p:ext uri="{BB962C8B-B14F-4D97-AF65-F5344CB8AC3E}">
        <p14:creationId xmlns:p14="http://schemas.microsoft.com/office/powerpoint/2010/main" val="15839703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re 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1476" y="539750"/>
            <a:ext cx="9258162" cy="934890"/>
          </a:xfrm>
        </p:spPr>
        <p:txBody>
          <a:bodyPr/>
          <a:lstStyle>
            <a:lvl1pPr>
              <a:defRPr sz="2400"/>
            </a:lvl1pPr>
          </a:lstStyle>
          <a:p>
            <a:r>
              <a:rPr lang="da-DK" dirty="0"/>
              <a:t>Klik for at tilføje titel</a:t>
            </a:r>
          </a:p>
        </p:txBody>
      </p:sp>
      <p:sp>
        <p:nvSpPr>
          <p:cNvPr id="3" name="Content Placeholder 2"/>
          <p:cNvSpPr>
            <a:spLocks noGrp="1"/>
          </p:cNvSpPr>
          <p:nvPr>
            <p:ph sz="half" idx="1" hasCustomPrompt="1"/>
          </p:nvPr>
        </p:nvSpPr>
        <p:spPr>
          <a:xfrm>
            <a:off x="539749" y="1800000"/>
            <a:ext cx="3582000" cy="45180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half" idx="2" hasCustomPrompt="1"/>
          </p:nvPr>
        </p:nvSpPr>
        <p:spPr>
          <a:xfrm>
            <a:off x="4294798" y="1800000"/>
            <a:ext cx="3589200" cy="45180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9" name="Content Placeholder 8">
            <a:extLst>
              <a:ext uri="{FF2B5EF4-FFF2-40B4-BE49-F238E27FC236}">
                <a16:creationId xmlns:a16="http://schemas.microsoft.com/office/drawing/2014/main" id="{34CC2678-6DE3-4008-AFED-DC27F9B7EBFC}"/>
              </a:ext>
            </a:extLst>
          </p:cNvPr>
          <p:cNvSpPr>
            <a:spLocks noGrp="1"/>
          </p:cNvSpPr>
          <p:nvPr>
            <p:ph sz="quarter" idx="13" hasCustomPrompt="1"/>
          </p:nvPr>
        </p:nvSpPr>
        <p:spPr>
          <a:xfrm>
            <a:off x="8071200" y="1800000"/>
            <a:ext cx="3582000" cy="45180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5" name="Date"/>
          <p:cNvSpPr>
            <a:spLocks noGrp="1"/>
          </p:cNvSpPr>
          <p:nvPr>
            <p:ph type="dt" sz="half" idx="10"/>
          </p:nvPr>
        </p:nvSpPr>
        <p:spPr/>
        <p:txBody>
          <a:bodyPr/>
          <a:lstStyle/>
          <a:p>
            <a:fld id="{B3D5FE07-220B-4D1C-8BB9-7BA067CFE954}" type="datetime2">
              <a:rPr lang="da-DK" smtClean="0"/>
              <a:t>2. juni 2023</a:t>
            </a:fld>
            <a:endParaRPr lang="da-DK" dirty="0"/>
          </a:p>
        </p:txBody>
      </p:sp>
      <p:sp>
        <p:nvSpPr>
          <p:cNvPr id="6" name="FLD_PresentationTitle"/>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
        <p:nvSpPr>
          <p:cNvPr id="10" name="Text Placeholder 10">
            <a:extLst>
              <a:ext uri="{FF2B5EF4-FFF2-40B4-BE49-F238E27FC236}">
                <a16:creationId xmlns:a16="http://schemas.microsoft.com/office/drawing/2014/main" id="{D4E03E0D-DF6C-4C5C-A56D-B2BC9D602AE7}"/>
              </a:ext>
            </a:extLst>
          </p:cNvPr>
          <p:cNvSpPr>
            <a:spLocks noGrp="1"/>
          </p:cNvSpPr>
          <p:nvPr>
            <p:ph type="body" sz="quarter" idx="16" hasCustomPrompt="1"/>
          </p:nvPr>
        </p:nvSpPr>
        <p:spPr>
          <a:xfrm>
            <a:off x="539749" y="6145213"/>
            <a:ext cx="3589201" cy="173037"/>
          </a:xfrm>
        </p:spPr>
        <p:txBody>
          <a:bodyPr/>
          <a:lstStyle>
            <a:lvl1pPr marL="0" indent="0">
              <a:buNone/>
              <a:defRPr sz="1000"/>
            </a:lvl1pPr>
          </a:lstStyle>
          <a:p>
            <a:pPr lvl="0"/>
            <a:r>
              <a:rPr lang="da-DK" noProof="0" dirty="0"/>
              <a:t>Tilføj anmærkningstekst</a:t>
            </a:r>
          </a:p>
        </p:txBody>
      </p:sp>
      <p:sp>
        <p:nvSpPr>
          <p:cNvPr id="11" name="Text Placeholder 10">
            <a:extLst>
              <a:ext uri="{FF2B5EF4-FFF2-40B4-BE49-F238E27FC236}">
                <a16:creationId xmlns:a16="http://schemas.microsoft.com/office/drawing/2014/main" id="{93AF337E-03BF-45AC-A37F-33398F8828FA}"/>
              </a:ext>
            </a:extLst>
          </p:cNvPr>
          <p:cNvSpPr>
            <a:spLocks noGrp="1"/>
          </p:cNvSpPr>
          <p:nvPr>
            <p:ph type="body" sz="quarter" idx="17" hasCustomPrompt="1"/>
          </p:nvPr>
        </p:nvSpPr>
        <p:spPr>
          <a:xfrm>
            <a:off x="4294798" y="6145213"/>
            <a:ext cx="3589201" cy="173037"/>
          </a:xfrm>
        </p:spPr>
        <p:txBody>
          <a:bodyPr/>
          <a:lstStyle>
            <a:lvl1pPr marL="0" indent="0">
              <a:buNone/>
              <a:defRPr sz="1000"/>
            </a:lvl1pPr>
          </a:lstStyle>
          <a:p>
            <a:pPr lvl="0"/>
            <a:r>
              <a:rPr lang="da-DK" noProof="0" dirty="0"/>
              <a:t>Tilføj anmærkningstekst</a:t>
            </a:r>
          </a:p>
        </p:txBody>
      </p:sp>
      <p:sp>
        <p:nvSpPr>
          <p:cNvPr id="12" name="Text Placeholder 10">
            <a:extLst>
              <a:ext uri="{FF2B5EF4-FFF2-40B4-BE49-F238E27FC236}">
                <a16:creationId xmlns:a16="http://schemas.microsoft.com/office/drawing/2014/main" id="{7FF67DA1-367B-4B33-AD92-3DCAC8A35022}"/>
              </a:ext>
            </a:extLst>
          </p:cNvPr>
          <p:cNvSpPr>
            <a:spLocks noGrp="1"/>
          </p:cNvSpPr>
          <p:nvPr>
            <p:ph type="body" sz="quarter" idx="18" hasCustomPrompt="1"/>
          </p:nvPr>
        </p:nvSpPr>
        <p:spPr>
          <a:xfrm>
            <a:off x="8071200" y="6145213"/>
            <a:ext cx="3589201" cy="173037"/>
          </a:xfrm>
        </p:spPr>
        <p:txBody>
          <a:bodyPr/>
          <a:lstStyle>
            <a:lvl1pPr marL="0" indent="0">
              <a:buNone/>
              <a:defRPr sz="1000"/>
            </a:lvl1pPr>
          </a:lstStyle>
          <a:p>
            <a:pPr lvl="0"/>
            <a:r>
              <a:rPr lang="da-DK" noProof="0" dirty="0"/>
              <a:t>Tilføj anmærkningstekst</a:t>
            </a:r>
          </a:p>
        </p:txBody>
      </p:sp>
    </p:spTree>
    <p:extLst>
      <p:ext uri="{BB962C8B-B14F-4D97-AF65-F5344CB8AC3E}">
        <p14:creationId xmlns:p14="http://schemas.microsoft.com/office/powerpoint/2010/main" val="4400356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ire 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1476" y="539750"/>
            <a:ext cx="9258162" cy="934890"/>
          </a:xfrm>
        </p:spPr>
        <p:txBody>
          <a:bodyPr/>
          <a:lstStyle>
            <a:lvl1pPr>
              <a:defRPr sz="2400"/>
            </a:lvl1pPr>
          </a:lstStyle>
          <a:p>
            <a:r>
              <a:rPr lang="da-DK" dirty="0"/>
              <a:t>Klik for at tilføje titel</a:t>
            </a:r>
          </a:p>
        </p:txBody>
      </p:sp>
      <p:sp>
        <p:nvSpPr>
          <p:cNvPr id="3" name="Content Placeholder 2"/>
          <p:cNvSpPr>
            <a:spLocks noGrp="1"/>
          </p:cNvSpPr>
          <p:nvPr>
            <p:ph sz="half" idx="1" hasCustomPrompt="1"/>
          </p:nvPr>
        </p:nvSpPr>
        <p:spPr>
          <a:xfrm>
            <a:off x="539749" y="1800000"/>
            <a:ext cx="5464800" cy="21672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half" idx="2" hasCustomPrompt="1"/>
          </p:nvPr>
        </p:nvSpPr>
        <p:spPr>
          <a:xfrm>
            <a:off x="6186000" y="1800000"/>
            <a:ext cx="5464800" cy="21672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9" name="Content Placeholder 8">
            <a:extLst>
              <a:ext uri="{FF2B5EF4-FFF2-40B4-BE49-F238E27FC236}">
                <a16:creationId xmlns:a16="http://schemas.microsoft.com/office/drawing/2014/main" id="{34CC2678-6DE3-4008-AFED-DC27F9B7EBFC}"/>
              </a:ext>
            </a:extLst>
          </p:cNvPr>
          <p:cNvSpPr>
            <a:spLocks noGrp="1"/>
          </p:cNvSpPr>
          <p:nvPr>
            <p:ph sz="quarter" idx="13" hasCustomPrompt="1"/>
          </p:nvPr>
        </p:nvSpPr>
        <p:spPr>
          <a:xfrm>
            <a:off x="540000" y="4154400"/>
            <a:ext cx="5464800" cy="2167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1" name="Content Placeholder 10">
            <a:extLst>
              <a:ext uri="{FF2B5EF4-FFF2-40B4-BE49-F238E27FC236}">
                <a16:creationId xmlns:a16="http://schemas.microsoft.com/office/drawing/2014/main" id="{DA6BFBE4-59D8-4673-BAB9-6754F795AF54}"/>
              </a:ext>
            </a:extLst>
          </p:cNvPr>
          <p:cNvSpPr>
            <a:spLocks noGrp="1"/>
          </p:cNvSpPr>
          <p:nvPr>
            <p:ph sz="quarter" idx="14" hasCustomPrompt="1"/>
          </p:nvPr>
        </p:nvSpPr>
        <p:spPr>
          <a:xfrm>
            <a:off x="6184800" y="4154400"/>
            <a:ext cx="5464800" cy="2167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5" name="Date"/>
          <p:cNvSpPr>
            <a:spLocks noGrp="1"/>
          </p:cNvSpPr>
          <p:nvPr>
            <p:ph type="dt" sz="half" idx="10"/>
          </p:nvPr>
        </p:nvSpPr>
        <p:spPr/>
        <p:txBody>
          <a:bodyPr/>
          <a:lstStyle/>
          <a:p>
            <a:fld id="{91D087ED-E398-40B7-B4B0-9333A9D503E4}" type="datetime2">
              <a:rPr lang="da-DK" smtClean="0"/>
              <a:t>2. juni 2023</a:t>
            </a:fld>
            <a:endParaRPr lang="da-DK" dirty="0"/>
          </a:p>
        </p:txBody>
      </p:sp>
      <p:sp>
        <p:nvSpPr>
          <p:cNvPr id="6" name="FLD_PresentationTitle"/>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5825538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ks 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1476" y="539750"/>
            <a:ext cx="9258162" cy="934890"/>
          </a:xfrm>
        </p:spPr>
        <p:txBody>
          <a:bodyPr/>
          <a:lstStyle>
            <a:lvl1pPr>
              <a:defRPr sz="2400"/>
            </a:lvl1pPr>
          </a:lstStyle>
          <a:p>
            <a:r>
              <a:rPr lang="da-DK" dirty="0"/>
              <a:t>Klik for at tilføje titel</a:t>
            </a:r>
          </a:p>
        </p:txBody>
      </p:sp>
      <p:sp>
        <p:nvSpPr>
          <p:cNvPr id="3" name="Content Placeholder 2"/>
          <p:cNvSpPr>
            <a:spLocks noGrp="1"/>
          </p:cNvSpPr>
          <p:nvPr>
            <p:ph sz="half" idx="1" hasCustomPrompt="1"/>
          </p:nvPr>
        </p:nvSpPr>
        <p:spPr>
          <a:xfrm>
            <a:off x="539749" y="1800000"/>
            <a:ext cx="3582000" cy="20772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half" idx="2" hasCustomPrompt="1"/>
          </p:nvPr>
        </p:nvSpPr>
        <p:spPr>
          <a:xfrm>
            <a:off x="4302000" y="1800000"/>
            <a:ext cx="3582000" cy="20772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9" name="Content Placeholder 8">
            <a:extLst>
              <a:ext uri="{FF2B5EF4-FFF2-40B4-BE49-F238E27FC236}">
                <a16:creationId xmlns:a16="http://schemas.microsoft.com/office/drawing/2014/main" id="{34CC2678-6DE3-4008-AFED-DC27F9B7EBFC}"/>
              </a:ext>
            </a:extLst>
          </p:cNvPr>
          <p:cNvSpPr>
            <a:spLocks noGrp="1"/>
          </p:cNvSpPr>
          <p:nvPr>
            <p:ph sz="quarter" idx="13" hasCustomPrompt="1"/>
          </p:nvPr>
        </p:nvSpPr>
        <p:spPr>
          <a:xfrm>
            <a:off x="8071200" y="1800000"/>
            <a:ext cx="3582000" cy="2077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1" name="Content Placeholder 10">
            <a:extLst>
              <a:ext uri="{FF2B5EF4-FFF2-40B4-BE49-F238E27FC236}">
                <a16:creationId xmlns:a16="http://schemas.microsoft.com/office/drawing/2014/main" id="{DA6BFBE4-59D8-4673-BAB9-6754F795AF54}"/>
              </a:ext>
            </a:extLst>
          </p:cNvPr>
          <p:cNvSpPr>
            <a:spLocks noGrp="1"/>
          </p:cNvSpPr>
          <p:nvPr>
            <p:ph sz="quarter" idx="14" hasCustomPrompt="1"/>
          </p:nvPr>
        </p:nvSpPr>
        <p:spPr>
          <a:xfrm>
            <a:off x="540000" y="4060800"/>
            <a:ext cx="3582000" cy="2077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0" name="Content Placeholder 9">
            <a:extLst>
              <a:ext uri="{FF2B5EF4-FFF2-40B4-BE49-F238E27FC236}">
                <a16:creationId xmlns:a16="http://schemas.microsoft.com/office/drawing/2014/main" id="{9071E862-106B-49B6-B389-64D98822F71F}"/>
              </a:ext>
            </a:extLst>
          </p:cNvPr>
          <p:cNvSpPr>
            <a:spLocks noGrp="1"/>
          </p:cNvSpPr>
          <p:nvPr>
            <p:ph sz="quarter" idx="15" hasCustomPrompt="1"/>
          </p:nvPr>
        </p:nvSpPr>
        <p:spPr>
          <a:xfrm>
            <a:off x="4312800" y="4060800"/>
            <a:ext cx="3582000" cy="2077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3" name="Content Placeholder 12">
            <a:extLst>
              <a:ext uri="{FF2B5EF4-FFF2-40B4-BE49-F238E27FC236}">
                <a16:creationId xmlns:a16="http://schemas.microsoft.com/office/drawing/2014/main" id="{537A6365-6411-4D48-AECD-2B8A64CB948F}"/>
              </a:ext>
            </a:extLst>
          </p:cNvPr>
          <p:cNvSpPr>
            <a:spLocks noGrp="1"/>
          </p:cNvSpPr>
          <p:nvPr>
            <p:ph sz="quarter" idx="16" hasCustomPrompt="1"/>
          </p:nvPr>
        </p:nvSpPr>
        <p:spPr>
          <a:xfrm>
            <a:off x="8082000" y="4057200"/>
            <a:ext cx="3582000" cy="2077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5" name="Date_GeneralDate"/>
          <p:cNvSpPr>
            <a:spLocks noGrp="1"/>
          </p:cNvSpPr>
          <p:nvPr>
            <p:ph type="dt" sz="half" idx="10"/>
          </p:nvPr>
        </p:nvSpPr>
        <p:spPr/>
        <p:txBody>
          <a:bodyPr/>
          <a:lstStyle/>
          <a:p>
            <a:fld id="{401D0830-2C72-4264-A829-6A06796980D4}" type="datetime2">
              <a:rPr lang="da-DK" smtClean="0"/>
              <a:t>2. juni 2023</a:t>
            </a:fld>
            <a:endParaRPr lang="da-DK" dirty="0"/>
          </a:p>
        </p:txBody>
      </p:sp>
      <p:sp>
        <p:nvSpPr>
          <p:cNvPr id="6" name="FLD_PresentationTitle"/>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8710059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dirty="0"/>
              <a:t>Klik for at tilføje titel</a:t>
            </a:r>
          </a:p>
        </p:txBody>
      </p:sp>
      <p:sp>
        <p:nvSpPr>
          <p:cNvPr id="3" name="Date_GeneralDate"/>
          <p:cNvSpPr>
            <a:spLocks noGrp="1"/>
          </p:cNvSpPr>
          <p:nvPr>
            <p:ph type="dt" sz="half" idx="10"/>
          </p:nvPr>
        </p:nvSpPr>
        <p:spPr/>
        <p:txBody>
          <a:bodyPr/>
          <a:lstStyle/>
          <a:p>
            <a:fld id="{ABE3C328-CDB0-47FE-9B97-698504617AD5}" type="datetime2">
              <a:rPr lang="da-DK" smtClean="0"/>
              <a:t>2. juni 2023</a:t>
            </a:fld>
            <a:endParaRPr lang="da-DK" dirty="0"/>
          </a:p>
        </p:txBody>
      </p:sp>
      <p:sp>
        <p:nvSpPr>
          <p:cNvPr id="4" name="FLD_PresentationTitle"/>
          <p:cNvSpPr>
            <a:spLocks noGrp="1"/>
          </p:cNvSpPr>
          <p:nvPr>
            <p:ph type="ftr" sz="quarter" idx="11"/>
          </p:nvPr>
        </p:nvSpPr>
        <p:spPr/>
        <p:txBody>
          <a:bodyPr/>
          <a:lstStyle/>
          <a:p>
            <a:endParaRPr lang="da-DK" dirty="0"/>
          </a:p>
        </p:txBody>
      </p:sp>
      <p:sp>
        <p:nvSpPr>
          <p:cNvPr id="5" name="Slide Number Placeholder 4"/>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24913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Forside m. billede (hvidt logo)">
    <p:bg>
      <p:bgPr>
        <a:solidFill>
          <a:schemeClr val="bg2"/>
        </a:solidFill>
        <a:effectLst/>
      </p:bgPr>
    </p:bg>
    <p:spTree>
      <p:nvGrpSpPr>
        <p:cNvPr id="1" name=""/>
        <p:cNvGrpSpPr/>
        <p:nvPr/>
      </p:nvGrpSpPr>
      <p:grpSpPr>
        <a:xfrm>
          <a:off x="0" y="0"/>
          <a:ext cx="0" cy="0"/>
          <a:chOff x="0" y="0"/>
          <a:chExt cx="0" cy="0"/>
        </a:xfrm>
      </p:grpSpPr>
      <p:sp>
        <p:nvSpPr>
          <p:cNvPr id="4" name="Date"/>
          <p:cNvSpPr>
            <a:spLocks noGrp="1"/>
          </p:cNvSpPr>
          <p:nvPr>
            <p:ph type="dt" sz="half" idx="10"/>
          </p:nvPr>
        </p:nvSpPr>
        <p:spPr>
          <a:xfrm>
            <a:off x="0" y="6858000"/>
            <a:ext cx="0" cy="0"/>
          </a:xfrm>
        </p:spPr>
        <p:txBody>
          <a:bodyPr/>
          <a:lstStyle>
            <a:lvl1pPr>
              <a:defRPr sz="100">
                <a:noFill/>
              </a:defRPr>
            </a:lvl1pPr>
          </a:lstStyle>
          <a:p>
            <a:fld id="{D6FDACE4-702C-4D35-B003-DE3DFD133E76}" type="datetime2">
              <a:rPr lang="da-DK" smtClean="0"/>
              <a:t>2. juni 2023</a:t>
            </a:fld>
            <a:endParaRPr lang="da-DK" dirty="0"/>
          </a:p>
        </p:txBody>
      </p:sp>
      <p:sp>
        <p:nvSpPr>
          <p:cNvPr id="5" name="FLD_PresentationTitle"/>
          <p:cNvSpPr>
            <a:spLocks noGrp="1"/>
          </p:cNvSpPr>
          <p:nvPr>
            <p:ph type="ftr" sz="quarter" idx="11"/>
          </p:nvPr>
        </p:nvSpPr>
        <p:spPr>
          <a:xfrm>
            <a:off x="0" y="6858000"/>
            <a:ext cx="0" cy="0"/>
          </a:xfrm>
        </p:spPr>
        <p:txBody>
          <a:bodyPr/>
          <a:lstStyle>
            <a:lvl1pPr>
              <a:defRPr sz="100">
                <a:noFill/>
              </a:defRPr>
            </a:lvl1pPr>
          </a:lstStyle>
          <a:p>
            <a:endParaRPr lang="da-DK" dirty="0"/>
          </a:p>
        </p:txBody>
      </p:sp>
      <p:sp>
        <p:nvSpPr>
          <p:cNvPr id="6" name="Slide Number Placeholder 5"/>
          <p:cNvSpPr>
            <a:spLocks noGrp="1"/>
          </p:cNvSpPr>
          <p:nvPr>
            <p:ph type="sldNum" sz="quarter" idx="12"/>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2" name="Title 1"/>
          <p:cNvSpPr>
            <a:spLocks noGrp="1"/>
          </p:cNvSpPr>
          <p:nvPr>
            <p:ph type="ctrTitle" hasCustomPrompt="1"/>
          </p:nvPr>
        </p:nvSpPr>
        <p:spPr>
          <a:xfrm>
            <a:off x="2429999" y="3808800"/>
            <a:ext cx="7369639" cy="1378800"/>
          </a:xfrm>
        </p:spPr>
        <p:txBody>
          <a:bodyPr anchor="t" anchorCtr="0"/>
          <a:lstStyle>
            <a:lvl1pPr algn="l">
              <a:defRPr sz="5400"/>
            </a:lvl1pPr>
          </a:lstStyle>
          <a:p>
            <a:r>
              <a:rPr lang="da-DK" dirty="0"/>
              <a:t>Klik for at tilføje titel</a:t>
            </a:r>
          </a:p>
        </p:txBody>
      </p:sp>
      <p:sp>
        <p:nvSpPr>
          <p:cNvPr id="8" name="Picture Placeholder 7">
            <a:extLst>
              <a:ext uri="{FF2B5EF4-FFF2-40B4-BE49-F238E27FC236}">
                <a16:creationId xmlns:a16="http://schemas.microsoft.com/office/drawing/2014/main" id="{D071BC88-05E3-4DFA-898B-86BAC91629FA}"/>
              </a:ext>
            </a:extLst>
          </p:cNvPr>
          <p:cNvSpPr>
            <a:spLocks noGrp="1"/>
          </p:cNvSpPr>
          <p:nvPr>
            <p:ph type="pic" sz="quarter" idx="14" hasCustomPrompt="1"/>
          </p:nvPr>
        </p:nvSpPr>
        <p:spPr>
          <a:xfrm>
            <a:off x="0" y="0"/>
            <a:ext cx="12193200" cy="3430800"/>
          </a:xfrm>
          <a:solidFill>
            <a:schemeClr val="bg1">
              <a:lumMod val="95000"/>
            </a:schemeClr>
          </a:solidFill>
        </p:spPr>
        <p:txBody>
          <a:bodyPr tIns="72000"/>
          <a:lstStyle>
            <a:lvl1pPr marL="0" indent="0" algn="ctr">
              <a:buNone/>
              <a:defRPr sz="1600"/>
            </a:lvl1pPr>
          </a:lstStyle>
          <a:p>
            <a:r>
              <a:rPr lang="da-DK" dirty="0"/>
              <a:t>Klik for at indsætte billede</a:t>
            </a:r>
          </a:p>
        </p:txBody>
      </p:sp>
      <p:sp>
        <p:nvSpPr>
          <p:cNvPr id="13" name="Freeform: Shape 12">
            <a:extLst>
              <a:ext uri="{FF2B5EF4-FFF2-40B4-BE49-F238E27FC236}">
                <a16:creationId xmlns:a16="http://schemas.microsoft.com/office/drawing/2014/main" id="{C72B30F0-001B-429B-BBCD-ED21173DC455}"/>
              </a:ext>
            </a:extLst>
          </p:cNvPr>
          <p:cNvSpPr/>
          <p:nvPr userDrawn="1"/>
        </p:nvSpPr>
        <p:spPr>
          <a:xfrm>
            <a:off x="-2" y="3841285"/>
            <a:ext cx="1838229" cy="2508669"/>
          </a:xfrm>
          <a:custGeom>
            <a:avLst/>
            <a:gdLst>
              <a:gd name="connsiteX0" fmla="*/ 1101611 w 4233836"/>
              <a:gd name="connsiteY0" fmla="*/ 5236163 h 5778004"/>
              <a:gd name="connsiteX1" fmla="*/ 3197072 w 4233836"/>
              <a:gd name="connsiteY1" fmla="*/ 5457238 h 5778004"/>
              <a:gd name="connsiteX2" fmla="*/ 3176906 w 4233836"/>
              <a:gd name="connsiteY2" fmla="*/ 5778004 h 5778004"/>
              <a:gd name="connsiteX3" fmla="*/ 1101611 w 4233836"/>
              <a:gd name="connsiteY3" fmla="*/ 5556929 h 5778004"/>
              <a:gd name="connsiteX4" fmla="*/ 141195 w 4233836"/>
              <a:gd name="connsiteY4" fmla="*/ 5591472 h 5778004"/>
              <a:gd name="connsiteX5" fmla="*/ 0 w 4233836"/>
              <a:gd name="connsiteY5" fmla="*/ 5603816 h 5778004"/>
              <a:gd name="connsiteX6" fmla="*/ 0 w 4233836"/>
              <a:gd name="connsiteY6" fmla="*/ 5282138 h 5778004"/>
              <a:gd name="connsiteX7" fmla="*/ 131995 w 4233836"/>
              <a:gd name="connsiteY7" fmla="*/ 5270706 h 5778004"/>
              <a:gd name="connsiteX8" fmla="*/ 1101611 w 4233836"/>
              <a:gd name="connsiteY8" fmla="*/ 5236163 h 5778004"/>
              <a:gd name="connsiteX9" fmla="*/ 3438739 w 4233836"/>
              <a:gd name="connsiteY9" fmla="*/ 2877474 h 5778004"/>
              <a:gd name="connsiteX10" fmla="*/ 3307797 w 4233836"/>
              <a:gd name="connsiteY10" fmla="*/ 2891475 h 5778004"/>
              <a:gd name="connsiteX11" fmla="*/ 2784981 w 4233836"/>
              <a:gd name="connsiteY11" fmla="*/ 4614031 h 5778004"/>
              <a:gd name="connsiteX12" fmla="*/ 2816183 w 4233836"/>
              <a:gd name="connsiteY12" fmla="*/ 4618979 h 5778004"/>
              <a:gd name="connsiteX13" fmla="*/ 3031548 w 4233836"/>
              <a:gd name="connsiteY13" fmla="*/ 4658551 h 5778004"/>
              <a:gd name="connsiteX14" fmla="*/ 3056283 w 4233836"/>
              <a:gd name="connsiteY14" fmla="*/ 4663877 h 5778004"/>
              <a:gd name="connsiteX15" fmla="*/ 3869425 w 4233836"/>
              <a:gd name="connsiteY15" fmla="*/ 2933714 h 5778004"/>
              <a:gd name="connsiteX16" fmla="*/ 3592752 w 4233836"/>
              <a:gd name="connsiteY16" fmla="*/ 2879062 h 5778004"/>
              <a:gd name="connsiteX17" fmla="*/ 3438739 w 4233836"/>
              <a:gd name="connsiteY17" fmla="*/ 2877474 h 5778004"/>
              <a:gd name="connsiteX18" fmla="*/ 2642826 w 4233836"/>
              <a:gd name="connsiteY18" fmla="*/ 2292382 h 5778004"/>
              <a:gd name="connsiteX19" fmla="*/ 1248489 w 4233836"/>
              <a:gd name="connsiteY19" fmla="*/ 2678394 h 5778004"/>
              <a:gd name="connsiteX20" fmla="*/ 1248489 w 4233836"/>
              <a:gd name="connsiteY20" fmla="*/ 4498358 h 5778004"/>
              <a:gd name="connsiteX21" fmla="*/ 1351229 w 4233836"/>
              <a:gd name="connsiteY21" fmla="*/ 4498358 h 5778004"/>
              <a:gd name="connsiteX22" fmla="*/ 2394580 w 4233836"/>
              <a:gd name="connsiteY22" fmla="*/ 4559999 h 5778004"/>
              <a:gd name="connsiteX23" fmla="*/ 2511013 w 4233836"/>
              <a:gd name="connsiteY23" fmla="*/ 4573318 h 5778004"/>
              <a:gd name="connsiteX24" fmla="*/ 2533087 w 4233836"/>
              <a:gd name="connsiteY24" fmla="*/ 4497976 h 5778004"/>
              <a:gd name="connsiteX25" fmla="*/ 3092813 w 4233836"/>
              <a:gd name="connsiteY25" fmla="*/ 2335178 h 5778004"/>
              <a:gd name="connsiteX26" fmla="*/ 2642826 w 4233836"/>
              <a:gd name="connsiteY26" fmla="*/ 2292382 h 5778004"/>
              <a:gd name="connsiteX27" fmla="*/ 2706216 w 4233836"/>
              <a:gd name="connsiteY27" fmla="*/ 1986631 h 5778004"/>
              <a:gd name="connsiteX28" fmla="*/ 3169295 w 4233836"/>
              <a:gd name="connsiteY28" fmla="*/ 2032670 h 5778004"/>
              <a:gd name="connsiteX29" fmla="*/ 3459244 w 4233836"/>
              <a:gd name="connsiteY29" fmla="*/ 2287231 h 5778004"/>
              <a:gd name="connsiteX30" fmla="*/ 3397978 w 4233836"/>
              <a:gd name="connsiteY30" fmla="*/ 2609523 h 5778004"/>
              <a:gd name="connsiteX31" fmla="*/ 3459617 w 4233836"/>
              <a:gd name="connsiteY31" fmla="*/ 2605717 h 5778004"/>
              <a:gd name="connsiteX32" fmla="*/ 3616773 w 4233836"/>
              <a:gd name="connsiteY32" fmla="*/ 2600391 h 5778004"/>
              <a:gd name="connsiteX33" fmla="*/ 4054736 w 4233836"/>
              <a:gd name="connsiteY33" fmla="*/ 2666975 h 5778004"/>
              <a:gd name="connsiteX34" fmla="*/ 4171934 w 4233836"/>
              <a:gd name="connsiteY34" fmla="*/ 3100757 h 5778004"/>
              <a:gd name="connsiteX35" fmla="*/ 3194790 w 4233836"/>
              <a:gd name="connsiteY35" fmla="*/ 4979697 h 5778004"/>
              <a:gd name="connsiteX36" fmla="*/ 3164346 w 4233836"/>
              <a:gd name="connsiteY36" fmla="*/ 4970948 h 5778004"/>
              <a:gd name="connsiteX37" fmla="*/ 1158693 w 4233836"/>
              <a:gd name="connsiteY37" fmla="*/ 4775368 h 5778004"/>
              <a:gd name="connsiteX38" fmla="*/ 1084114 w 4233836"/>
              <a:gd name="connsiteY38" fmla="*/ 4775368 h 5778004"/>
              <a:gd name="connsiteX39" fmla="*/ 1009533 w 4233836"/>
              <a:gd name="connsiteY39" fmla="*/ 4775368 h 5778004"/>
              <a:gd name="connsiteX40" fmla="*/ 19975 w 4233836"/>
              <a:gd name="connsiteY40" fmla="*/ 4815226 h 5778004"/>
              <a:gd name="connsiteX41" fmla="*/ 0 w 4233836"/>
              <a:gd name="connsiteY41" fmla="*/ 4817183 h 5778004"/>
              <a:gd name="connsiteX42" fmla="*/ 0 w 4233836"/>
              <a:gd name="connsiteY42" fmla="*/ 4536654 h 5778004"/>
              <a:gd name="connsiteX43" fmla="*/ 4637 w 4233836"/>
              <a:gd name="connsiteY43" fmla="*/ 4536182 h 5778004"/>
              <a:gd name="connsiteX44" fmla="*/ 817756 w 4233836"/>
              <a:gd name="connsiteY44" fmla="*/ 4497976 h 5778004"/>
              <a:gd name="connsiteX45" fmla="*/ 920492 w 4233836"/>
              <a:gd name="connsiteY45" fmla="*/ 4497976 h 5778004"/>
              <a:gd name="connsiteX46" fmla="*/ 920492 w 4233836"/>
              <a:gd name="connsiteY46" fmla="*/ 2678011 h 5778004"/>
              <a:gd name="connsiteX47" fmla="*/ 67724 w 4233836"/>
              <a:gd name="connsiteY47" fmla="*/ 2346280 h 5778004"/>
              <a:gd name="connsiteX48" fmla="*/ 0 w 4233836"/>
              <a:gd name="connsiteY48" fmla="*/ 2335047 h 5778004"/>
              <a:gd name="connsiteX49" fmla="*/ 0 w 4233836"/>
              <a:gd name="connsiteY49" fmla="*/ 2032971 h 5778004"/>
              <a:gd name="connsiteX50" fmla="*/ 70838 w 4233836"/>
              <a:gd name="connsiteY50" fmla="*/ 2044300 h 5778004"/>
              <a:gd name="connsiteX51" fmla="*/ 1084493 w 4233836"/>
              <a:gd name="connsiteY51" fmla="*/ 2442857 h 5778004"/>
              <a:gd name="connsiteX52" fmla="*/ 2706216 w 4233836"/>
              <a:gd name="connsiteY52" fmla="*/ 1986631 h 5778004"/>
              <a:gd name="connsiteX53" fmla="*/ 1079544 w 4233836"/>
              <a:gd name="connsiteY53" fmla="*/ 1176910 h 5778004"/>
              <a:gd name="connsiteX54" fmla="*/ 756491 w 4233836"/>
              <a:gd name="connsiteY54" fmla="*/ 1411303 h 5778004"/>
              <a:gd name="connsiteX55" fmla="*/ 1079544 w 4233836"/>
              <a:gd name="connsiteY55" fmla="*/ 1638465 h 5778004"/>
              <a:gd name="connsiteX56" fmla="*/ 1399930 w 4233836"/>
              <a:gd name="connsiteY56" fmla="*/ 1411303 h 5778004"/>
              <a:gd name="connsiteX57" fmla="*/ 1079544 w 4233836"/>
              <a:gd name="connsiteY57" fmla="*/ 1176910 h 5778004"/>
              <a:gd name="connsiteX58" fmla="*/ 946365 w 4233836"/>
              <a:gd name="connsiteY58" fmla="*/ 0 h 5778004"/>
              <a:gd name="connsiteX59" fmla="*/ 1222610 w 4233836"/>
              <a:gd name="connsiteY59" fmla="*/ 0 h 5778004"/>
              <a:gd name="connsiteX60" fmla="*/ 1222610 w 4233836"/>
              <a:gd name="connsiteY60" fmla="*/ 356156 h 5778004"/>
              <a:gd name="connsiteX61" fmla="*/ 1578390 w 4233836"/>
              <a:gd name="connsiteY61" fmla="*/ 356156 h 5778004"/>
              <a:gd name="connsiteX62" fmla="*/ 1578390 w 4233836"/>
              <a:gd name="connsiteY62" fmla="*/ 632024 h 5778004"/>
              <a:gd name="connsiteX63" fmla="*/ 1222610 w 4233836"/>
              <a:gd name="connsiteY63" fmla="*/ 632024 h 5778004"/>
              <a:gd name="connsiteX64" fmla="*/ 1222610 w 4233836"/>
              <a:gd name="connsiteY64" fmla="*/ 971817 h 5778004"/>
              <a:gd name="connsiteX65" fmla="*/ 1661718 w 4233836"/>
              <a:gd name="connsiteY65" fmla="*/ 1411683 h 5778004"/>
              <a:gd name="connsiteX66" fmla="*/ 1079544 w 4233836"/>
              <a:gd name="connsiteY66" fmla="*/ 1874000 h 5778004"/>
              <a:gd name="connsiteX67" fmla="*/ 507262 w 4233836"/>
              <a:gd name="connsiteY67" fmla="*/ 1411683 h 5778004"/>
              <a:gd name="connsiteX68" fmla="*/ 946365 w 4233836"/>
              <a:gd name="connsiteY68" fmla="*/ 971817 h 5778004"/>
              <a:gd name="connsiteX69" fmla="*/ 946365 w 4233836"/>
              <a:gd name="connsiteY69" fmla="*/ 632024 h 5778004"/>
              <a:gd name="connsiteX70" fmla="*/ 590591 w 4233836"/>
              <a:gd name="connsiteY70" fmla="*/ 632024 h 5778004"/>
              <a:gd name="connsiteX71" fmla="*/ 590591 w 4233836"/>
              <a:gd name="connsiteY71" fmla="*/ 356156 h 5778004"/>
              <a:gd name="connsiteX72" fmla="*/ 946365 w 4233836"/>
              <a:gd name="connsiteY72" fmla="*/ 356156 h 5778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4233836" h="5778004">
                <a:moveTo>
                  <a:pt x="1101611" y="5236163"/>
                </a:moveTo>
                <a:cubicBezTo>
                  <a:pt x="2611471" y="5236163"/>
                  <a:pt x="3197072" y="5457238"/>
                  <a:pt x="3197072" y="5457238"/>
                </a:cubicBezTo>
                <a:lnTo>
                  <a:pt x="3176906" y="5778004"/>
                </a:lnTo>
                <a:cubicBezTo>
                  <a:pt x="3176906" y="5778004"/>
                  <a:pt x="2597009" y="5556929"/>
                  <a:pt x="1101611" y="5556929"/>
                </a:cubicBezTo>
                <a:cubicBezTo>
                  <a:pt x="727764" y="5556929"/>
                  <a:pt x="409018" y="5570746"/>
                  <a:pt x="141195" y="5591472"/>
                </a:cubicBezTo>
                <a:lnTo>
                  <a:pt x="0" y="5603816"/>
                </a:lnTo>
                <a:lnTo>
                  <a:pt x="0" y="5282138"/>
                </a:lnTo>
                <a:lnTo>
                  <a:pt x="131995" y="5270706"/>
                </a:lnTo>
                <a:cubicBezTo>
                  <a:pt x="402358" y="5249980"/>
                  <a:pt x="724148" y="5236163"/>
                  <a:pt x="1101611" y="5236163"/>
                </a:cubicBezTo>
                <a:close/>
                <a:moveTo>
                  <a:pt x="3438739" y="2877474"/>
                </a:moveTo>
                <a:cubicBezTo>
                  <a:pt x="3389846" y="2879609"/>
                  <a:pt x="3344803" y="2884340"/>
                  <a:pt x="3307797" y="2891475"/>
                </a:cubicBezTo>
                <a:lnTo>
                  <a:pt x="2784981" y="4614031"/>
                </a:lnTo>
                <a:lnTo>
                  <a:pt x="2816183" y="4618979"/>
                </a:lnTo>
                <a:cubicBezTo>
                  <a:pt x="2863366" y="4625450"/>
                  <a:pt x="2987411" y="4648280"/>
                  <a:pt x="3031548" y="4658551"/>
                </a:cubicBezTo>
                <a:lnTo>
                  <a:pt x="3056283" y="4663877"/>
                </a:lnTo>
                <a:lnTo>
                  <a:pt x="3869425" y="2933714"/>
                </a:lnTo>
                <a:cubicBezTo>
                  <a:pt x="3800934" y="2903271"/>
                  <a:pt x="3697531" y="2885577"/>
                  <a:pt x="3592752" y="2879062"/>
                </a:cubicBezTo>
                <a:cubicBezTo>
                  <a:pt x="3540361" y="2875803"/>
                  <a:pt x="3487627" y="2875340"/>
                  <a:pt x="3438739" y="2877474"/>
                </a:cubicBezTo>
                <a:close/>
                <a:moveTo>
                  <a:pt x="2642826" y="2292382"/>
                </a:moveTo>
                <a:cubicBezTo>
                  <a:pt x="2171412" y="2292418"/>
                  <a:pt x="1653444" y="2420981"/>
                  <a:pt x="1248489" y="2678394"/>
                </a:cubicBezTo>
                <a:lnTo>
                  <a:pt x="1248489" y="4498358"/>
                </a:lnTo>
                <a:lnTo>
                  <a:pt x="1351229" y="4498358"/>
                </a:lnTo>
                <a:cubicBezTo>
                  <a:pt x="1778537" y="4505208"/>
                  <a:pt x="2092841" y="4524614"/>
                  <a:pt x="2394580" y="4559999"/>
                </a:cubicBezTo>
                <a:lnTo>
                  <a:pt x="2511013" y="4573318"/>
                </a:lnTo>
                <a:lnTo>
                  <a:pt x="2533087" y="4497976"/>
                </a:lnTo>
                <a:lnTo>
                  <a:pt x="3092813" y="2335178"/>
                </a:lnTo>
                <a:cubicBezTo>
                  <a:pt x="2951933" y="2306640"/>
                  <a:pt x="2799965" y="2292370"/>
                  <a:pt x="2642826" y="2292382"/>
                </a:cubicBezTo>
                <a:close/>
                <a:moveTo>
                  <a:pt x="2706216" y="1986631"/>
                </a:moveTo>
                <a:cubicBezTo>
                  <a:pt x="2923483" y="1986631"/>
                  <a:pt x="3077211" y="2018594"/>
                  <a:pt x="3169295" y="2032670"/>
                </a:cubicBezTo>
                <a:cubicBezTo>
                  <a:pt x="3371346" y="2063874"/>
                  <a:pt x="3459244" y="2128179"/>
                  <a:pt x="3459244" y="2287231"/>
                </a:cubicBezTo>
                <a:cubicBezTo>
                  <a:pt x="3459244" y="2354580"/>
                  <a:pt x="3439838" y="2439431"/>
                  <a:pt x="3397978" y="2609523"/>
                </a:cubicBezTo>
                <a:lnTo>
                  <a:pt x="3459617" y="2605717"/>
                </a:lnTo>
                <a:cubicBezTo>
                  <a:pt x="3509087" y="2602291"/>
                  <a:pt x="3545993" y="2600391"/>
                  <a:pt x="3616773" y="2600391"/>
                </a:cubicBezTo>
                <a:cubicBezTo>
                  <a:pt x="3730166" y="2600391"/>
                  <a:pt x="3928790" y="2622079"/>
                  <a:pt x="4054736" y="2666975"/>
                </a:cubicBezTo>
                <a:cubicBezTo>
                  <a:pt x="4219496" y="2725577"/>
                  <a:pt x="4297117" y="2860273"/>
                  <a:pt x="4171934" y="3100757"/>
                </a:cubicBezTo>
                <a:cubicBezTo>
                  <a:pt x="4009835" y="3413532"/>
                  <a:pt x="3194790" y="4979697"/>
                  <a:pt x="3194790" y="4979697"/>
                </a:cubicBezTo>
                <a:lnTo>
                  <a:pt x="3164346" y="4970948"/>
                </a:lnTo>
                <a:cubicBezTo>
                  <a:pt x="2604620" y="4821029"/>
                  <a:pt x="1683411" y="4770421"/>
                  <a:pt x="1158693" y="4775368"/>
                </a:cubicBezTo>
                <a:lnTo>
                  <a:pt x="1084114" y="4775368"/>
                </a:lnTo>
                <a:lnTo>
                  <a:pt x="1009533" y="4775368"/>
                </a:lnTo>
                <a:cubicBezTo>
                  <a:pt x="747364" y="4772895"/>
                  <a:pt x="385881" y="4784405"/>
                  <a:pt x="19975" y="4815226"/>
                </a:cubicBezTo>
                <a:lnTo>
                  <a:pt x="0" y="4817183"/>
                </a:lnTo>
                <a:lnTo>
                  <a:pt x="0" y="4536654"/>
                </a:lnTo>
                <a:lnTo>
                  <a:pt x="4637" y="4536182"/>
                </a:lnTo>
                <a:cubicBezTo>
                  <a:pt x="240361" y="4515529"/>
                  <a:pt x="497272" y="4503115"/>
                  <a:pt x="817756" y="4497976"/>
                </a:cubicBezTo>
                <a:lnTo>
                  <a:pt x="920492" y="4497976"/>
                </a:lnTo>
                <a:lnTo>
                  <a:pt x="920492" y="2678011"/>
                </a:lnTo>
                <a:cubicBezTo>
                  <a:pt x="667395" y="2517129"/>
                  <a:pt x="370154" y="2406577"/>
                  <a:pt x="67724" y="2346280"/>
                </a:cubicBezTo>
                <a:lnTo>
                  <a:pt x="0" y="2335047"/>
                </a:lnTo>
                <a:lnTo>
                  <a:pt x="0" y="2032971"/>
                </a:lnTo>
                <a:lnTo>
                  <a:pt x="70838" y="2044300"/>
                </a:lnTo>
                <a:cubicBezTo>
                  <a:pt x="411262" y="2110539"/>
                  <a:pt x="753451" y="2237385"/>
                  <a:pt x="1084493" y="2442857"/>
                </a:cubicBezTo>
                <a:cubicBezTo>
                  <a:pt x="1613775" y="2113721"/>
                  <a:pt x="2172363" y="1986631"/>
                  <a:pt x="2706216" y="1986631"/>
                </a:cubicBezTo>
                <a:close/>
                <a:moveTo>
                  <a:pt x="1079544" y="1176910"/>
                </a:moveTo>
                <a:cubicBezTo>
                  <a:pt x="902228" y="1176910"/>
                  <a:pt x="756491" y="1283451"/>
                  <a:pt x="756491" y="1411303"/>
                </a:cubicBezTo>
                <a:cubicBezTo>
                  <a:pt x="756491" y="1538771"/>
                  <a:pt x="902228" y="1638465"/>
                  <a:pt x="1079544" y="1638465"/>
                </a:cubicBezTo>
                <a:cubicBezTo>
                  <a:pt x="1257618" y="1638465"/>
                  <a:pt x="1399930" y="1539151"/>
                  <a:pt x="1399930" y="1411303"/>
                </a:cubicBezTo>
                <a:cubicBezTo>
                  <a:pt x="1399930" y="1283451"/>
                  <a:pt x="1257618" y="1176910"/>
                  <a:pt x="1079544" y="1176910"/>
                </a:cubicBezTo>
                <a:close/>
                <a:moveTo>
                  <a:pt x="946365" y="0"/>
                </a:moveTo>
                <a:lnTo>
                  <a:pt x="1222610" y="0"/>
                </a:lnTo>
                <a:lnTo>
                  <a:pt x="1222610" y="356156"/>
                </a:lnTo>
                <a:lnTo>
                  <a:pt x="1578390" y="356156"/>
                </a:lnTo>
                <a:lnTo>
                  <a:pt x="1578390" y="632024"/>
                </a:lnTo>
                <a:lnTo>
                  <a:pt x="1222610" y="632024"/>
                </a:lnTo>
                <a:lnTo>
                  <a:pt x="1222610" y="971817"/>
                </a:lnTo>
                <a:cubicBezTo>
                  <a:pt x="1473750" y="1021281"/>
                  <a:pt x="1661718" y="1196697"/>
                  <a:pt x="1661718" y="1411683"/>
                </a:cubicBezTo>
                <a:cubicBezTo>
                  <a:pt x="1661718" y="1664341"/>
                  <a:pt x="1398412" y="1874000"/>
                  <a:pt x="1079544" y="1874000"/>
                </a:cubicBezTo>
                <a:cubicBezTo>
                  <a:pt x="760680" y="1874000"/>
                  <a:pt x="507262" y="1664341"/>
                  <a:pt x="507262" y="1411683"/>
                </a:cubicBezTo>
                <a:cubicBezTo>
                  <a:pt x="507262" y="1196317"/>
                  <a:pt x="694470" y="1020899"/>
                  <a:pt x="946365" y="971817"/>
                </a:cubicBezTo>
                <a:lnTo>
                  <a:pt x="946365" y="632024"/>
                </a:lnTo>
                <a:lnTo>
                  <a:pt x="590591" y="632024"/>
                </a:lnTo>
                <a:lnTo>
                  <a:pt x="590591" y="356156"/>
                </a:lnTo>
                <a:lnTo>
                  <a:pt x="946365" y="356156"/>
                </a:lnTo>
                <a:close/>
              </a:path>
            </a:pathLst>
          </a:custGeom>
          <a:solidFill>
            <a:schemeClr val="accent2"/>
          </a:solidFill>
          <a:ln w="9683" cap="flat">
            <a:noFill/>
            <a:prstDash val="solid"/>
            <a:miter/>
          </a:ln>
        </p:spPr>
        <p:txBody>
          <a:bodyPr wrap="square" rtlCol="0" anchor="ctr">
            <a:noAutofit/>
          </a:bodyPr>
          <a:lstStyle/>
          <a:p>
            <a:endParaRPr lang="da-DK" dirty="0"/>
          </a:p>
        </p:txBody>
      </p:sp>
      <p:sp>
        <p:nvSpPr>
          <p:cNvPr id="11" name="Text Placeholder streg">
            <a:extLst>
              <a:ext uri="{FF2B5EF4-FFF2-40B4-BE49-F238E27FC236}">
                <a16:creationId xmlns:a16="http://schemas.microsoft.com/office/drawing/2014/main" id="{AF016A7E-D7F0-494C-B0B9-483F664C16AD}"/>
              </a:ext>
            </a:extLst>
          </p:cNvPr>
          <p:cNvSpPr>
            <a:spLocks noGrp="1"/>
          </p:cNvSpPr>
          <p:nvPr>
            <p:ph type="body" sz="quarter" idx="17" hasCustomPrompt="1"/>
          </p:nvPr>
        </p:nvSpPr>
        <p:spPr>
          <a:xfrm>
            <a:off x="2421999" y="5542144"/>
            <a:ext cx="489012" cy="72000"/>
          </a:xfrm>
          <a:solidFill>
            <a:schemeClr val="tx1"/>
          </a:solidFill>
        </p:spPr>
        <p:txBody>
          <a:bodyPr/>
          <a:lstStyle>
            <a:lvl1pPr marL="0" indent="0">
              <a:buNone/>
              <a:defRPr sz="100">
                <a:noFill/>
              </a:defRPr>
            </a:lvl1pPr>
          </a:lstStyle>
          <a:p>
            <a:pPr lvl="0"/>
            <a:r>
              <a:rPr lang="da-DK" dirty="0"/>
              <a:t>.</a:t>
            </a:r>
          </a:p>
        </p:txBody>
      </p:sp>
      <p:sp>
        <p:nvSpPr>
          <p:cNvPr id="12" name="Text Placeholder 7">
            <a:extLst>
              <a:ext uri="{FF2B5EF4-FFF2-40B4-BE49-F238E27FC236}">
                <a16:creationId xmlns:a16="http://schemas.microsoft.com/office/drawing/2014/main" id="{68BB7134-2919-4382-92CA-D9C0A5104225}"/>
              </a:ext>
            </a:extLst>
          </p:cNvPr>
          <p:cNvSpPr>
            <a:spLocks noGrp="1" noChangeAspect="1"/>
          </p:cNvSpPr>
          <p:nvPr>
            <p:ph type="body" sz="quarter" idx="18" hasCustomPrompt="1"/>
          </p:nvPr>
        </p:nvSpPr>
        <p:spPr>
          <a:xfrm>
            <a:off x="9799638" y="542879"/>
            <a:ext cx="1852362" cy="510160"/>
          </a:xfrm>
          <a:blipFill>
            <a:blip r:embed="rId2"/>
            <a:stretch>
              <a:fillRect/>
            </a:stretch>
          </a:blipFill>
        </p:spPr>
        <p:txBody>
          <a:bodyPr/>
          <a:lstStyle>
            <a:lvl1pPr marL="0" indent="0">
              <a:buNone/>
              <a:defRPr sz="100">
                <a:noFill/>
              </a:defRPr>
            </a:lvl1pPr>
          </a:lstStyle>
          <a:p>
            <a:pPr lvl="0"/>
            <a:r>
              <a:rPr lang="da-DK" dirty="0"/>
              <a:t>.</a:t>
            </a:r>
          </a:p>
        </p:txBody>
      </p:sp>
    </p:spTree>
    <p:extLst>
      <p:ext uri="{BB962C8B-B14F-4D97-AF65-F5344CB8AC3E}">
        <p14:creationId xmlns:p14="http://schemas.microsoft.com/office/powerpoint/2010/main" val="32400903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DF27B877-DDC7-4F54-88E7-163902EE5EB6}"/>
              </a:ext>
            </a:extLst>
          </p:cNvPr>
          <p:cNvSpPr>
            <a:spLocks noGrp="1"/>
          </p:cNvSpPr>
          <p:nvPr>
            <p:ph type="dt" sz="half" idx="10"/>
          </p:nvPr>
        </p:nvSpPr>
        <p:spPr/>
        <p:txBody>
          <a:bodyPr/>
          <a:lstStyle/>
          <a:p>
            <a:fld id="{8C818D3C-F1CD-4B06-B43C-499D3954A026}" type="datetime2">
              <a:rPr lang="da-DK" smtClean="0"/>
              <a:t>2. juni 2023</a:t>
            </a:fld>
            <a:endParaRPr lang="da-DK" dirty="0"/>
          </a:p>
        </p:txBody>
      </p:sp>
      <p:sp>
        <p:nvSpPr>
          <p:cNvPr id="6" name="Footer Placeholder 5">
            <a:extLst>
              <a:ext uri="{FF2B5EF4-FFF2-40B4-BE49-F238E27FC236}">
                <a16:creationId xmlns:a16="http://schemas.microsoft.com/office/drawing/2014/main" id="{392FF884-92B4-414E-A750-8F70B35DB4EE}"/>
              </a:ext>
            </a:extLst>
          </p:cNvPr>
          <p:cNvSpPr>
            <a:spLocks noGrp="1"/>
          </p:cNvSpPr>
          <p:nvPr>
            <p:ph type="ftr" sz="quarter" idx="11"/>
          </p:nvPr>
        </p:nvSpPr>
        <p:spPr/>
        <p:txBody>
          <a:bodyPr/>
          <a:lstStyle/>
          <a:p>
            <a:endParaRPr lang="da-DK" dirty="0"/>
          </a:p>
        </p:txBody>
      </p:sp>
      <p:sp>
        <p:nvSpPr>
          <p:cNvPr id="7" name="Slide Number Placeholder 6">
            <a:extLst>
              <a:ext uri="{FF2B5EF4-FFF2-40B4-BE49-F238E27FC236}">
                <a16:creationId xmlns:a16="http://schemas.microsoft.com/office/drawing/2014/main" id="{9426BC3B-8169-42D6-8E81-C7C3131042E5}"/>
              </a:ext>
            </a:extLst>
          </p:cNvPr>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0157613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rugerguide">
    <p:bg>
      <p:bgPr>
        <a:solidFill>
          <a:schemeClr val="bg2"/>
        </a:solidFill>
        <a:effectLst/>
      </p:bgPr>
    </p:bg>
    <p:spTree>
      <p:nvGrpSpPr>
        <p:cNvPr id="1" name=""/>
        <p:cNvGrpSpPr/>
        <p:nvPr/>
      </p:nvGrpSpPr>
      <p:grpSpPr>
        <a:xfrm>
          <a:off x="0" y="0"/>
          <a:ext cx="0" cy="0"/>
          <a:chOff x="0" y="0"/>
          <a:chExt cx="0" cy="0"/>
        </a:xfrm>
      </p:grpSpPr>
      <p:sp>
        <p:nvSpPr>
          <p:cNvPr id="9" name="Fast overskrift"/>
          <p:cNvSpPr txBox="1"/>
          <p:nvPr userDrawn="1"/>
        </p:nvSpPr>
        <p:spPr>
          <a:xfrm>
            <a:off x="539749" y="539750"/>
            <a:ext cx="9743734" cy="650171"/>
          </a:xfrm>
          <a:prstGeom prst="rect">
            <a:avLst/>
          </a:prstGeom>
          <a:noFill/>
        </p:spPr>
        <p:txBody>
          <a:bodyPr wrap="square" lIns="0" tIns="0" rIns="0" bIns="0" rtlCol="0" anchor="t" anchorCtr="0">
            <a:noAutofit/>
          </a:bodyPr>
          <a:lstStyle/>
          <a:p>
            <a:r>
              <a:rPr lang="da-DK" sz="2600" b="0" noProof="1">
                <a:solidFill>
                  <a:schemeClr val="tx1"/>
                </a:solidFill>
                <a:latin typeface="+mj-lt"/>
                <a:cs typeface="Arial" panose="020B0604020202020204" pitchFamily="34" charset="0"/>
              </a:rPr>
              <a:t>Brugerguide - slet dette slide før du holder din præsentation</a:t>
            </a:r>
          </a:p>
        </p:txBody>
      </p:sp>
      <p:sp>
        <p:nvSpPr>
          <p:cNvPr id="3" name="Rectangle 2">
            <a:extLst>
              <a:ext uri="{FF2B5EF4-FFF2-40B4-BE49-F238E27FC236}">
                <a16:creationId xmlns:a16="http://schemas.microsoft.com/office/drawing/2014/main" id="{CFD37303-372E-46CC-BFDB-C4D0D7AE0CDA}"/>
              </a:ext>
            </a:extLst>
          </p:cNvPr>
          <p:cNvSpPr/>
          <p:nvPr userDrawn="1"/>
        </p:nvSpPr>
        <p:spPr>
          <a:xfrm>
            <a:off x="539750" y="1582939"/>
            <a:ext cx="2581331" cy="3554819"/>
          </a:xfrm>
          <a:prstGeom prst="rect">
            <a:avLst/>
          </a:prstGeom>
        </p:spPr>
        <p:txBody>
          <a:bodyPr wrap="square" lIns="0" tIns="0" rIns="0" bIns="0">
            <a:spAutoFit/>
          </a:bodyPr>
          <a:lstStyle/>
          <a:p>
            <a:pPr marL="0" indent="0">
              <a:lnSpc>
                <a:spcPct val="100000"/>
              </a:lnSpc>
              <a:spcBef>
                <a:spcPts val="600"/>
              </a:spcBef>
              <a:spcAft>
                <a:spcPts val="600"/>
              </a:spcAft>
              <a:buNone/>
              <a:defRPr/>
            </a:pPr>
            <a:r>
              <a:rPr lang="da-DK" sz="1050" b="1" noProof="1">
                <a:cs typeface="Arial" panose="020B0604020202020204" pitchFamily="34" charset="0"/>
              </a:rPr>
              <a:t>Indsæt nyt slide</a:t>
            </a:r>
            <a:br>
              <a:rPr lang="da-DK" sz="1050" b="1" noProof="1">
                <a:cs typeface="Arial" panose="020B0604020202020204" pitchFamily="34" charset="0"/>
              </a:rPr>
            </a:br>
            <a:r>
              <a:rPr lang="da-DK" altLang="da-DK" sz="1000" noProof="1">
                <a:cs typeface="Arial" panose="020B0604020202020204" pitchFamily="34" charset="0"/>
              </a:rPr>
              <a:t>Klik på fanen </a:t>
            </a:r>
            <a:r>
              <a:rPr lang="da-DK" altLang="da-DK" sz="1000" b="1" noProof="1">
                <a:cs typeface="Arial" panose="020B0604020202020204" pitchFamily="34" charset="0"/>
              </a:rPr>
              <a:t>Startside</a:t>
            </a:r>
            <a:r>
              <a:rPr lang="da-DK" altLang="da-DK" sz="1000" noProof="1">
                <a:cs typeface="Arial" panose="020B0604020202020204" pitchFamily="34" charset="0"/>
              </a:rPr>
              <a:t>.</a:t>
            </a:r>
            <a:r>
              <a:rPr lang="da-DK" altLang="da-DK" sz="1000" b="1" noProof="1">
                <a:cs typeface="Arial" panose="020B0604020202020204" pitchFamily="34" charset="0"/>
              </a:rPr>
              <a:t/>
            </a:r>
            <a:br>
              <a:rPr lang="da-DK" altLang="da-DK" sz="1000" b="1" noProof="1">
                <a:cs typeface="Arial" panose="020B0604020202020204" pitchFamily="34" charset="0"/>
              </a:rPr>
            </a:br>
            <a:r>
              <a:rPr lang="da-DK" altLang="da-DK" sz="1000" b="1" noProof="1">
                <a:cs typeface="Arial" panose="020B0604020202020204" pitchFamily="34" charset="0"/>
              </a:rPr>
              <a:t/>
            </a:r>
            <a:br>
              <a:rPr lang="da-DK" altLang="da-DK" sz="1000" b="1" noProof="1">
                <a:cs typeface="Arial" panose="020B0604020202020204" pitchFamily="34" charset="0"/>
              </a:rPr>
            </a:br>
            <a:r>
              <a:rPr lang="da-DK" altLang="da-DK" sz="1000" noProof="1">
                <a:cs typeface="Arial" panose="020B0604020202020204" pitchFamily="34" charset="0"/>
              </a:rPr>
              <a:t>Klik på pilen ved menupunktet </a:t>
            </a:r>
            <a:r>
              <a:rPr lang="da-DK" altLang="da-DK" sz="1000" b="1" noProof="1">
                <a:cs typeface="Arial" panose="020B0604020202020204" pitchFamily="34" charset="0"/>
              </a:rPr>
              <a:t>Nyt dias </a:t>
            </a:r>
            <a:r>
              <a:rPr lang="da-DK" altLang="da-DK" sz="1000" noProof="1">
                <a:cs typeface="Arial" panose="020B0604020202020204" pitchFamily="34" charset="0"/>
              </a:rPr>
              <a:t>for at indsætte et nyt slide. </a:t>
            </a:r>
            <a:br>
              <a:rPr lang="da-DK" altLang="da-DK" sz="1000" noProof="1">
                <a:cs typeface="Arial" panose="020B0604020202020204" pitchFamily="34" charset="0"/>
              </a:rPr>
            </a:br>
            <a:r>
              <a:rPr lang="da-DK" altLang="da-DK" sz="1000" noProof="1">
                <a:cs typeface="Arial" panose="020B0604020202020204" pitchFamily="34" charset="0"/>
              </a:rPr>
              <a:t/>
            </a:r>
            <a:br>
              <a:rPr lang="da-DK" altLang="da-DK" sz="1000" noProof="1">
                <a:cs typeface="Arial" panose="020B0604020202020204" pitchFamily="34" charset="0"/>
              </a:rPr>
            </a:br>
            <a:r>
              <a:rPr lang="da-DK" sz="1000" noProof="1">
                <a:cs typeface="Arial" panose="020B0604020202020204" pitchFamily="34" charset="0"/>
              </a:rPr>
              <a:t>Her får du et overblik over de </a:t>
            </a:r>
            <a:br>
              <a:rPr lang="da-DK" sz="1000" noProof="1">
                <a:cs typeface="Arial" panose="020B0604020202020204" pitchFamily="34" charset="0"/>
              </a:rPr>
            </a:br>
            <a:r>
              <a:rPr lang="da-DK" sz="1000" noProof="1">
                <a:cs typeface="Arial" panose="020B0604020202020204" pitchFamily="34" charset="0"/>
              </a:rPr>
              <a:t>godkendte BUVM-layouts. </a:t>
            </a:r>
            <a:endParaRPr lang="da-DK" sz="1000" dirty="0"/>
          </a:p>
          <a:p>
            <a:pPr marL="0" indent="0">
              <a:lnSpc>
                <a:spcPct val="100000"/>
              </a:lnSpc>
              <a:spcBef>
                <a:spcPts val="600"/>
              </a:spcBef>
              <a:spcAft>
                <a:spcPts val="600"/>
              </a:spcAft>
              <a:buNone/>
              <a:defRPr/>
            </a:pPr>
            <a:r>
              <a:rPr lang="da-DK" sz="1050" b="1" noProof="1">
                <a:cs typeface="Arial" panose="020B0604020202020204" pitchFamily="34" charset="0"/>
              </a:rPr>
              <a:t>Ændre layouts</a:t>
            </a:r>
            <a:r>
              <a:rPr lang="da-DK" sz="1000" b="1" noProof="1">
                <a:cs typeface="Arial" panose="020B0604020202020204" pitchFamily="34" charset="0"/>
              </a:rPr>
              <a:t/>
            </a:r>
            <a:br>
              <a:rPr lang="da-DK" sz="1000" b="1" noProof="1">
                <a:cs typeface="Arial" panose="020B0604020202020204" pitchFamily="34" charset="0"/>
              </a:rPr>
            </a:br>
            <a:r>
              <a:rPr lang="da-DK" altLang="da-DK" sz="1000" noProof="1">
                <a:cs typeface="Arial" panose="020B0604020202020204" pitchFamily="34" charset="0"/>
              </a:rPr>
              <a:t>Klik på pilen ved siden af </a:t>
            </a:r>
            <a:r>
              <a:rPr lang="da-DK" altLang="da-DK" sz="1000" b="1" noProof="1">
                <a:cs typeface="Arial" panose="020B0604020202020204" pitchFamily="34" charset="0"/>
              </a:rPr>
              <a:t>Layout</a:t>
            </a:r>
            <a:r>
              <a:rPr lang="da-DK" altLang="da-DK" sz="1000" noProof="1">
                <a:cs typeface="Arial" panose="020B0604020202020204" pitchFamily="34" charset="0"/>
              </a:rPr>
              <a:t> </a:t>
            </a:r>
            <a:br>
              <a:rPr lang="da-DK" altLang="da-DK" sz="1000" noProof="1">
                <a:cs typeface="Arial" panose="020B0604020202020204" pitchFamily="34" charset="0"/>
              </a:rPr>
            </a:br>
            <a:r>
              <a:rPr lang="da-DK" altLang="da-DK" sz="1000" noProof="1">
                <a:cs typeface="Arial" panose="020B0604020202020204" pitchFamily="34" charset="0"/>
              </a:rPr>
              <a:t>for at få vist en dropdown-menu af </a:t>
            </a:r>
            <a:br>
              <a:rPr lang="da-DK" altLang="da-DK" sz="1000" noProof="1">
                <a:cs typeface="Arial" panose="020B0604020202020204" pitchFamily="34" charset="0"/>
              </a:rPr>
            </a:br>
            <a:r>
              <a:rPr lang="da-DK" altLang="da-DK" sz="1000" noProof="1">
                <a:cs typeface="Arial" panose="020B0604020202020204" pitchFamily="34" charset="0"/>
              </a:rPr>
              <a:t>mulige slide</a:t>
            </a:r>
            <a:r>
              <a:rPr lang="da-DK" altLang="da-DK" sz="1000" b="1" noProof="1">
                <a:cs typeface="Arial" panose="020B0604020202020204" pitchFamily="34" charset="0"/>
              </a:rPr>
              <a:t>-</a:t>
            </a:r>
            <a:r>
              <a:rPr lang="da-DK" altLang="da-DK" sz="1000" noProof="1">
                <a:cs typeface="Arial" panose="020B0604020202020204" pitchFamily="34" charset="0"/>
              </a:rPr>
              <a:t>layouts.</a:t>
            </a:r>
            <a:br>
              <a:rPr lang="da-DK" altLang="da-DK" sz="1000" noProof="1">
                <a:cs typeface="Arial" panose="020B0604020202020204" pitchFamily="34" charset="0"/>
              </a:rPr>
            </a:br>
            <a:r>
              <a:rPr lang="da-DK" altLang="da-DK" sz="1000" noProof="1">
                <a:cs typeface="Arial" panose="020B0604020202020204" pitchFamily="34" charset="0"/>
              </a:rPr>
              <a:t/>
            </a:r>
            <a:br>
              <a:rPr lang="da-DK" altLang="da-DK" sz="1000" noProof="1">
                <a:cs typeface="Arial" panose="020B0604020202020204" pitchFamily="34" charset="0"/>
              </a:rPr>
            </a:br>
            <a:r>
              <a:rPr lang="da-DK" altLang="da-DK" sz="1000" noProof="1">
                <a:cs typeface="Arial" panose="020B0604020202020204" pitchFamily="34" charset="0"/>
              </a:rPr>
              <a:t>Vælg </a:t>
            </a:r>
            <a:r>
              <a:rPr lang="da-DK" altLang="da-DK" sz="1000" b="1" noProof="1">
                <a:cs typeface="Arial" panose="020B0604020202020204" pitchFamily="34" charset="0"/>
              </a:rPr>
              <a:t>Layout</a:t>
            </a:r>
            <a:r>
              <a:rPr lang="da-DK" altLang="da-DK" sz="1000" noProof="1">
                <a:cs typeface="Arial" panose="020B0604020202020204" pitchFamily="34" charset="0"/>
              </a:rPr>
              <a:t> for at ændre dit </a:t>
            </a:r>
            <a:br>
              <a:rPr lang="da-DK" altLang="da-DK" sz="1000" noProof="1">
                <a:cs typeface="Arial" panose="020B0604020202020204" pitchFamily="34" charset="0"/>
              </a:rPr>
            </a:br>
            <a:r>
              <a:rPr lang="da-DK" altLang="da-DK" sz="1000" noProof="1">
                <a:cs typeface="Arial" panose="020B0604020202020204" pitchFamily="34" charset="0"/>
              </a:rPr>
              <a:t>nuværende layout til et andet.</a:t>
            </a:r>
            <a:br>
              <a:rPr lang="da-DK" altLang="da-DK" sz="1000" noProof="1">
                <a:cs typeface="Arial" panose="020B0604020202020204" pitchFamily="34" charset="0"/>
              </a:rPr>
            </a:br>
            <a:r>
              <a:rPr lang="da-DK" altLang="da-DK" sz="1000" noProof="1">
                <a:cs typeface="Arial" panose="020B0604020202020204" pitchFamily="34" charset="0"/>
              </a:rPr>
              <a:t/>
            </a:r>
            <a:br>
              <a:rPr lang="da-DK" altLang="da-DK" sz="1000" noProof="1">
                <a:cs typeface="Arial" panose="020B0604020202020204" pitchFamily="34" charset="0"/>
              </a:rPr>
            </a:br>
            <a:r>
              <a:rPr lang="da-DK" sz="1000" dirty="0"/>
              <a:t>Du kan hente færdige slides, der er tilpasset ministeriets design. Klik på </a:t>
            </a:r>
            <a:r>
              <a:rPr lang="da-DK" sz="1000" b="1" dirty="0"/>
              <a:t>Slidebibliotektet</a:t>
            </a:r>
            <a:r>
              <a:rPr lang="da-DK" sz="1000" dirty="0"/>
              <a:t> (til højre på skærmen eller klik på Templafy-knappen under Startside). Find for eksempel tidslinje, med mere.</a:t>
            </a:r>
          </a:p>
        </p:txBody>
      </p:sp>
      <p:sp>
        <p:nvSpPr>
          <p:cNvPr id="18" name="Rectangle 17">
            <a:extLst>
              <a:ext uri="{FF2B5EF4-FFF2-40B4-BE49-F238E27FC236}">
                <a16:creationId xmlns:a16="http://schemas.microsoft.com/office/drawing/2014/main" id="{E07C2D6D-C0F0-4727-B718-C1A0A509F695}"/>
              </a:ext>
            </a:extLst>
          </p:cNvPr>
          <p:cNvSpPr/>
          <p:nvPr userDrawn="1"/>
        </p:nvSpPr>
        <p:spPr>
          <a:xfrm>
            <a:off x="4255796" y="1582939"/>
            <a:ext cx="2778125" cy="4485843"/>
          </a:xfrm>
          <a:prstGeom prst="rect">
            <a:avLst/>
          </a:prstGeom>
        </p:spPr>
        <p:txBody>
          <a:bodyPr wrap="square" lIns="0" tIns="0" rIns="0" bIns="0">
            <a:spAutoFit/>
          </a:bodyPr>
          <a:lstStyle/>
          <a:p>
            <a:pPr marL="0" indent="0">
              <a:lnSpc>
                <a:spcPct val="100000"/>
              </a:lnSpc>
              <a:spcBef>
                <a:spcPts val="600"/>
              </a:spcBef>
              <a:spcAft>
                <a:spcPts val="600"/>
              </a:spcAft>
              <a:buNone/>
              <a:defRPr/>
            </a:pPr>
            <a:r>
              <a:rPr lang="da-DK" sz="1050" b="1" noProof="1">
                <a:cs typeface="Arial" panose="020B0604020202020204" pitchFamily="34" charset="0"/>
              </a:rPr>
              <a:t>Indsæt billede</a:t>
            </a:r>
            <a:br>
              <a:rPr lang="da-DK" sz="1050" b="1" noProof="1">
                <a:cs typeface="Arial" panose="020B0604020202020204" pitchFamily="34" charset="0"/>
              </a:rPr>
            </a:br>
            <a:r>
              <a:rPr lang="da-DK" altLang="da-DK" sz="1000" noProof="1">
                <a:cs typeface="Arial" panose="020B0604020202020204" pitchFamily="34" charset="0"/>
              </a:rPr>
              <a:t>Vælg den boks på slidet, hvor du </a:t>
            </a:r>
            <a:br>
              <a:rPr lang="da-DK" altLang="da-DK" sz="1000" noProof="1">
                <a:cs typeface="Arial" panose="020B0604020202020204" pitchFamily="34" charset="0"/>
              </a:rPr>
            </a:br>
            <a:r>
              <a:rPr lang="da-DK" altLang="da-DK" sz="1000" noProof="1">
                <a:cs typeface="Arial" panose="020B0604020202020204" pitchFamily="34" charset="0"/>
              </a:rPr>
              <a:t>ønsker at sætte et billede ind.</a:t>
            </a:r>
            <a:br>
              <a:rPr lang="da-DK" altLang="da-DK" sz="1000" noProof="1">
                <a:cs typeface="Arial" panose="020B0604020202020204" pitchFamily="34" charset="0"/>
              </a:rPr>
            </a:br>
            <a:r>
              <a:rPr lang="da-DK" altLang="da-DK" sz="1000" b="1" noProof="1">
                <a:cs typeface="Arial" panose="020B0604020202020204" pitchFamily="34" charset="0"/>
              </a:rPr>
              <a:t/>
            </a:r>
            <a:br>
              <a:rPr lang="da-DK" altLang="da-DK" sz="1000" b="1" noProof="1">
                <a:cs typeface="Arial" panose="020B0604020202020204" pitchFamily="34" charset="0"/>
              </a:rPr>
            </a:br>
            <a:r>
              <a:rPr lang="da-DK" altLang="da-DK" sz="1000" b="1" noProof="1">
                <a:cs typeface="Arial" panose="020B0604020202020204" pitchFamily="34" charset="0"/>
              </a:rPr>
              <a:t>Indsæt </a:t>
            </a:r>
            <a:r>
              <a:rPr lang="da-DK" altLang="da-DK" sz="1000" noProof="1">
                <a:cs typeface="Arial" panose="020B0604020202020204" pitchFamily="34" charset="0"/>
              </a:rPr>
              <a:t>billede via </a:t>
            </a:r>
            <a:r>
              <a:rPr lang="da-DK" altLang="da-DK" sz="1000" b="1" noProof="1">
                <a:cs typeface="Arial" panose="020B0604020202020204" pitchFamily="34" charset="0"/>
              </a:rPr>
              <a:t>Billedbiblioteket </a:t>
            </a:r>
            <a:r>
              <a:rPr lang="da-DK" altLang="da-DK" sz="1000" noProof="1">
                <a:cs typeface="Arial" panose="020B0604020202020204" pitchFamily="34" charset="0"/>
              </a:rPr>
              <a:t>i højre side af skærmen. Billedet tilpasser sig den boks, som du har valgt. Det er muligt at skalere og redigere billedet. </a:t>
            </a:r>
          </a:p>
          <a:p>
            <a:pPr marL="0" indent="0">
              <a:lnSpc>
                <a:spcPct val="100000"/>
              </a:lnSpc>
              <a:spcBef>
                <a:spcPts val="600"/>
              </a:spcBef>
              <a:spcAft>
                <a:spcPts val="600"/>
              </a:spcAft>
              <a:buNone/>
              <a:defRPr/>
            </a:pPr>
            <a:r>
              <a:rPr lang="da-DK" altLang="da-DK" sz="1000" noProof="1">
                <a:cs typeface="Arial" panose="020B0604020202020204" pitchFamily="34" charset="0"/>
              </a:rPr>
              <a:t>Hvis du klikker på</a:t>
            </a:r>
            <a:r>
              <a:rPr lang="da-DK" altLang="da-DK" sz="1000" b="1" noProof="1">
                <a:cs typeface="Arial" panose="020B0604020202020204" pitchFamily="34" charset="0"/>
              </a:rPr>
              <a:t> </a:t>
            </a:r>
            <a:r>
              <a:rPr lang="da-DK" altLang="da-DK" sz="1000" noProof="1">
                <a:cs typeface="Arial" panose="020B0604020202020204" pitchFamily="34" charset="0"/>
              </a:rPr>
              <a:t>billedsymbolet i boksen på et slide, indsættes et billede fra din computer.</a:t>
            </a:r>
            <a:r>
              <a:rPr lang="da-DK" altLang="da-DK" sz="1000" b="1" noProof="1">
                <a:cs typeface="Arial" panose="020B0604020202020204" pitchFamily="34" charset="0"/>
              </a:rPr>
              <a:t/>
            </a:r>
            <a:br>
              <a:rPr lang="da-DK" altLang="da-DK" sz="1000" b="1" noProof="1">
                <a:cs typeface="Arial" panose="020B0604020202020204" pitchFamily="34" charset="0"/>
              </a:rPr>
            </a:br>
            <a:r>
              <a:rPr lang="da-DK" altLang="da-DK" sz="1000" b="1" noProof="1">
                <a:cs typeface="Arial" panose="020B0604020202020204" pitchFamily="34" charset="0"/>
              </a:rPr>
              <a:t/>
            </a:r>
            <a:br>
              <a:rPr lang="da-DK" altLang="da-DK" sz="1000" b="1" noProof="1">
                <a:cs typeface="Arial" panose="020B0604020202020204" pitchFamily="34" charset="0"/>
              </a:rPr>
            </a:br>
            <a:r>
              <a:rPr lang="da-DK" altLang="da-DK" sz="1000" b="1" noProof="1">
                <a:cs typeface="Arial" panose="020B0604020202020204" pitchFamily="34" charset="0"/>
              </a:rPr>
              <a:t>Tip: </a:t>
            </a:r>
            <a:r>
              <a:rPr lang="da-DK" altLang="da-DK" sz="1000" noProof="1">
                <a:cs typeface="Arial" panose="020B0604020202020204" pitchFamily="34" charset="0"/>
              </a:rPr>
              <a:t>Hvis du sletter billedet og </a:t>
            </a:r>
            <a:br>
              <a:rPr lang="da-DK" altLang="da-DK" sz="1000" noProof="1">
                <a:cs typeface="Arial" panose="020B0604020202020204" pitchFamily="34" charset="0"/>
              </a:rPr>
            </a:br>
            <a:r>
              <a:rPr lang="da-DK" altLang="da-DK" sz="1000" noProof="1">
                <a:cs typeface="Arial" panose="020B0604020202020204" pitchFamily="34" charset="0"/>
              </a:rPr>
              <a:t>indsætter et nyt, kan billedet lægge </a:t>
            </a:r>
            <a:br>
              <a:rPr lang="da-DK" altLang="da-DK" sz="1000" noProof="1">
                <a:cs typeface="Arial" panose="020B0604020202020204" pitchFamily="34" charset="0"/>
              </a:rPr>
            </a:br>
            <a:r>
              <a:rPr lang="da-DK" altLang="da-DK" sz="1000" noProof="1">
                <a:cs typeface="Arial" panose="020B0604020202020204" pitchFamily="34" charset="0"/>
              </a:rPr>
              <a:t>sig foran tekst eller grafik. Højreklik da på billedet og vælg </a:t>
            </a:r>
            <a:r>
              <a:rPr lang="da-DK" altLang="da-DK" sz="1000" b="1" noProof="1">
                <a:cs typeface="Arial" panose="020B0604020202020204" pitchFamily="34" charset="0"/>
              </a:rPr>
              <a:t>Placer bagest </a:t>
            </a:r>
            <a:r>
              <a:rPr lang="da-DK" altLang="da-DK" sz="1000" noProof="1">
                <a:cs typeface="Arial" panose="020B0604020202020204" pitchFamily="34" charset="0"/>
              </a:rPr>
              <a:t>eller </a:t>
            </a:r>
            <a:r>
              <a:rPr lang="da-DK" altLang="da-DK" sz="1000" b="1" noProof="1">
                <a:cs typeface="Arial" panose="020B0604020202020204" pitchFamily="34" charset="0"/>
              </a:rPr>
              <a:t>Placer forrest</a:t>
            </a:r>
            <a:r>
              <a:rPr lang="da-DK" altLang="da-DK" sz="1000" noProof="1">
                <a:cs typeface="Arial" panose="020B0604020202020204" pitchFamily="34" charset="0"/>
              </a:rPr>
              <a:t>.</a:t>
            </a:r>
          </a:p>
          <a:p>
            <a:pPr marL="0" indent="0">
              <a:lnSpc>
                <a:spcPct val="100000"/>
              </a:lnSpc>
              <a:spcBef>
                <a:spcPts val="600"/>
              </a:spcBef>
              <a:spcAft>
                <a:spcPts val="600"/>
              </a:spcAft>
              <a:buNone/>
              <a:defRPr/>
            </a:pPr>
            <a:r>
              <a:rPr lang="da-DK" sz="1050" b="1" noProof="1">
                <a:cs typeface="Arial" panose="020B0604020202020204" pitchFamily="34" charset="0"/>
              </a:rPr>
              <a:t>Tabeller og grafer</a:t>
            </a:r>
            <a:br>
              <a:rPr lang="da-DK" sz="1050" b="1" noProof="1">
                <a:cs typeface="Arial" panose="020B0604020202020204" pitchFamily="34" charset="0"/>
              </a:rPr>
            </a:br>
            <a:r>
              <a:rPr lang="da-DK" altLang="da-DK" sz="1000" b="0" noProof="1">
                <a:cs typeface="Arial" panose="020B0604020202020204" pitchFamily="34" charset="0"/>
              </a:rPr>
              <a:t>Indsæt eller tilpas design på din graf og tabel fra fanebladet BUVM.</a:t>
            </a:r>
          </a:p>
          <a:p>
            <a:pPr marL="0" indent="0">
              <a:lnSpc>
                <a:spcPct val="100000"/>
              </a:lnSpc>
              <a:spcBef>
                <a:spcPts val="600"/>
              </a:spcBef>
              <a:spcAft>
                <a:spcPts val="600"/>
              </a:spcAft>
              <a:buNone/>
              <a:defRPr/>
            </a:pPr>
            <a:r>
              <a:rPr lang="da-DK" altLang="da-DK" sz="1050" b="1" noProof="1">
                <a:cs typeface="Arial" panose="020B0604020202020204" pitchFamily="34" charset="0"/>
              </a:rPr>
              <a:t>Kopiering fra gammel præsentation</a:t>
            </a:r>
            <a:br>
              <a:rPr lang="da-DK" altLang="da-DK" sz="1050" b="1" noProof="1">
                <a:cs typeface="Arial" panose="020B0604020202020204" pitchFamily="34" charset="0"/>
              </a:rPr>
            </a:br>
            <a:r>
              <a:rPr lang="da-DK" altLang="da-DK" sz="1000" b="0" noProof="1">
                <a:cs typeface="Arial" panose="020B0604020202020204" pitchFamily="34" charset="0"/>
              </a:rPr>
              <a:t>Når du kopierer indhold fra en gamle præsentationer, skal det formateres rigtigt. Højreklik i den nye præsentation og vælg </a:t>
            </a:r>
            <a:r>
              <a:rPr lang="da-DK" altLang="da-DK" sz="1000" b="1" noProof="1">
                <a:cs typeface="Arial" panose="020B0604020202020204" pitchFamily="34" charset="0"/>
              </a:rPr>
              <a:t>Brug destinationstema (D)</a:t>
            </a:r>
            <a:r>
              <a:rPr lang="da-DK" altLang="da-DK" sz="1000" b="0" noProof="1">
                <a:cs typeface="Arial" panose="020B0604020202020204" pitchFamily="34" charset="0"/>
              </a:rPr>
              <a:t>.</a:t>
            </a:r>
          </a:p>
        </p:txBody>
      </p:sp>
      <p:sp>
        <p:nvSpPr>
          <p:cNvPr id="19" name="Rectangle 18">
            <a:extLst>
              <a:ext uri="{FF2B5EF4-FFF2-40B4-BE49-F238E27FC236}">
                <a16:creationId xmlns:a16="http://schemas.microsoft.com/office/drawing/2014/main" id="{2CECB945-4DBE-4C28-A3A2-1B98350A125C}"/>
              </a:ext>
            </a:extLst>
          </p:cNvPr>
          <p:cNvSpPr/>
          <p:nvPr userDrawn="1"/>
        </p:nvSpPr>
        <p:spPr>
          <a:xfrm>
            <a:off x="8872538" y="1582938"/>
            <a:ext cx="2778125" cy="4201150"/>
          </a:xfrm>
          <a:prstGeom prst="rect">
            <a:avLst/>
          </a:prstGeom>
        </p:spPr>
        <p:txBody>
          <a:bodyPr wrap="square" lIns="0" tIns="0" rIns="0" bIns="0">
            <a:spAutoFit/>
          </a:bodyPr>
          <a:lstStyle/>
          <a:p>
            <a:pPr marL="0" indent="0">
              <a:lnSpc>
                <a:spcPct val="100000"/>
              </a:lnSpc>
              <a:spcBef>
                <a:spcPts val="600"/>
              </a:spcBef>
              <a:spcAft>
                <a:spcPts val="600"/>
              </a:spcAft>
              <a:buNone/>
              <a:defRPr/>
            </a:pPr>
            <a:r>
              <a:rPr lang="da-DK" sz="1050" b="1" noProof="1">
                <a:cs typeface="Arial" panose="020B0604020202020204" pitchFamily="34" charset="0"/>
              </a:rPr>
              <a:t>Indsæt ikoner eller illustrationer</a:t>
            </a:r>
            <a:br>
              <a:rPr lang="da-DK" sz="1050" b="1" noProof="1">
                <a:cs typeface="Arial" panose="020B0604020202020204" pitchFamily="34" charset="0"/>
              </a:rPr>
            </a:br>
            <a:r>
              <a:rPr lang="da-DK" sz="1050" b="0" noProof="1">
                <a:cs typeface="Arial" panose="020B0604020202020204" pitchFamily="34" charset="0"/>
              </a:rPr>
              <a:t>Vælg den boks på slidet, hvor du ønsker at sætte et element ind. </a:t>
            </a:r>
            <a:r>
              <a:rPr lang="da-DK" sz="1000" noProof="1">
                <a:cs typeface="Arial" panose="020B0604020202020204" pitchFamily="34" charset="0"/>
              </a:rPr>
              <a:t>Klik på </a:t>
            </a:r>
            <a:r>
              <a:rPr lang="da-DK" sz="1000" b="1" noProof="1">
                <a:cs typeface="Arial" panose="020B0604020202020204" pitchFamily="34" charset="0"/>
              </a:rPr>
              <a:t>Slideelementer </a:t>
            </a:r>
            <a:r>
              <a:rPr lang="da-DK" sz="1000" noProof="1">
                <a:cs typeface="Arial" panose="020B0604020202020204" pitchFamily="34" charset="0"/>
              </a:rPr>
              <a:t>i højre side af skærmen og vælg det element, som du ønsker at indsætte.</a:t>
            </a:r>
            <a:br>
              <a:rPr lang="da-DK" sz="1000" noProof="1">
                <a:cs typeface="Arial" panose="020B0604020202020204" pitchFamily="34" charset="0"/>
              </a:rPr>
            </a:br>
            <a:r>
              <a:rPr lang="da-DK" sz="1000" noProof="1">
                <a:cs typeface="Arial" panose="020B0604020202020204" pitchFamily="34" charset="0"/>
              </a:rPr>
              <a:t/>
            </a:r>
            <a:br>
              <a:rPr lang="da-DK" sz="1000" noProof="1">
                <a:cs typeface="Arial" panose="020B0604020202020204" pitchFamily="34" charset="0"/>
              </a:rPr>
            </a:br>
            <a:r>
              <a:rPr lang="da-DK" sz="1000" noProof="1">
                <a:cs typeface="Arial" panose="020B0604020202020204" pitchFamily="34" charset="0"/>
              </a:rPr>
              <a:t>Det er muligt at skalere og flytte rundt på ikoner og illustrationer, så det passer til din præsentation.</a:t>
            </a:r>
            <a:br>
              <a:rPr lang="da-DK" sz="1000" noProof="1">
                <a:cs typeface="Arial" panose="020B0604020202020204" pitchFamily="34" charset="0"/>
              </a:rPr>
            </a:br>
            <a:r>
              <a:rPr lang="da-DK" sz="1000" noProof="1">
                <a:cs typeface="Arial" panose="020B0604020202020204" pitchFamily="34" charset="0"/>
              </a:rPr>
              <a:t/>
            </a:r>
            <a:br>
              <a:rPr lang="da-DK" sz="1000" noProof="1">
                <a:cs typeface="Arial" panose="020B0604020202020204" pitchFamily="34" charset="0"/>
              </a:rPr>
            </a:br>
            <a:r>
              <a:rPr lang="da-DK" sz="1050" b="1" noProof="1">
                <a:cs typeface="Arial" panose="020B0604020202020204" pitchFamily="34" charset="0"/>
              </a:rPr>
              <a:t>Juster sidenummerering, </a:t>
            </a:r>
            <a:br>
              <a:rPr lang="da-DK" sz="1050" b="1" noProof="1">
                <a:cs typeface="Arial" panose="020B0604020202020204" pitchFamily="34" charset="0"/>
              </a:rPr>
            </a:br>
            <a:r>
              <a:rPr lang="da-DK" sz="1050" b="1" noProof="1">
                <a:cs typeface="Arial" panose="020B0604020202020204" pitchFamily="34" charset="0"/>
              </a:rPr>
              <a:t>dato og sidefod</a:t>
            </a:r>
            <a:br>
              <a:rPr lang="da-DK" sz="1050" b="1" noProof="1">
                <a:cs typeface="Arial" panose="020B0604020202020204" pitchFamily="34" charset="0"/>
              </a:rPr>
            </a:br>
            <a:r>
              <a:rPr lang="da-DK" altLang="da-DK" sz="1000" noProof="1">
                <a:cs typeface="Arial" panose="020B0604020202020204" pitchFamily="34" charset="0"/>
              </a:rPr>
              <a:t>Klik på fanen </a:t>
            </a:r>
            <a:r>
              <a:rPr lang="da-DK" altLang="da-DK" sz="1000" b="1" noProof="1">
                <a:cs typeface="Arial" panose="020B0604020202020204" pitchFamily="34" charset="0"/>
              </a:rPr>
              <a:t>Indsæt. </a:t>
            </a:r>
            <a:br>
              <a:rPr lang="da-DK" altLang="da-DK" sz="1000" b="1" noProof="1">
                <a:cs typeface="Arial" panose="020B0604020202020204" pitchFamily="34" charset="0"/>
              </a:rPr>
            </a:br>
            <a:r>
              <a:rPr lang="da-DK" altLang="da-DK" sz="1000" b="1" noProof="1">
                <a:cs typeface="Arial" panose="020B0604020202020204" pitchFamily="34" charset="0"/>
              </a:rPr>
              <a:t/>
            </a:r>
            <a:br>
              <a:rPr lang="da-DK" altLang="da-DK" sz="1000" b="1" noProof="1">
                <a:cs typeface="Arial" panose="020B0604020202020204" pitchFamily="34" charset="0"/>
              </a:rPr>
            </a:br>
            <a:r>
              <a:rPr lang="da-DK" altLang="da-DK" sz="1000" noProof="1">
                <a:cs typeface="Arial" panose="020B0604020202020204" pitchFamily="34" charset="0"/>
              </a:rPr>
              <a:t>Klik </a:t>
            </a:r>
            <a:r>
              <a:rPr lang="da-DK" altLang="da-DK" sz="1000" b="1" noProof="1">
                <a:cs typeface="Arial" panose="020B0604020202020204" pitchFamily="34" charset="0"/>
              </a:rPr>
              <a:t>Sidehoved og Sidefod.</a:t>
            </a:r>
            <a:br>
              <a:rPr lang="da-DK" altLang="da-DK" sz="1000" b="1" noProof="1">
                <a:cs typeface="Arial" panose="020B0604020202020204" pitchFamily="34" charset="0"/>
              </a:rPr>
            </a:br>
            <a:r>
              <a:rPr lang="da-DK" altLang="da-DK" sz="1000" noProof="1">
                <a:cs typeface="Arial" panose="020B0604020202020204" pitchFamily="34" charset="0"/>
              </a:rPr>
              <a:t/>
            </a:r>
            <a:br>
              <a:rPr lang="da-DK" altLang="da-DK" sz="1000" noProof="1">
                <a:cs typeface="Arial" panose="020B0604020202020204" pitchFamily="34" charset="0"/>
              </a:rPr>
            </a:br>
            <a:r>
              <a:rPr lang="da-DK" altLang="da-DK" sz="1000" noProof="1">
                <a:cs typeface="Arial" panose="020B0604020202020204" pitchFamily="34" charset="0"/>
              </a:rPr>
              <a:t>Vælg </a:t>
            </a:r>
            <a:r>
              <a:rPr lang="da-DK" altLang="da-DK" sz="1000" b="1" noProof="1">
                <a:cs typeface="Arial" panose="020B0604020202020204" pitchFamily="34" charset="0"/>
              </a:rPr>
              <a:t>Anvend på alle </a:t>
            </a:r>
            <a:r>
              <a:rPr lang="da-DK" altLang="da-DK" sz="1000" noProof="1">
                <a:cs typeface="Arial" panose="020B0604020202020204" pitchFamily="34" charset="0"/>
              </a:rPr>
              <a:t>eller </a:t>
            </a:r>
            <a:r>
              <a:rPr lang="da-DK" altLang="da-DK" sz="1000" b="1" noProof="1">
                <a:cs typeface="Arial" panose="020B0604020202020204" pitchFamily="34" charset="0"/>
              </a:rPr>
              <a:t>Anvend,</a:t>
            </a:r>
            <a:r>
              <a:rPr lang="da-DK" altLang="da-DK" sz="1000" noProof="1">
                <a:cs typeface="Arial" panose="020B0604020202020204" pitchFamily="34" charset="0"/>
              </a:rPr>
              <a:t> hvis det kun skal være på et enkelt slide.</a:t>
            </a:r>
            <a:endParaRPr lang="da-DK" sz="1000" dirty="0"/>
          </a:p>
          <a:p>
            <a:pPr marL="0" indent="0">
              <a:lnSpc>
                <a:spcPct val="100000"/>
              </a:lnSpc>
              <a:spcBef>
                <a:spcPts val="600"/>
              </a:spcBef>
              <a:spcAft>
                <a:spcPts val="600"/>
              </a:spcAft>
              <a:buNone/>
              <a:defRPr/>
            </a:pPr>
            <a:r>
              <a:rPr lang="da-DK" sz="1050" b="1" noProof="1">
                <a:cs typeface="Arial" panose="020B0604020202020204" pitchFamily="34" charset="0"/>
              </a:rPr>
              <a:t>Hjælpelinjer</a:t>
            </a:r>
            <a:r>
              <a:rPr lang="da-DK" sz="1000" b="1" noProof="1">
                <a:cs typeface="Arial" panose="020B0604020202020204" pitchFamily="34" charset="0"/>
              </a:rPr>
              <a:t/>
            </a:r>
            <a:br>
              <a:rPr lang="da-DK" sz="1000" b="1" noProof="1">
                <a:cs typeface="Arial" panose="020B0604020202020204" pitchFamily="34" charset="0"/>
              </a:rPr>
            </a:br>
            <a:r>
              <a:rPr lang="da-DK" altLang="da-DK" sz="1000" noProof="1">
                <a:cs typeface="Arial" panose="020B0604020202020204" pitchFamily="34" charset="0"/>
              </a:rPr>
              <a:t>Klik på fanen </a:t>
            </a:r>
            <a:r>
              <a:rPr lang="da-DK" altLang="da-DK" sz="1000" b="1" noProof="1">
                <a:cs typeface="Arial" panose="020B0604020202020204" pitchFamily="34" charset="0"/>
              </a:rPr>
              <a:t>Vis </a:t>
            </a:r>
            <a:r>
              <a:rPr lang="da-DK" altLang="da-DK" sz="1000" noProof="1">
                <a:cs typeface="Arial" panose="020B0604020202020204" pitchFamily="34" charset="0"/>
              </a:rPr>
              <a:t>og sæt hak ved </a:t>
            </a:r>
            <a:r>
              <a:rPr lang="da-DK" altLang="da-DK" sz="1000" b="1" noProof="1">
                <a:cs typeface="Arial" panose="020B0604020202020204" pitchFamily="34" charset="0"/>
              </a:rPr>
              <a:t>Hjælpelinjer</a:t>
            </a:r>
            <a:r>
              <a:rPr lang="da-DK" altLang="da-DK" sz="1000" noProof="1">
                <a:cs typeface="Arial" panose="020B0604020202020204" pitchFamily="34" charset="0"/>
              </a:rPr>
              <a:t>.</a:t>
            </a:r>
          </a:p>
          <a:p>
            <a:pPr marL="0" indent="0">
              <a:lnSpc>
                <a:spcPct val="100000"/>
              </a:lnSpc>
              <a:spcBef>
                <a:spcPts val="600"/>
              </a:spcBef>
              <a:spcAft>
                <a:spcPts val="600"/>
              </a:spcAft>
              <a:buNone/>
              <a:defRPr/>
            </a:pPr>
            <a:r>
              <a:rPr lang="da-DK" sz="1000" b="1" noProof="1">
                <a:cs typeface="Arial" panose="020B0604020202020204" pitchFamily="34" charset="0"/>
              </a:rPr>
              <a:t>Se vejledningen ‘PowerPoint i Børne- og Undervisningsministeriet’ kanalen.uvm.dk/skabeloner</a:t>
            </a:r>
            <a:r>
              <a:rPr lang="da-DK" sz="1000" b="1" noProof="1">
                <a:solidFill>
                  <a:srgbClr val="FF0000"/>
                </a:solidFill>
                <a:cs typeface="Arial" panose="020B0604020202020204" pitchFamily="34" charset="0"/>
              </a:rPr>
              <a:t> </a:t>
            </a:r>
            <a:endParaRPr lang="da-DK" sz="1000" dirty="0">
              <a:solidFill>
                <a:srgbClr val="FF0000"/>
              </a:solidFill>
            </a:endParaRPr>
          </a:p>
        </p:txBody>
      </p:sp>
      <p:pic>
        <p:nvPicPr>
          <p:cNvPr id="6" name="Picture 5">
            <a:extLst>
              <a:ext uri="{FF2B5EF4-FFF2-40B4-BE49-F238E27FC236}">
                <a16:creationId xmlns:a16="http://schemas.microsoft.com/office/drawing/2014/main" id="{7A7E8449-FC02-4222-8378-11EAD7E4CD4E}"/>
              </a:ext>
            </a:extLst>
          </p:cNvPr>
          <p:cNvPicPr>
            <a:picLocks noChangeAspect="1"/>
          </p:cNvPicPr>
          <p:nvPr userDrawn="1"/>
        </p:nvPicPr>
        <p:blipFill>
          <a:blip r:embed="rId2"/>
          <a:stretch>
            <a:fillRect/>
          </a:stretch>
        </p:blipFill>
        <p:spPr>
          <a:xfrm>
            <a:off x="3138007" y="4214375"/>
            <a:ext cx="542998" cy="576935"/>
          </a:xfrm>
          <a:prstGeom prst="rect">
            <a:avLst/>
          </a:prstGeom>
        </p:spPr>
      </p:pic>
      <p:pic>
        <p:nvPicPr>
          <p:cNvPr id="26" name="Picture 6">
            <a:extLst>
              <a:ext uri="{FF2B5EF4-FFF2-40B4-BE49-F238E27FC236}">
                <a16:creationId xmlns:a16="http://schemas.microsoft.com/office/drawing/2014/main" id="{37C53AFF-1BD1-4C2D-ADA0-6C60B747BDC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021513" y="1691853"/>
            <a:ext cx="1216503" cy="5474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Billede 3">
            <a:extLst>
              <a:ext uri="{FF2B5EF4-FFF2-40B4-BE49-F238E27FC236}">
                <a16:creationId xmlns:a16="http://schemas.microsoft.com/office/drawing/2014/main" id="{040626F0-7354-4867-B1A6-6A7D5EF317AF}"/>
              </a:ext>
            </a:extLst>
          </p:cNvPr>
          <p:cNvPicPr>
            <a:picLocks noChangeAspect="1"/>
          </p:cNvPicPr>
          <p:nvPr userDrawn="1"/>
        </p:nvPicPr>
        <p:blipFill>
          <a:blip r:embed="rId4"/>
          <a:stretch>
            <a:fillRect/>
          </a:stretch>
        </p:blipFill>
        <p:spPr>
          <a:xfrm>
            <a:off x="2920888" y="2643625"/>
            <a:ext cx="977236" cy="732927"/>
          </a:xfrm>
          <a:prstGeom prst="rect">
            <a:avLst/>
          </a:prstGeom>
        </p:spPr>
      </p:pic>
      <p:pic>
        <p:nvPicPr>
          <p:cNvPr id="7" name="Billede 6">
            <a:extLst>
              <a:ext uri="{FF2B5EF4-FFF2-40B4-BE49-F238E27FC236}">
                <a16:creationId xmlns:a16="http://schemas.microsoft.com/office/drawing/2014/main" id="{CF55D637-5398-4D33-89FD-0319C8D4C11B}"/>
              </a:ext>
            </a:extLst>
          </p:cNvPr>
          <p:cNvPicPr>
            <a:picLocks noChangeAspect="1"/>
          </p:cNvPicPr>
          <p:nvPr userDrawn="1"/>
        </p:nvPicPr>
        <p:blipFill>
          <a:blip r:embed="rId5"/>
          <a:stretch>
            <a:fillRect/>
          </a:stretch>
        </p:blipFill>
        <p:spPr>
          <a:xfrm>
            <a:off x="7186633" y="2883291"/>
            <a:ext cx="895714" cy="607806"/>
          </a:xfrm>
          <a:prstGeom prst="rect">
            <a:avLst/>
          </a:prstGeom>
        </p:spPr>
      </p:pic>
      <p:pic>
        <p:nvPicPr>
          <p:cNvPr id="8" name="Billede 7">
            <a:extLst>
              <a:ext uri="{FF2B5EF4-FFF2-40B4-BE49-F238E27FC236}">
                <a16:creationId xmlns:a16="http://schemas.microsoft.com/office/drawing/2014/main" id="{D096EECF-1100-4471-9709-5BC9DD73954D}"/>
              </a:ext>
            </a:extLst>
          </p:cNvPr>
          <p:cNvPicPr>
            <a:picLocks noChangeAspect="1"/>
          </p:cNvPicPr>
          <p:nvPr userDrawn="1"/>
        </p:nvPicPr>
        <p:blipFill>
          <a:blip r:embed="rId6"/>
          <a:stretch>
            <a:fillRect/>
          </a:stretch>
        </p:blipFill>
        <p:spPr>
          <a:xfrm>
            <a:off x="7176189" y="5242988"/>
            <a:ext cx="1089602" cy="655185"/>
          </a:xfrm>
          <a:prstGeom prst="rect">
            <a:avLst/>
          </a:prstGeom>
        </p:spPr>
      </p:pic>
    </p:spTree>
    <p:extLst>
      <p:ext uri="{BB962C8B-B14F-4D97-AF65-F5344CB8AC3E}">
        <p14:creationId xmlns:p14="http://schemas.microsoft.com/office/powerpoint/2010/main" val="7847272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Forside m. billede">
  <p:cSld name="1_Forside m. billede">
    <p:bg>
      <p:bgPr>
        <a:solidFill>
          <a:schemeClr val="lt2"/>
        </a:solidFill>
        <a:effectLst/>
      </p:bgPr>
    </p:bg>
    <p:spTree>
      <p:nvGrpSpPr>
        <p:cNvPr id="1" name="Shape 16"/>
        <p:cNvGrpSpPr/>
        <p:nvPr/>
      </p:nvGrpSpPr>
      <p:grpSpPr>
        <a:xfrm>
          <a:off x="0" y="0"/>
          <a:ext cx="0" cy="0"/>
          <a:chOff x="0" y="0"/>
          <a:chExt cx="0" cy="0"/>
        </a:xfrm>
      </p:grpSpPr>
      <p:sp>
        <p:nvSpPr>
          <p:cNvPr id="17" name="Google Shape;17;p2"/>
          <p:cNvSpPr txBox="1">
            <a:spLocks noGrp="1"/>
          </p:cNvSpPr>
          <p:nvPr>
            <p:ph type="ctrTitle"/>
          </p:nvPr>
        </p:nvSpPr>
        <p:spPr>
          <a:xfrm>
            <a:off x="2429999" y="3808800"/>
            <a:ext cx="7369639" cy="1378800"/>
          </a:xfrm>
          <a:prstGeom prst="rect">
            <a:avLst/>
          </a:prstGeom>
          <a:noFill/>
          <a:ln>
            <a:noFill/>
          </a:ln>
        </p:spPr>
        <p:txBody>
          <a:bodyPr spcFirstLastPara="1" wrap="square" lIns="0" tIns="0" rIns="0" bIns="0" anchor="t" anchorCtr="0">
            <a:noAutofit/>
          </a:bodyPr>
          <a:lstStyle>
            <a:lvl1pPr lvl="0" algn="l">
              <a:lnSpc>
                <a:spcPct val="83000"/>
              </a:lnSpc>
              <a:spcBef>
                <a:spcPts val="0"/>
              </a:spcBef>
              <a:spcAft>
                <a:spcPts val="0"/>
              </a:spcAft>
              <a:buClr>
                <a:schemeClr val="dk1"/>
              </a:buClr>
              <a:buSzPts val="5400"/>
              <a:buFont typeface="Georgia"/>
              <a:buNone/>
              <a:defRPr sz="5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2"/>
          <p:cNvSpPr>
            <a:spLocks noGrp="1"/>
          </p:cNvSpPr>
          <p:nvPr>
            <p:ph type="pic" idx="2"/>
          </p:nvPr>
        </p:nvSpPr>
        <p:spPr>
          <a:xfrm>
            <a:off x="0" y="0"/>
            <a:ext cx="12193201" cy="3430800"/>
          </a:xfrm>
          <a:prstGeom prst="rect">
            <a:avLst/>
          </a:prstGeom>
          <a:solidFill>
            <a:schemeClr val="lt1"/>
          </a:solidFill>
          <a:ln>
            <a:noFill/>
          </a:ln>
        </p:spPr>
        <p:txBody>
          <a:bodyPr spcFirstLastPara="1" wrap="square" lIns="0" tIns="72000" rIns="0" bIns="0" anchor="t" anchorCtr="0">
            <a:noAutofit/>
          </a:bodyPr>
          <a:lstStyle>
            <a:lvl1pPr marR="0" lvl="0" algn="ctr" rtl="0">
              <a:lnSpc>
                <a:spcPct val="100000"/>
              </a:lnSpc>
              <a:spcBef>
                <a:spcPts val="1200"/>
              </a:spcBef>
              <a:spcAft>
                <a:spcPts val="0"/>
              </a:spcAft>
              <a:buClr>
                <a:schemeClr val="accent1"/>
              </a:buClr>
              <a:buSzPts val="1600"/>
              <a:buFont typeface="Arial"/>
              <a:buNone/>
              <a:defRPr sz="1600" b="0" i="0" u="none" strike="noStrike" cap="none">
                <a:solidFill>
                  <a:schemeClr val="dk1"/>
                </a:solidFill>
                <a:latin typeface="Verdana"/>
                <a:ea typeface="Verdana"/>
                <a:cs typeface="Verdana"/>
                <a:sym typeface="Verdana"/>
              </a:defRPr>
            </a:lvl1pPr>
            <a:lvl2pPr marR="0" lvl="1" algn="l" rtl="0">
              <a:lnSpc>
                <a:spcPct val="100000"/>
              </a:lnSpc>
              <a:spcBef>
                <a:spcPts val="600"/>
              </a:spcBef>
              <a:spcAft>
                <a:spcPts val="0"/>
              </a:spcAft>
              <a:buClr>
                <a:schemeClr val="accent1"/>
              </a:buClr>
              <a:buSzPts val="1800"/>
              <a:buFont typeface="Arial"/>
              <a:buChar char="•"/>
              <a:defRPr sz="1800" b="0" i="0" u="none" strike="noStrike" cap="none">
                <a:solidFill>
                  <a:schemeClr val="dk1"/>
                </a:solidFill>
                <a:latin typeface="Verdana"/>
                <a:ea typeface="Verdana"/>
                <a:cs typeface="Verdana"/>
                <a:sym typeface="Verdana"/>
              </a:defRPr>
            </a:lvl2pPr>
            <a:lvl3pPr marR="0" lvl="2" algn="l" rtl="0">
              <a:lnSpc>
                <a:spcPct val="100000"/>
              </a:lnSpc>
              <a:spcBef>
                <a:spcPts val="600"/>
              </a:spcBef>
              <a:spcAft>
                <a:spcPts val="0"/>
              </a:spcAft>
              <a:buClr>
                <a:schemeClr val="accent1"/>
              </a:buClr>
              <a:buSzPts val="1600"/>
              <a:buFont typeface="Arial"/>
              <a:buChar char="•"/>
              <a:defRPr sz="1600" b="0" i="0" u="none" strike="noStrike" cap="none">
                <a:solidFill>
                  <a:schemeClr val="dk1"/>
                </a:solidFill>
                <a:latin typeface="Verdana"/>
                <a:ea typeface="Verdana"/>
                <a:cs typeface="Verdana"/>
                <a:sym typeface="Verdana"/>
              </a:defRPr>
            </a:lvl3pPr>
            <a:lvl4pPr marR="0" lvl="3" algn="l" rtl="0">
              <a:lnSpc>
                <a:spcPct val="100000"/>
              </a:lnSpc>
              <a:spcBef>
                <a:spcPts val="600"/>
              </a:spcBef>
              <a:spcAft>
                <a:spcPts val="0"/>
              </a:spcAft>
              <a:buClr>
                <a:schemeClr val="dk1"/>
              </a:buClr>
              <a:buSzPts val="2000"/>
              <a:buFont typeface="Arial"/>
              <a:buChar char="​"/>
              <a:defRPr sz="2000" b="1" i="0" u="none" strike="noStrike" cap="none">
                <a:solidFill>
                  <a:schemeClr val="dk1"/>
                </a:solidFill>
                <a:latin typeface="Verdana"/>
                <a:ea typeface="Verdana"/>
                <a:cs typeface="Verdana"/>
                <a:sym typeface="Verdana"/>
              </a:defRPr>
            </a:lvl4pPr>
            <a:lvl5pPr marR="0" lvl="4" algn="l" rtl="0">
              <a:lnSpc>
                <a:spcPct val="100000"/>
              </a:lnSpc>
              <a:spcBef>
                <a:spcPts val="6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5pPr>
            <a:lvl6pPr marR="0" lvl="5" algn="l" rtl="0">
              <a:lnSpc>
                <a:spcPct val="100000"/>
              </a:lnSpc>
              <a:spcBef>
                <a:spcPts val="600"/>
              </a:spcBef>
              <a:spcAft>
                <a:spcPts val="0"/>
              </a:spcAft>
              <a:buClr>
                <a:schemeClr val="dk1"/>
              </a:buClr>
              <a:buSzPts val="1000"/>
              <a:buFont typeface="Georgia"/>
              <a:buAutoNum type="arabicParenR"/>
              <a:defRPr sz="1000" b="0" i="0" u="none" strike="noStrike" cap="none">
                <a:solidFill>
                  <a:schemeClr val="dk1"/>
                </a:solidFill>
                <a:latin typeface="Verdana"/>
                <a:ea typeface="Verdana"/>
                <a:cs typeface="Verdana"/>
                <a:sym typeface="Verdana"/>
              </a:defRPr>
            </a:lvl6pPr>
            <a:lvl7pPr marR="0" lvl="6" algn="l" rtl="0">
              <a:lnSpc>
                <a:spcPct val="100000"/>
              </a:lnSpc>
              <a:spcBef>
                <a:spcPts val="600"/>
              </a:spcBef>
              <a:spcAft>
                <a:spcPts val="0"/>
              </a:spcAft>
              <a:buClr>
                <a:schemeClr val="dk1"/>
              </a:buClr>
              <a:buSzPts val="1000"/>
              <a:buFont typeface="Georgia"/>
              <a:buAutoNum type="alphaLcParenR"/>
              <a:defRPr sz="1000" b="0" i="0" u="none" strike="noStrike" cap="none">
                <a:solidFill>
                  <a:schemeClr val="dk1"/>
                </a:solidFill>
                <a:latin typeface="Verdana"/>
                <a:ea typeface="Verdana"/>
                <a:cs typeface="Verdana"/>
                <a:sym typeface="Verdana"/>
              </a:defRPr>
            </a:lvl7pPr>
            <a:lvl8pPr marR="0" lvl="7" algn="l" rtl="0">
              <a:lnSpc>
                <a:spcPct val="100000"/>
              </a:lnSpc>
              <a:spcBef>
                <a:spcPts val="600"/>
              </a:spcBef>
              <a:spcAft>
                <a:spcPts val="0"/>
              </a:spcAft>
              <a:buClr>
                <a:schemeClr val="dk1"/>
              </a:buClr>
              <a:buSzPts val="1000"/>
              <a:buFont typeface="Arial"/>
              <a:buChar char="•"/>
              <a:defRPr sz="1000" b="0" i="0" u="none" strike="noStrike" cap="none">
                <a:solidFill>
                  <a:schemeClr val="dk1"/>
                </a:solidFill>
                <a:latin typeface="Verdana"/>
                <a:ea typeface="Verdana"/>
                <a:cs typeface="Verdana"/>
                <a:sym typeface="Verdana"/>
              </a:defRPr>
            </a:lvl8pPr>
            <a:lvl9pPr marR="0" lvl="8" algn="l" rtl="0">
              <a:lnSpc>
                <a:spcPct val="100000"/>
              </a:lnSpc>
              <a:spcBef>
                <a:spcPts val="600"/>
              </a:spcBef>
              <a:spcAft>
                <a:spcPts val="0"/>
              </a:spcAft>
              <a:buClr>
                <a:schemeClr val="dk1"/>
              </a:buClr>
              <a:buSzPts val="7200"/>
              <a:buFont typeface="Arial"/>
              <a:buNone/>
              <a:defRPr sz="7200" b="0" i="0" u="none" strike="noStrike" cap="none">
                <a:solidFill>
                  <a:schemeClr val="dk1"/>
                </a:solidFill>
                <a:latin typeface="Georgia"/>
                <a:ea typeface="Georgia"/>
                <a:cs typeface="Georgia"/>
                <a:sym typeface="Georgia"/>
              </a:defRPr>
            </a:lvl9pPr>
          </a:lstStyle>
          <a:p>
            <a:endParaRPr/>
          </a:p>
        </p:txBody>
      </p:sp>
      <p:sp>
        <p:nvSpPr>
          <p:cNvPr id="19" name="Google Shape;19;p2"/>
          <p:cNvSpPr/>
          <p:nvPr/>
        </p:nvSpPr>
        <p:spPr>
          <a:xfrm>
            <a:off x="-2" y="3841285"/>
            <a:ext cx="1838229" cy="2508669"/>
          </a:xfrm>
          <a:custGeom>
            <a:avLst/>
            <a:gdLst/>
            <a:ahLst/>
            <a:cxnLst/>
            <a:rect l="l" t="t" r="r" b="b"/>
            <a:pathLst>
              <a:path w="4233836" h="5778004" extrusionOk="0">
                <a:moveTo>
                  <a:pt x="1101611" y="5236163"/>
                </a:moveTo>
                <a:cubicBezTo>
                  <a:pt x="2611471" y="5236163"/>
                  <a:pt x="3197072" y="5457238"/>
                  <a:pt x="3197072" y="5457238"/>
                </a:cubicBezTo>
                <a:lnTo>
                  <a:pt x="3176906" y="5778004"/>
                </a:lnTo>
                <a:cubicBezTo>
                  <a:pt x="3176906" y="5778004"/>
                  <a:pt x="2597009" y="5556929"/>
                  <a:pt x="1101611" y="5556929"/>
                </a:cubicBezTo>
                <a:cubicBezTo>
                  <a:pt x="727764" y="5556929"/>
                  <a:pt x="409018" y="5570746"/>
                  <a:pt x="141195" y="5591472"/>
                </a:cubicBezTo>
                <a:lnTo>
                  <a:pt x="0" y="5603816"/>
                </a:lnTo>
                <a:lnTo>
                  <a:pt x="0" y="5282138"/>
                </a:lnTo>
                <a:lnTo>
                  <a:pt x="131995" y="5270706"/>
                </a:lnTo>
                <a:cubicBezTo>
                  <a:pt x="402358" y="5249980"/>
                  <a:pt x="724148" y="5236163"/>
                  <a:pt x="1101611" y="5236163"/>
                </a:cubicBezTo>
                <a:close/>
                <a:moveTo>
                  <a:pt x="3438739" y="2877474"/>
                </a:moveTo>
                <a:cubicBezTo>
                  <a:pt x="3389846" y="2879609"/>
                  <a:pt x="3344803" y="2884340"/>
                  <a:pt x="3307797" y="2891475"/>
                </a:cubicBezTo>
                <a:lnTo>
                  <a:pt x="2784981" y="4614031"/>
                </a:lnTo>
                <a:lnTo>
                  <a:pt x="2816183" y="4618979"/>
                </a:lnTo>
                <a:cubicBezTo>
                  <a:pt x="2863366" y="4625450"/>
                  <a:pt x="2987411" y="4648280"/>
                  <a:pt x="3031548" y="4658551"/>
                </a:cubicBezTo>
                <a:lnTo>
                  <a:pt x="3056283" y="4663877"/>
                </a:lnTo>
                <a:lnTo>
                  <a:pt x="3869425" y="2933714"/>
                </a:lnTo>
                <a:cubicBezTo>
                  <a:pt x="3800934" y="2903271"/>
                  <a:pt x="3697531" y="2885577"/>
                  <a:pt x="3592752" y="2879062"/>
                </a:cubicBezTo>
                <a:cubicBezTo>
                  <a:pt x="3540361" y="2875803"/>
                  <a:pt x="3487627" y="2875340"/>
                  <a:pt x="3438739" y="2877474"/>
                </a:cubicBezTo>
                <a:close/>
                <a:moveTo>
                  <a:pt x="2642826" y="2292382"/>
                </a:moveTo>
                <a:cubicBezTo>
                  <a:pt x="2171412" y="2292418"/>
                  <a:pt x="1653444" y="2420981"/>
                  <a:pt x="1248489" y="2678394"/>
                </a:cubicBezTo>
                <a:lnTo>
                  <a:pt x="1248489" y="4498358"/>
                </a:lnTo>
                <a:lnTo>
                  <a:pt x="1351229" y="4498358"/>
                </a:lnTo>
                <a:cubicBezTo>
                  <a:pt x="1778537" y="4505208"/>
                  <a:pt x="2092841" y="4524614"/>
                  <a:pt x="2394580" y="4559999"/>
                </a:cubicBezTo>
                <a:lnTo>
                  <a:pt x="2511013" y="4573318"/>
                </a:lnTo>
                <a:lnTo>
                  <a:pt x="2533087" y="4497976"/>
                </a:lnTo>
                <a:lnTo>
                  <a:pt x="3092813" y="2335178"/>
                </a:lnTo>
                <a:cubicBezTo>
                  <a:pt x="2951933" y="2306640"/>
                  <a:pt x="2799965" y="2292370"/>
                  <a:pt x="2642826" y="2292382"/>
                </a:cubicBezTo>
                <a:close/>
                <a:moveTo>
                  <a:pt x="2706216" y="1986631"/>
                </a:moveTo>
                <a:cubicBezTo>
                  <a:pt x="2923483" y="1986631"/>
                  <a:pt x="3077211" y="2018594"/>
                  <a:pt x="3169295" y="2032670"/>
                </a:cubicBezTo>
                <a:cubicBezTo>
                  <a:pt x="3371346" y="2063874"/>
                  <a:pt x="3459244" y="2128179"/>
                  <a:pt x="3459244" y="2287231"/>
                </a:cubicBezTo>
                <a:cubicBezTo>
                  <a:pt x="3459244" y="2354580"/>
                  <a:pt x="3439838" y="2439431"/>
                  <a:pt x="3397978" y="2609523"/>
                </a:cubicBezTo>
                <a:lnTo>
                  <a:pt x="3459617" y="2605717"/>
                </a:lnTo>
                <a:cubicBezTo>
                  <a:pt x="3509087" y="2602291"/>
                  <a:pt x="3545993" y="2600391"/>
                  <a:pt x="3616773" y="2600391"/>
                </a:cubicBezTo>
                <a:cubicBezTo>
                  <a:pt x="3730166" y="2600391"/>
                  <a:pt x="3928790" y="2622079"/>
                  <a:pt x="4054736" y="2666975"/>
                </a:cubicBezTo>
                <a:cubicBezTo>
                  <a:pt x="4219496" y="2725577"/>
                  <a:pt x="4297117" y="2860273"/>
                  <a:pt x="4171934" y="3100757"/>
                </a:cubicBezTo>
                <a:cubicBezTo>
                  <a:pt x="4009835" y="3413532"/>
                  <a:pt x="3194790" y="4979697"/>
                  <a:pt x="3194790" y="4979697"/>
                </a:cubicBezTo>
                <a:lnTo>
                  <a:pt x="3164346" y="4970948"/>
                </a:lnTo>
                <a:cubicBezTo>
                  <a:pt x="2604620" y="4821029"/>
                  <a:pt x="1683411" y="4770421"/>
                  <a:pt x="1158693" y="4775368"/>
                </a:cubicBezTo>
                <a:lnTo>
                  <a:pt x="1084114" y="4775368"/>
                </a:lnTo>
                <a:lnTo>
                  <a:pt x="1009533" y="4775368"/>
                </a:lnTo>
                <a:cubicBezTo>
                  <a:pt x="747364" y="4772895"/>
                  <a:pt x="385881" y="4784405"/>
                  <a:pt x="19975" y="4815226"/>
                </a:cubicBezTo>
                <a:lnTo>
                  <a:pt x="0" y="4817183"/>
                </a:lnTo>
                <a:lnTo>
                  <a:pt x="0" y="4536654"/>
                </a:lnTo>
                <a:lnTo>
                  <a:pt x="4637" y="4536182"/>
                </a:lnTo>
                <a:cubicBezTo>
                  <a:pt x="240361" y="4515529"/>
                  <a:pt x="497272" y="4503115"/>
                  <a:pt x="817756" y="4497976"/>
                </a:cubicBezTo>
                <a:lnTo>
                  <a:pt x="920492" y="4497976"/>
                </a:lnTo>
                <a:lnTo>
                  <a:pt x="920492" y="2678011"/>
                </a:lnTo>
                <a:cubicBezTo>
                  <a:pt x="667395" y="2517129"/>
                  <a:pt x="370154" y="2406577"/>
                  <a:pt x="67724" y="2346280"/>
                </a:cubicBezTo>
                <a:lnTo>
                  <a:pt x="0" y="2335047"/>
                </a:lnTo>
                <a:lnTo>
                  <a:pt x="0" y="2032971"/>
                </a:lnTo>
                <a:lnTo>
                  <a:pt x="70838" y="2044300"/>
                </a:lnTo>
                <a:cubicBezTo>
                  <a:pt x="411262" y="2110539"/>
                  <a:pt x="753451" y="2237385"/>
                  <a:pt x="1084493" y="2442857"/>
                </a:cubicBezTo>
                <a:cubicBezTo>
                  <a:pt x="1613775" y="2113721"/>
                  <a:pt x="2172363" y="1986631"/>
                  <a:pt x="2706216" y="1986631"/>
                </a:cubicBezTo>
                <a:close/>
                <a:moveTo>
                  <a:pt x="1079544" y="1176910"/>
                </a:moveTo>
                <a:cubicBezTo>
                  <a:pt x="902228" y="1176910"/>
                  <a:pt x="756491" y="1283451"/>
                  <a:pt x="756491" y="1411303"/>
                </a:cubicBezTo>
                <a:cubicBezTo>
                  <a:pt x="756491" y="1538771"/>
                  <a:pt x="902228" y="1638465"/>
                  <a:pt x="1079544" y="1638465"/>
                </a:cubicBezTo>
                <a:cubicBezTo>
                  <a:pt x="1257618" y="1638465"/>
                  <a:pt x="1399930" y="1539151"/>
                  <a:pt x="1399930" y="1411303"/>
                </a:cubicBezTo>
                <a:cubicBezTo>
                  <a:pt x="1399930" y="1283451"/>
                  <a:pt x="1257618" y="1176910"/>
                  <a:pt x="1079544" y="1176910"/>
                </a:cubicBezTo>
                <a:close/>
                <a:moveTo>
                  <a:pt x="946365" y="0"/>
                </a:moveTo>
                <a:lnTo>
                  <a:pt x="1222610" y="0"/>
                </a:lnTo>
                <a:lnTo>
                  <a:pt x="1222610" y="356156"/>
                </a:lnTo>
                <a:lnTo>
                  <a:pt x="1578390" y="356156"/>
                </a:lnTo>
                <a:lnTo>
                  <a:pt x="1578390" y="632024"/>
                </a:lnTo>
                <a:lnTo>
                  <a:pt x="1222610" y="632024"/>
                </a:lnTo>
                <a:lnTo>
                  <a:pt x="1222610" y="971817"/>
                </a:lnTo>
                <a:cubicBezTo>
                  <a:pt x="1473750" y="1021281"/>
                  <a:pt x="1661718" y="1196697"/>
                  <a:pt x="1661718" y="1411683"/>
                </a:cubicBezTo>
                <a:cubicBezTo>
                  <a:pt x="1661718" y="1664341"/>
                  <a:pt x="1398412" y="1874000"/>
                  <a:pt x="1079544" y="1874000"/>
                </a:cubicBezTo>
                <a:cubicBezTo>
                  <a:pt x="760680" y="1874000"/>
                  <a:pt x="507262" y="1664341"/>
                  <a:pt x="507262" y="1411683"/>
                </a:cubicBezTo>
                <a:cubicBezTo>
                  <a:pt x="507262" y="1196317"/>
                  <a:pt x="694470" y="1020899"/>
                  <a:pt x="946365" y="971817"/>
                </a:cubicBezTo>
                <a:lnTo>
                  <a:pt x="946365" y="632024"/>
                </a:lnTo>
                <a:lnTo>
                  <a:pt x="590591" y="632024"/>
                </a:lnTo>
                <a:lnTo>
                  <a:pt x="590591" y="356156"/>
                </a:lnTo>
                <a:lnTo>
                  <a:pt x="946365" y="356156"/>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20" name="Google Shape;20;p2"/>
          <p:cNvSpPr txBox="1">
            <a:spLocks noGrp="1"/>
          </p:cNvSpPr>
          <p:nvPr>
            <p:ph type="body" idx="1"/>
          </p:nvPr>
        </p:nvSpPr>
        <p:spPr>
          <a:xfrm>
            <a:off x="2421999" y="5542144"/>
            <a:ext cx="489012" cy="72000"/>
          </a:xfrm>
          <a:prstGeom prst="rect">
            <a:avLst/>
          </a:prstGeom>
          <a:solidFill>
            <a:schemeClr val="dk1"/>
          </a:solidFill>
          <a:ln>
            <a:noFill/>
          </a:ln>
        </p:spPr>
        <p:txBody>
          <a:bodyPr spcFirstLastPara="1" wrap="square" lIns="0" tIns="0" rIns="0" bIns="0" anchor="t" anchorCtr="0">
            <a:noAutofit/>
          </a:bodyPr>
          <a:lstStyle>
            <a:lvl1pPr marL="457200" lvl="0" indent="-228600" algn="l">
              <a:lnSpc>
                <a:spcPct val="100000"/>
              </a:lnSpc>
              <a:spcBef>
                <a:spcPts val="1200"/>
              </a:spcBef>
              <a:spcAft>
                <a:spcPts val="0"/>
              </a:spcAft>
              <a:buSzPts val="100"/>
              <a:buNone/>
              <a:defRPr sz="100"/>
            </a:lvl1pPr>
            <a:lvl2pPr marL="914400" lvl="1" indent="-342900" algn="l">
              <a:lnSpc>
                <a:spcPct val="100000"/>
              </a:lnSpc>
              <a:spcBef>
                <a:spcPts val="60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100000"/>
              </a:lnSpc>
              <a:spcBef>
                <a:spcPts val="600"/>
              </a:spcBef>
              <a:spcAft>
                <a:spcPts val="0"/>
              </a:spcAft>
              <a:buClr>
                <a:schemeClr val="dk1"/>
              </a:buClr>
              <a:buSzPts val="1800"/>
              <a:buAutoNum type="arabicParenR"/>
              <a:defRPr/>
            </a:lvl6pPr>
            <a:lvl7pPr marL="3200400" lvl="6" indent="-342900" algn="l">
              <a:lnSpc>
                <a:spcPct val="100000"/>
              </a:lnSpc>
              <a:spcBef>
                <a:spcPts val="600"/>
              </a:spcBef>
              <a:spcAft>
                <a:spcPts val="0"/>
              </a:spcAft>
              <a:buClr>
                <a:schemeClr val="dk1"/>
              </a:buClr>
              <a:buSzPts val="1800"/>
              <a:buAutoNum type="alphaLcParenR"/>
              <a:defRPr/>
            </a:lvl7pPr>
            <a:lvl8pPr marL="3657600" lvl="7" indent="-342900" algn="l">
              <a:lnSpc>
                <a:spcPct val="100000"/>
              </a:lnSpc>
              <a:spcBef>
                <a:spcPts val="600"/>
              </a:spcBef>
              <a:spcAft>
                <a:spcPts val="0"/>
              </a:spcAft>
              <a:buClr>
                <a:schemeClr val="dk1"/>
              </a:buClr>
              <a:buSzPts val="1800"/>
              <a:buChar char="•"/>
              <a:defRPr/>
            </a:lvl8pPr>
            <a:lvl9pPr marL="4114800" lvl="8" indent="-228600" algn="l">
              <a:lnSpc>
                <a:spcPct val="100000"/>
              </a:lnSpc>
              <a:spcBef>
                <a:spcPts val="600"/>
              </a:spcBef>
              <a:spcAft>
                <a:spcPts val="0"/>
              </a:spcAft>
              <a:buClr>
                <a:schemeClr val="dk1"/>
              </a:buClr>
              <a:buSzPts val="1800"/>
              <a:buNone/>
              <a:defRPr/>
            </a:lvl9pPr>
          </a:lstStyle>
          <a:p>
            <a:endParaRPr/>
          </a:p>
        </p:txBody>
      </p:sp>
      <p:sp>
        <p:nvSpPr>
          <p:cNvPr id="21" name="Google Shape;21;p2"/>
          <p:cNvSpPr txBox="1">
            <a:spLocks noGrp="1"/>
          </p:cNvSpPr>
          <p:nvPr>
            <p:ph type="body" idx="3"/>
          </p:nvPr>
        </p:nvSpPr>
        <p:spPr>
          <a:xfrm>
            <a:off x="9799638" y="542879"/>
            <a:ext cx="1852362" cy="51016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200"/>
              </a:spcBef>
              <a:spcAft>
                <a:spcPts val="0"/>
              </a:spcAft>
              <a:buSzPts val="100"/>
              <a:buNone/>
              <a:defRPr sz="100"/>
            </a:lvl1pPr>
            <a:lvl2pPr marL="914400" lvl="1" indent="-342900" algn="l">
              <a:lnSpc>
                <a:spcPct val="100000"/>
              </a:lnSpc>
              <a:spcBef>
                <a:spcPts val="60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100000"/>
              </a:lnSpc>
              <a:spcBef>
                <a:spcPts val="600"/>
              </a:spcBef>
              <a:spcAft>
                <a:spcPts val="0"/>
              </a:spcAft>
              <a:buClr>
                <a:schemeClr val="dk1"/>
              </a:buClr>
              <a:buSzPts val="1800"/>
              <a:buAutoNum type="arabicParenR"/>
              <a:defRPr/>
            </a:lvl6pPr>
            <a:lvl7pPr marL="3200400" lvl="6" indent="-342900" algn="l">
              <a:lnSpc>
                <a:spcPct val="100000"/>
              </a:lnSpc>
              <a:spcBef>
                <a:spcPts val="600"/>
              </a:spcBef>
              <a:spcAft>
                <a:spcPts val="0"/>
              </a:spcAft>
              <a:buClr>
                <a:schemeClr val="dk1"/>
              </a:buClr>
              <a:buSzPts val="1800"/>
              <a:buAutoNum type="alphaLcParenR"/>
              <a:defRPr/>
            </a:lvl7pPr>
            <a:lvl8pPr marL="3657600" lvl="7" indent="-342900" algn="l">
              <a:lnSpc>
                <a:spcPct val="100000"/>
              </a:lnSpc>
              <a:spcBef>
                <a:spcPts val="600"/>
              </a:spcBef>
              <a:spcAft>
                <a:spcPts val="0"/>
              </a:spcAft>
              <a:buClr>
                <a:schemeClr val="dk1"/>
              </a:buClr>
              <a:buSzPts val="1800"/>
              <a:buChar char="•"/>
              <a:defRPr/>
            </a:lvl8pPr>
            <a:lvl9pPr marL="4114800" lvl="8" indent="-228600" algn="l">
              <a:lnSpc>
                <a:spcPct val="100000"/>
              </a:lnSpc>
              <a:spcBef>
                <a:spcPts val="600"/>
              </a:spcBef>
              <a:spcAft>
                <a:spcPts val="0"/>
              </a:spcAft>
              <a:buClr>
                <a:schemeClr val="dk1"/>
              </a:buClr>
              <a:buSzPts val="1800"/>
              <a:buNone/>
              <a:defRPr/>
            </a:lvl9pPr>
          </a:lstStyle>
          <a:p>
            <a:endParaRPr/>
          </a:p>
        </p:txBody>
      </p:sp>
      <p:sp>
        <p:nvSpPr>
          <p:cNvPr id="22" name="Google Shape;22;p2"/>
          <p:cNvSpPr txBox="1">
            <a:spLocks noGrp="1"/>
          </p:cNvSpPr>
          <p:nvPr>
            <p:ph type="dt" idx="10"/>
          </p:nvPr>
        </p:nvSpPr>
        <p:spPr>
          <a:xfrm>
            <a:off x="0" y="6858000"/>
            <a:ext cx="0" cy="0"/>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sz="1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2"/>
          <p:cNvSpPr txBox="1">
            <a:spLocks noGrp="1"/>
          </p:cNvSpPr>
          <p:nvPr>
            <p:ph type="ftr" idx="11"/>
          </p:nvPr>
        </p:nvSpPr>
        <p:spPr>
          <a:xfrm>
            <a:off x="0" y="6858000"/>
            <a:ext cx="0" cy="0"/>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sz="1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2"/>
          <p:cNvSpPr txBox="1">
            <a:spLocks noGrp="1"/>
          </p:cNvSpPr>
          <p:nvPr>
            <p:ph type="sldNum" idx="12"/>
          </p:nvPr>
        </p:nvSpPr>
        <p:spPr>
          <a:xfrm>
            <a:off x="0" y="6858000"/>
            <a:ext cx="0" cy="0"/>
          </a:xfrm>
          <a:prstGeom prst="rect">
            <a:avLst/>
          </a:prstGeom>
          <a:noFill/>
          <a:ln>
            <a:noFill/>
          </a:ln>
        </p:spPr>
        <p:txBody>
          <a:bodyPr spcFirstLastPara="1" wrap="square" lIns="0" tIns="0" rIns="0" bIns="0" anchor="b" anchorCtr="0">
            <a:noAutofit/>
          </a:bodyPr>
          <a:lstStyle>
            <a:lvl1pPr marL="0" lvl="0" indent="0" algn="r">
              <a:spcBef>
                <a:spcPts val="0"/>
              </a:spcBef>
              <a:buNone/>
              <a:defRPr sz="100" b="0" i="0" u="none" strike="noStrike" cap="none">
                <a:latin typeface="Verdana"/>
                <a:ea typeface="Verdana"/>
                <a:cs typeface="Verdana"/>
                <a:sym typeface="Verdana"/>
              </a:defRPr>
            </a:lvl1pPr>
            <a:lvl2pPr marL="0" lvl="1" indent="0" algn="r">
              <a:spcBef>
                <a:spcPts val="0"/>
              </a:spcBef>
              <a:buNone/>
              <a:defRPr sz="100" b="0" i="0" u="none" strike="noStrike" cap="none">
                <a:latin typeface="Verdana"/>
                <a:ea typeface="Verdana"/>
                <a:cs typeface="Verdana"/>
                <a:sym typeface="Verdana"/>
              </a:defRPr>
            </a:lvl2pPr>
            <a:lvl3pPr marL="0" lvl="2" indent="0" algn="r">
              <a:spcBef>
                <a:spcPts val="0"/>
              </a:spcBef>
              <a:buNone/>
              <a:defRPr sz="100" b="0" i="0" u="none" strike="noStrike" cap="none">
                <a:latin typeface="Verdana"/>
                <a:ea typeface="Verdana"/>
                <a:cs typeface="Verdana"/>
                <a:sym typeface="Verdana"/>
              </a:defRPr>
            </a:lvl3pPr>
            <a:lvl4pPr marL="0" lvl="3" indent="0" algn="r">
              <a:spcBef>
                <a:spcPts val="0"/>
              </a:spcBef>
              <a:buNone/>
              <a:defRPr sz="100" b="0" i="0" u="none" strike="noStrike" cap="none">
                <a:latin typeface="Verdana"/>
                <a:ea typeface="Verdana"/>
                <a:cs typeface="Verdana"/>
                <a:sym typeface="Verdana"/>
              </a:defRPr>
            </a:lvl4pPr>
            <a:lvl5pPr marL="0" lvl="4" indent="0" algn="r">
              <a:spcBef>
                <a:spcPts val="0"/>
              </a:spcBef>
              <a:buNone/>
              <a:defRPr sz="100" b="0" i="0" u="none" strike="noStrike" cap="none">
                <a:latin typeface="Verdana"/>
                <a:ea typeface="Verdana"/>
                <a:cs typeface="Verdana"/>
                <a:sym typeface="Verdana"/>
              </a:defRPr>
            </a:lvl5pPr>
            <a:lvl6pPr marL="0" lvl="5" indent="0" algn="r">
              <a:spcBef>
                <a:spcPts val="0"/>
              </a:spcBef>
              <a:buNone/>
              <a:defRPr sz="100" b="0" i="0" u="none" strike="noStrike" cap="none">
                <a:latin typeface="Verdana"/>
                <a:ea typeface="Verdana"/>
                <a:cs typeface="Verdana"/>
                <a:sym typeface="Verdana"/>
              </a:defRPr>
            </a:lvl6pPr>
            <a:lvl7pPr marL="0" lvl="6" indent="0" algn="r">
              <a:spcBef>
                <a:spcPts val="0"/>
              </a:spcBef>
              <a:buNone/>
              <a:defRPr sz="100" b="0" i="0" u="none" strike="noStrike" cap="none">
                <a:latin typeface="Verdana"/>
                <a:ea typeface="Verdana"/>
                <a:cs typeface="Verdana"/>
                <a:sym typeface="Verdana"/>
              </a:defRPr>
            </a:lvl7pPr>
            <a:lvl8pPr marL="0" lvl="7" indent="0" algn="r">
              <a:spcBef>
                <a:spcPts val="0"/>
              </a:spcBef>
              <a:buNone/>
              <a:defRPr sz="100" b="0" i="0" u="none" strike="noStrike" cap="none">
                <a:latin typeface="Verdana"/>
                <a:ea typeface="Verdana"/>
                <a:cs typeface="Verdana"/>
                <a:sym typeface="Verdana"/>
              </a:defRPr>
            </a:lvl8pPr>
            <a:lvl9pPr marL="0" lvl="8" indent="0" algn="r">
              <a:spcBef>
                <a:spcPts val="0"/>
              </a:spcBef>
              <a:buNone/>
              <a:defRPr sz="100" b="0" i="0" u="none" strike="noStrike" cap="none">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da-DK"/>
              <a:t>‹nr.›</a:t>
            </a:fld>
            <a:endParaRPr/>
          </a:p>
        </p:txBody>
      </p:sp>
    </p:spTree>
    <p:extLst>
      <p:ext uri="{BB962C8B-B14F-4D97-AF65-F5344CB8AC3E}">
        <p14:creationId xmlns:p14="http://schemas.microsoft.com/office/powerpoint/2010/main" val="22659583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81"/>
        <p:cNvGrpSpPr/>
        <p:nvPr/>
      </p:nvGrpSpPr>
      <p:grpSpPr>
        <a:xfrm>
          <a:off x="0" y="0"/>
          <a:ext cx="0" cy="0"/>
          <a:chOff x="0" y="0"/>
          <a:chExt cx="0" cy="0"/>
        </a:xfrm>
      </p:grpSpPr>
      <p:sp>
        <p:nvSpPr>
          <p:cNvPr id="182" name="Google Shape;182;p23"/>
          <p:cNvSpPr txBox="1">
            <a:spLocks noGrp="1"/>
          </p:cNvSpPr>
          <p:nvPr>
            <p:ph type="title"/>
          </p:nvPr>
        </p:nvSpPr>
        <p:spPr>
          <a:xfrm>
            <a:off x="415600" y="593367"/>
            <a:ext cx="11360700" cy="763500"/>
          </a:xfrm>
          <a:prstGeom prst="rect">
            <a:avLst/>
          </a:prstGeom>
        </p:spPr>
        <p:txBody>
          <a:bodyPr spcFirstLastPara="1" wrap="square" lIns="0" tIns="0" rIns="0" bIns="0" anchor="t" anchorCtr="0">
            <a:noAutofit/>
          </a:bodyPr>
          <a:lstStyle>
            <a:lvl1pPr lvl="0" rtl="0">
              <a:spcBef>
                <a:spcPts val="0"/>
              </a:spcBef>
              <a:spcAft>
                <a:spcPts val="0"/>
              </a:spcAft>
              <a:buSzPts val="36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83" name="Google Shape;183;p23"/>
          <p:cNvSpPr txBox="1">
            <a:spLocks noGrp="1"/>
          </p:cNvSpPr>
          <p:nvPr>
            <p:ph type="body" idx="1"/>
          </p:nvPr>
        </p:nvSpPr>
        <p:spPr>
          <a:xfrm>
            <a:off x="415600" y="1536633"/>
            <a:ext cx="11360700" cy="4555200"/>
          </a:xfrm>
          <a:prstGeom prst="rect">
            <a:avLst/>
          </a:prstGeom>
        </p:spPr>
        <p:txBody>
          <a:bodyPr spcFirstLastPara="1" wrap="square" lIns="0" tIns="0" rIns="0" bIns="0" anchor="t" anchorCtr="0">
            <a:noAutofit/>
          </a:bodyPr>
          <a:lstStyle>
            <a:lvl1pPr marL="457200" lvl="0" indent="-355600" rtl="0">
              <a:spcBef>
                <a:spcPts val="1200"/>
              </a:spcBef>
              <a:spcAft>
                <a:spcPts val="0"/>
              </a:spcAft>
              <a:buSzPts val="2000"/>
              <a:buChar char="•"/>
              <a:defRPr/>
            </a:lvl1pPr>
            <a:lvl2pPr marL="914400" lvl="1" indent="-342900" rtl="0">
              <a:spcBef>
                <a:spcPts val="600"/>
              </a:spcBef>
              <a:spcAft>
                <a:spcPts val="0"/>
              </a:spcAft>
              <a:buSzPts val="1800"/>
              <a:buChar char="•"/>
              <a:defRPr/>
            </a:lvl2pPr>
            <a:lvl3pPr marL="1371600" lvl="2" indent="-330200" rtl="0">
              <a:spcBef>
                <a:spcPts val="600"/>
              </a:spcBef>
              <a:spcAft>
                <a:spcPts val="0"/>
              </a:spcAft>
              <a:buSzPts val="1600"/>
              <a:buChar char="•"/>
              <a:defRPr/>
            </a:lvl3pPr>
            <a:lvl4pPr marL="1828800" lvl="3" indent="-355600" rtl="0">
              <a:spcBef>
                <a:spcPts val="600"/>
              </a:spcBef>
              <a:spcAft>
                <a:spcPts val="0"/>
              </a:spcAft>
              <a:buSzPts val="2000"/>
              <a:buChar char="​"/>
              <a:defRPr/>
            </a:lvl4pPr>
            <a:lvl5pPr marL="2286000" lvl="4" indent="-355600" rtl="0">
              <a:spcBef>
                <a:spcPts val="600"/>
              </a:spcBef>
              <a:spcAft>
                <a:spcPts val="0"/>
              </a:spcAft>
              <a:buSzPts val="2000"/>
              <a:buChar char="​"/>
              <a:defRPr/>
            </a:lvl5pPr>
            <a:lvl6pPr marL="2743200" lvl="5" indent="-292100" rtl="0">
              <a:spcBef>
                <a:spcPts val="600"/>
              </a:spcBef>
              <a:spcAft>
                <a:spcPts val="0"/>
              </a:spcAft>
              <a:buSzPts val="1000"/>
              <a:buAutoNum type="arabicParenR"/>
              <a:defRPr/>
            </a:lvl6pPr>
            <a:lvl7pPr marL="3200400" lvl="6" indent="-292100" rtl="0">
              <a:spcBef>
                <a:spcPts val="600"/>
              </a:spcBef>
              <a:spcAft>
                <a:spcPts val="0"/>
              </a:spcAft>
              <a:buSzPts val="1000"/>
              <a:buAutoNum type="alphaLcParenR"/>
              <a:defRPr/>
            </a:lvl7pPr>
            <a:lvl8pPr marL="3657600" lvl="7" indent="-292100" rtl="0">
              <a:spcBef>
                <a:spcPts val="600"/>
              </a:spcBef>
              <a:spcAft>
                <a:spcPts val="0"/>
              </a:spcAft>
              <a:buSzPts val="1000"/>
              <a:buChar char="•"/>
              <a:defRPr/>
            </a:lvl8pPr>
            <a:lvl9pPr marL="4114800" lvl="8" indent="-228600" rtl="0">
              <a:spcBef>
                <a:spcPts val="600"/>
              </a:spcBef>
              <a:spcAft>
                <a:spcPts val="0"/>
              </a:spcAft>
              <a:buSzPts val="7200"/>
              <a:buNone/>
              <a:defRPr/>
            </a:lvl9pPr>
          </a:lstStyle>
          <a:p>
            <a:endParaRPr/>
          </a:p>
        </p:txBody>
      </p:sp>
      <p:sp>
        <p:nvSpPr>
          <p:cNvPr id="184" name="Google Shape;184;p23"/>
          <p:cNvSpPr txBox="1">
            <a:spLocks noGrp="1"/>
          </p:cNvSpPr>
          <p:nvPr>
            <p:ph type="sldNum" idx="12"/>
          </p:nvPr>
        </p:nvSpPr>
        <p:spPr>
          <a:xfrm>
            <a:off x="11296610" y="6217622"/>
            <a:ext cx="731700" cy="524700"/>
          </a:xfrm>
          <a:prstGeom prst="rect">
            <a:avLst/>
          </a:prstGeom>
        </p:spPr>
        <p:txBody>
          <a:bodyPr spcFirstLastPara="1" wrap="square" lIns="0" tIns="0" rIns="0" bIns="0" anchor="b"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da-DK"/>
              <a:t>‹nr.›</a:t>
            </a:fld>
            <a:endParaRPr/>
          </a:p>
        </p:txBody>
      </p:sp>
    </p:spTree>
    <p:extLst>
      <p:ext uri="{BB962C8B-B14F-4D97-AF65-F5344CB8AC3E}">
        <p14:creationId xmlns:p14="http://schemas.microsoft.com/office/powerpoint/2010/main" val="2803926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Forside m. helsidet billede">
    <p:bg>
      <p:bgPr>
        <a:solidFill>
          <a:schemeClr val="bg2"/>
        </a:solidFill>
        <a:effectLst/>
      </p:bgPr>
    </p:bg>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8D1B4BD3-2F32-49AA-8F73-F88BDF3BB829}"/>
              </a:ext>
            </a:extLst>
          </p:cNvPr>
          <p:cNvSpPr>
            <a:spLocks noGrp="1"/>
          </p:cNvSpPr>
          <p:nvPr>
            <p:ph type="pic" sz="quarter" idx="15" hasCustomPrompt="1"/>
          </p:nvPr>
        </p:nvSpPr>
        <p:spPr>
          <a:xfrm>
            <a:off x="0" y="0"/>
            <a:ext cx="12192000" cy="6858000"/>
          </a:xfrm>
        </p:spPr>
        <p:txBody>
          <a:bodyPr tIns="72000"/>
          <a:lstStyle>
            <a:lvl1pPr marL="0" indent="0" algn="ctr">
              <a:buNone/>
              <a:defRPr sz="1600"/>
            </a:lvl1pPr>
          </a:lstStyle>
          <a:p>
            <a:r>
              <a:rPr lang="da-DK" dirty="0"/>
              <a:t>Klik for at indsætte billede</a:t>
            </a:r>
          </a:p>
        </p:txBody>
      </p:sp>
      <p:sp>
        <p:nvSpPr>
          <p:cNvPr id="2" name="Title 1"/>
          <p:cNvSpPr>
            <a:spLocks noGrp="1"/>
          </p:cNvSpPr>
          <p:nvPr>
            <p:ph type="ctrTitle" hasCustomPrompt="1"/>
          </p:nvPr>
        </p:nvSpPr>
        <p:spPr>
          <a:xfrm>
            <a:off x="2430000" y="3808800"/>
            <a:ext cx="9223200" cy="1378800"/>
          </a:xfrm>
        </p:spPr>
        <p:txBody>
          <a:bodyPr anchor="t" anchorCtr="0"/>
          <a:lstStyle>
            <a:lvl1pPr algn="l">
              <a:defRPr sz="5400"/>
            </a:lvl1pPr>
          </a:lstStyle>
          <a:p>
            <a:r>
              <a:rPr lang="da-DK" dirty="0"/>
              <a:t>Klik for at tilføje titel</a:t>
            </a:r>
          </a:p>
        </p:txBody>
      </p:sp>
      <p:sp>
        <p:nvSpPr>
          <p:cNvPr id="10" name="Text Placeholder streg">
            <a:extLst>
              <a:ext uri="{FF2B5EF4-FFF2-40B4-BE49-F238E27FC236}">
                <a16:creationId xmlns:a16="http://schemas.microsoft.com/office/drawing/2014/main" id="{B0F0BD12-4718-49BD-B561-6F1076AEAFD9}"/>
              </a:ext>
            </a:extLst>
          </p:cNvPr>
          <p:cNvSpPr>
            <a:spLocks noGrp="1"/>
          </p:cNvSpPr>
          <p:nvPr>
            <p:ph type="body" sz="quarter" idx="17" hasCustomPrompt="1"/>
          </p:nvPr>
        </p:nvSpPr>
        <p:spPr>
          <a:xfrm>
            <a:off x="2421999" y="5542144"/>
            <a:ext cx="489012" cy="72000"/>
          </a:xfrm>
          <a:solidFill>
            <a:schemeClr val="tx1"/>
          </a:solidFill>
        </p:spPr>
        <p:txBody>
          <a:bodyPr/>
          <a:lstStyle>
            <a:lvl1pPr marL="0" indent="0">
              <a:buNone/>
              <a:defRPr sz="100">
                <a:noFill/>
              </a:defRPr>
            </a:lvl1pPr>
          </a:lstStyle>
          <a:p>
            <a:pPr lvl="0"/>
            <a:r>
              <a:rPr lang="da-DK" dirty="0"/>
              <a:t>.</a:t>
            </a:r>
          </a:p>
        </p:txBody>
      </p:sp>
      <p:sp>
        <p:nvSpPr>
          <p:cNvPr id="5" name="FLD_PresentationTitle"/>
          <p:cNvSpPr>
            <a:spLocks noGrp="1"/>
          </p:cNvSpPr>
          <p:nvPr>
            <p:ph type="ftr" sz="quarter" idx="11"/>
          </p:nvPr>
        </p:nvSpPr>
        <p:spPr>
          <a:xfrm>
            <a:off x="0" y="6858000"/>
            <a:ext cx="0" cy="0"/>
          </a:xfrm>
        </p:spPr>
        <p:txBody>
          <a:bodyPr/>
          <a:lstStyle>
            <a:lvl1pPr>
              <a:defRPr sz="100">
                <a:noFill/>
              </a:defRPr>
            </a:lvl1pPr>
          </a:lstStyle>
          <a:p>
            <a:endParaRPr lang="da-DK" dirty="0"/>
          </a:p>
        </p:txBody>
      </p:sp>
      <p:sp>
        <p:nvSpPr>
          <p:cNvPr id="6" name="Slide Number Placeholder 5"/>
          <p:cNvSpPr>
            <a:spLocks noGrp="1"/>
          </p:cNvSpPr>
          <p:nvPr>
            <p:ph type="sldNum" sz="quarter" idx="12"/>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1" name="Date">
            <a:extLst>
              <a:ext uri="{FF2B5EF4-FFF2-40B4-BE49-F238E27FC236}">
                <a16:creationId xmlns:a16="http://schemas.microsoft.com/office/drawing/2014/main" id="{59CB0CE6-DDF5-4768-8082-608D58FD08E3}"/>
              </a:ext>
            </a:extLst>
          </p:cNvPr>
          <p:cNvSpPr>
            <a:spLocks noGrp="1"/>
          </p:cNvSpPr>
          <p:nvPr>
            <p:ph type="dt" sz="half" idx="10"/>
          </p:nvPr>
        </p:nvSpPr>
        <p:spPr>
          <a:xfrm>
            <a:off x="0" y="6858000"/>
            <a:ext cx="0" cy="0"/>
          </a:xfrm>
        </p:spPr>
        <p:txBody>
          <a:bodyPr/>
          <a:lstStyle>
            <a:lvl1pPr>
              <a:defRPr sz="100">
                <a:noFill/>
              </a:defRPr>
            </a:lvl1pPr>
          </a:lstStyle>
          <a:p>
            <a:fld id="{2C311EF4-326B-4454-A632-2B882B64DAF8}" type="datetime2">
              <a:rPr lang="da-DK" smtClean="0"/>
              <a:t>2. juni 2023</a:t>
            </a:fld>
            <a:endParaRPr lang="da-DK" dirty="0"/>
          </a:p>
        </p:txBody>
      </p:sp>
      <p:sp>
        <p:nvSpPr>
          <p:cNvPr id="9" name="Text Placeholder 7">
            <a:extLst>
              <a:ext uri="{FF2B5EF4-FFF2-40B4-BE49-F238E27FC236}">
                <a16:creationId xmlns:a16="http://schemas.microsoft.com/office/drawing/2014/main" id="{3BDE8350-EECC-41FB-B1DE-99531AC459FD}"/>
              </a:ext>
            </a:extLst>
          </p:cNvPr>
          <p:cNvSpPr>
            <a:spLocks noGrp="1" noChangeAspect="1"/>
          </p:cNvSpPr>
          <p:nvPr>
            <p:ph type="body" sz="quarter" idx="18" hasCustomPrompt="1"/>
          </p:nvPr>
        </p:nvSpPr>
        <p:spPr>
          <a:xfrm>
            <a:off x="9799638" y="542879"/>
            <a:ext cx="1852362" cy="510160"/>
          </a:xfrm>
          <a:blipFill>
            <a:blip r:embed="rId2"/>
            <a:stretch>
              <a:fillRect/>
            </a:stretch>
          </a:blipFill>
        </p:spPr>
        <p:txBody>
          <a:bodyPr/>
          <a:lstStyle>
            <a:lvl1pPr marL="0" indent="0">
              <a:buNone/>
              <a:defRPr sz="100">
                <a:noFill/>
              </a:defRPr>
            </a:lvl1pPr>
          </a:lstStyle>
          <a:p>
            <a:pPr lvl="0"/>
            <a:r>
              <a:rPr lang="da-DK" dirty="0"/>
              <a:t>.</a:t>
            </a:r>
          </a:p>
        </p:txBody>
      </p:sp>
    </p:spTree>
    <p:extLst>
      <p:ext uri="{BB962C8B-B14F-4D97-AF65-F5344CB8AC3E}">
        <p14:creationId xmlns:p14="http://schemas.microsoft.com/office/powerpoint/2010/main" val="2468102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Forside m. helsidet billede (hvidt logo)">
    <p:bg>
      <p:bgPr>
        <a:solidFill>
          <a:schemeClr val="bg2"/>
        </a:solidFill>
        <a:effectLst/>
      </p:bgPr>
    </p:bg>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8D1B4BD3-2F32-49AA-8F73-F88BDF3BB829}"/>
              </a:ext>
            </a:extLst>
          </p:cNvPr>
          <p:cNvSpPr>
            <a:spLocks noGrp="1"/>
          </p:cNvSpPr>
          <p:nvPr>
            <p:ph type="pic" sz="quarter" idx="15" hasCustomPrompt="1"/>
          </p:nvPr>
        </p:nvSpPr>
        <p:spPr>
          <a:xfrm>
            <a:off x="0" y="0"/>
            <a:ext cx="12192000" cy="6858000"/>
          </a:xfrm>
          <a:solidFill>
            <a:schemeClr val="bg1">
              <a:lumMod val="95000"/>
            </a:schemeClr>
          </a:solidFill>
        </p:spPr>
        <p:txBody>
          <a:bodyPr tIns="72000"/>
          <a:lstStyle>
            <a:lvl1pPr marL="0" indent="0" algn="ctr">
              <a:buNone/>
              <a:defRPr sz="1600"/>
            </a:lvl1pPr>
          </a:lstStyle>
          <a:p>
            <a:r>
              <a:rPr lang="da-DK" dirty="0"/>
              <a:t>Klik for at indsætte billede</a:t>
            </a:r>
          </a:p>
        </p:txBody>
      </p:sp>
      <p:sp>
        <p:nvSpPr>
          <p:cNvPr id="2" name="Title 1"/>
          <p:cNvSpPr>
            <a:spLocks noGrp="1"/>
          </p:cNvSpPr>
          <p:nvPr>
            <p:ph type="ctrTitle" hasCustomPrompt="1"/>
          </p:nvPr>
        </p:nvSpPr>
        <p:spPr>
          <a:xfrm>
            <a:off x="2430000" y="3808800"/>
            <a:ext cx="9223200" cy="1378800"/>
          </a:xfrm>
        </p:spPr>
        <p:txBody>
          <a:bodyPr anchor="t" anchorCtr="0"/>
          <a:lstStyle>
            <a:lvl1pPr algn="l">
              <a:defRPr sz="5400"/>
            </a:lvl1pPr>
          </a:lstStyle>
          <a:p>
            <a:r>
              <a:rPr lang="da-DK" dirty="0"/>
              <a:t>Klik for at tilføje titel</a:t>
            </a:r>
          </a:p>
        </p:txBody>
      </p:sp>
      <p:sp>
        <p:nvSpPr>
          <p:cNvPr id="10" name="Text Placeholder streg">
            <a:extLst>
              <a:ext uri="{FF2B5EF4-FFF2-40B4-BE49-F238E27FC236}">
                <a16:creationId xmlns:a16="http://schemas.microsoft.com/office/drawing/2014/main" id="{B0F0BD12-4718-49BD-B561-6F1076AEAFD9}"/>
              </a:ext>
            </a:extLst>
          </p:cNvPr>
          <p:cNvSpPr>
            <a:spLocks noGrp="1"/>
          </p:cNvSpPr>
          <p:nvPr>
            <p:ph type="body" sz="quarter" idx="17" hasCustomPrompt="1"/>
          </p:nvPr>
        </p:nvSpPr>
        <p:spPr>
          <a:xfrm>
            <a:off x="2421999" y="5542144"/>
            <a:ext cx="489012" cy="72000"/>
          </a:xfrm>
          <a:solidFill>
            <a:schemeClr val="tx1"/>
          </a:solidFill>
        </p:spPr>
        <p:txBody>
          <a:bodyPr/>
          <a:lstStyle>
            <a:lvl1pPr marL="0" indent="0">
              <a:buNone/>
              <a:defRPr sz="100">
                <a:noFill/>
              </a:defRPr>
            </a:lvl1pPr>
          </a:lstStyle>
          <a:p>
            <a:pPr lvl="0"/>
            <a:r>
              <a:rPr lang="da-DK" dirty="0"/>
              <a:t>.</a:t>
            </a:r>
          </a:p>
        </p:txBody>
      </p:sp>
      <p:sp>
        <p:nvSpPr>
          <p:cNvPr id="5" name="FLD_PresentationTitle"/>
          <p:cNvSpPr>
            <a:spLocks noGrp="1"/>
          </p:cNvSpPr>
          <p:nvPr>
            <p:ph type="ftr" sz="quarter" idx="11"/>
          </p:nvPr>
        </p:nvSpPr>
        <p:spPr>
          <a:xfrm>
            <a:off x="0" y="6858000"/>
            <a:ext cx="0" cy="0"/>
          </a:xfrm>
        </p:spPr>
        <p:txBody>
          <a:bodyPr/>
          <a:lstStyle>
            <a:lvl1pPr>
              <a:defRPr sz="100">
                <a:noFill/>
              </a:defRPr>
            </a:lvl1pPr>
          </a:lstStyle>
          <a:p>
            <a:endParaRPr lang="da-DK" dirty="0"/>
          </a:p>
        </p:txBody>
      </p:sp>
      <p:sp>
        <p:nvSpPr>
          <p:cNvPr id="6" name="Slide Number Placeholder 5"/>
          <p:cNvSpPr>
            <a:spLocks noGrp="1"/>
          </p:cNvSpPr>
          <p:nvPr>
            <p:ph type="sldNum" sz="quarter" idx="12"/>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1" name="Date">
            <a:extLst>
              <a:ext uri="{FF2B5EF4-FFF2-40B4-BE49-F238E27FC236}">
                <a16:creationId xmlns:a16="http://schemas.microsoft.com/office/drawing/2014/main" id="{59CB0CE6-DDF5-4768-8082-608D58FD08E3}"/>
              </a:ext>
            </a:extLst>
          </p:cNvPr>
          <p:cNvSpPr>
            <a:spLocks noGrp="1"/>
          </p:cNvSpPr>
          <p:nvPr>
            <p:ph type="dt" sz="half" idx="10"/>
          </p:nvPr>
        </p:nvSpPr>
        <p:spPr>
          <a:xfrm>
            <a:off x="0" y="6858000"/>
            <a:ext cx="0" cy="0"/>
          </a:xfrm>
        </p:spPr>
        <p:txBody>
          <a:bodyPr/>
          <a:lstStyle>
            <a:lvl1pPr>
              <a:defRPr sz="100">
                <a:noFill/>
              </a:defRPr>
            </a:lvl1pPr>
          </a:lstStyle>
          <a:p>
            <a:fld id="{7DA47DBE-5E1B-4A0E-A5D7-FD0A9F96B4B9}" type="datetime2">
              <a:rPr lang="da-DK" smtClean="0"/>
              <a:t>2. juni 2023</a:t>
            </a:fld>
            <a:endParaRPr lang="da-DK" dirty="0"/>
          </a:p>
        </p:txBody>
      </p:sp>
      <p:sp>
        <p:nvSpPr>
          <p:cNvPr id="12" name="Text Placeholder 7">
            <a:extLst>
              <a:ext uri="{FF2B5EF4-FFF2-40B4-BE49-F238E27FC236}">
                <a16:creationId xmlns:a16="http://schemas.microsoft.com/office/drawing/2014/main" id="{ED32680B-F3FB-49DB-96A2-CB46341C5070}"/>
              </a:ext>
            </a:extLst>
          </p:cNvPr>
          <p:cNvSpPr>
            <a:spLocks noGrp="1" noChangeAspect="1"/>
          </p:cNvSpPr>
          <p:nvPr>
            <p:ph type="body" sz="quarter" idx="18" hasCustomPrompt="1"/>
          </p:nvPr>
        </p:nvSpPr>
        <p:spPr>
          <a:xfrm>
            <a:off x="9799638" y="542879"/>
            <a:ext cx="1852362" cy="510160"/>
          </a:xfrm>
          <a:blipFill>
            <a:blip r:embed="rId2"/>
            <a:stretch>
              <a:fillRect/>
            </a:stretch>
          </a:blipFill>
        </p:spPr>
        <p:txBody>
          <a:bodyPr/>
          <a:lstStyle>
            <a:lvl1pPr marL="0" indent="0">
              <a:buNone/>
              <a:defRPr sz="100">
                <a:noFill/>
              </a:defRPr>
            </a:lvl1pPr>
          </a:lstStyle>
          <a:p>
            <a:pPr lvl="0"/>
            <a:r>
              <a:rPr lang="da-DK" dirty="0"/>
              <a:t>.</a:t>
            </a:r>
          </a:p>
        </p:txBody>
      </p:sp>
    </p:spTree>
    <p:extLst>
      <p:ext uri="{BB962C8B-B14F-4D97-AF65-F5344CB8AC3E}">
        <p14:creationId xmlns:p14="http://schemas.microsoft.com/office/powerpoint/2010/main" val="4244013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rside">
    <p:bg>
      <p:bgPr>
        <a:solidFill>
          <a:schemeClr val="bg2"/>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3B2F4D76-B70D-46F5-9EF3-B5B4F0DBD8AA}"/>
              </a:ext>
            </a:extLst>
          </p:cNvPr>
          <p:cNvSpPr/>
          <p:nvPr userDrawn="1"/>
        </p:nvSpPr>
        <p:spPr>
          <a:xfrm>
            <a:off x="0" y="520619"/>
            <a:ext cx="4233836" cy="5778004"/>
          </a:xfrm>
          <a:custGeom>
            <a:avLst/>
            <a:gdLst>
              <a:gd name="connsiteX0" fmla="*/ 1101611 w 4233836"/>
              <a:gd name="connsiteY0" fmla="*/ 5236163 h 5778004"/>
              <a:gd name="connsiteX1" fmla="*/ 3197072 w 4233836"/>
              <a:gd name="connsiteY1" fmla="*/ 5457238 h 5778004"/>
              <a:gd name="connsiteX2" fmla="*/ 3176906 w 4233836"/>
              <a:gd name="connsiteY2" fmla="*/ 5778004 h 5778004"/>
              <a:gd name="connsiteX3" fmla="*/ 1101611 w 4233836"/>
              <a:gd name="connsiteY3" fmla="*/ 5556929 h 5778004"/>
              <a:gd name="connsiteX4" fmla="*/ 141195 w 4233836"/>
              <a:gd name="connsiteY4" fmla="*/ 5591472 h 5778004"/>
              <a:gd name="connsiteX5" fmla="*/ 0 w 4233836"/>
              <a:gd name="connsiteY5" fmla="*/ 5603816 h 5778004"/>
              <a:gd name="connsiteX6" fmla="*/ 0 w 4233836"/>
              <a:gd name="connsiteY6" fmla="*/ 5282138 h 5778004"/>
              <a:gd name="connsiteX7" fmla="*/ 131995 w 4233836"/>
              <a:gd name="connsiteY7" fmla="*/ 5270706 h 5778004"/>
              <a:gd name="connsiteX8" fmla="*/ 1101611 w 4233836"/>
              <a:gd name="connsiteY8" fmla="*/ 5236163 h 5778004"/>
              <a:gd name="connsiteX9" fmla="*/ 3438739 w 4233836"/>
              <a:gd name="connsiteY9" fmla="*/ 2877474 h 5778004"/>
              <a:gd name="connsiteX10" fmla="*/ 3307797 w 4233836"/>
              <a:gd name="connsiteY10" fmla="*/ 2891475 h 5778004"/>
              <a:gd name="connsiteX11" fmla="*/ 2784981 w 4233836"/>
              <a:gd name="connsiteY11" fmla="*/ 4614031 h 5778004"/>
              <a:gd name="connsiteX12" fmla="*/ 2816183 w 4233836"/>
              <a:gd name="connsiteY12" fmla="*/ 4618979 h 5778004"/>
              <a:gd name="connsiteX13" fmla="*/ 3031548 w 4233836"/>
              <a:gd name="connsiteY13" fmla="*/ 4658551 h 5778004"/>
              <a:gd name="connsiteX14" fmla="*/ 3056283 w 4233836"/>
              <a:gd name="connsiteY14" fmla="*/ 4663877 h 5778004"/>
              <a:gd name="connsiteX15" fmla="*/ 3869425 w 4233836"/>
              <a:gd name="connsiteY15" fmla="*/ 2933714 h 5778004"/>
              <a:gd name="connsiteX16" fmla="*/ 3592752 w 4233836"/>
              <a:gd name="connsiteY16" fmla="*/ 2879062 h 5778004"/>
              <a:gd name="connsiteX17" fmla="*/ 3438739 w 4233836"/>
              <a:gd name="connsiteY17" fmla="*/ 2877474 h 5778004"/>
              <a:gd name="connsiteX18" fmla="*/ 2642826 w 4233836"/>
              <a:gd name="connsiteY18" fmla="*/ 2292382 h 5778004"/>
              <a:gd name="connsiteX19" fmla="*/ 1248489 w 4233836"/>
              <a:gd name="connsiteY19" fmla="*/ 2678394 h 5778004"/>
              <a:gd name="connsiteX20" fmla="*/ 1248489 w 4233836"/>
              <a:gd name="connsiteY20" fmla="*/ 4498358 h 5778004"/>
              <a:gd name="connsiteX21" fmla="*/ 1351229 w 4233836"/>
              <a:gd name="connsiteY21" fmla="*/ 4498358 h 5778004"/>
              <a:gd name="connsiteX22" fmla="*/ 2394580 w 4233836"/>
              <a:gd name="connsiteY22" fmla="*/ 4559999 h 5778004"/>
              <a:gd name="connsiteX23" fmla="*/ 2511013 w 4233836"/>
              <a:gd name="connsiteY23" fmla="*/ 4573318 h 5778004"/>
              <a:gd name="connsiteX24" fmla="*/ 2533087 w 4233836"/>
              <a:gd name="connsiteY24" fmla="*/ 4497976 h 5778004"/>
              <a:gd name="connsiteX25" fmla="*/ 3092813 w 4233836"/>
              <a:gd name="connsiteY25" fmla="*/ 2335178 h 5778004"/>
              <a:gd name="connsiteX26" fmla="*/ 2642826 w 4233836"/>
              <a:gd name="connsiteY26" fmla="*/ 2292382 h 5778004"/>
              <a:gd name="connsiteX27" fmla="*/ 2706216 w 4233836"/>
              <a:gd name="connsiteY27" fmla="*/ 1986631 h 5778004"/>
              <a:gd name="connsiteX28" fmla="*/ 3169295 w 4233836"/>
              <a:gd name="connsiteY28" fmla="*/ 2032670 h 5778004"/>
              <a:gd name="connsiteX29" fmla="*/ 3459244 w 4233836"/>
              <a:gd name="connsiteY29" fmla="*/ 2287231 h 5778004"/>
              <a:gd name="connsiteX30" fmla="*/ 3397978 w 4233836"/>
              <a:gd name="connsiteY30" fmla="*/ 2609523 h 5778004"/>
              <a:gd name="connsiteX31" fmla="*/ 3459617 w 4233836"/>
              <a:gd name="connsiteY31" fmla="*/ 2605717 h 5778004"/>
              <a:gd name="connsiteX32" fmla="*/ 3616773 w 4233836"/>
              <a:gd name="connsiteY32" fmla="*/ 2600391 h 5778004"/>
              <a:gd name="connsiteX33" fmla="*/ 4054736 w 4233836"/>
              <a:gd name="connsiteY33" fmla="*/ 2666975 h 5778004"/>
              <a:gd name="connsiteX34" fmla="*/ 4171934 w 4233836"/>
              <a:gd name="connsiteY34" fmla="*/ 3100757 h 5778004"/>
              <a:gd name="connsiteX35" fmla="*/ 3194790 w 4233836"/>
              <a:gd name="connsiteY35" fmla="*/ 4979697 h 5778004"/>
              <a:gd name="connsiteX36" fmla="*/ 3164346 w 4233836"/>
              <a:gd name="connsiteY36" fmla="*/ 4970948 h 5778004"/>
              <a:gd name="connsiteX37" fmla="*/ 1158693 w 4233836"/>
              <a:gd name="connsiteY37" fmla="*/ 4775368 h 5778004"/>
              <a:gd name="connsiteX38" fmla="*/ 1084114 w 4233836"/>
              <a:gd name="connsiteY38" fmla="*/ 4775368 h 5778004"/>
              <a:gd name="connsiteX39" fmla="*/ 1009533 w 4233836"/>
              <a:gd name="connsiteY39" fmla="*/ 4775368 h 5778004"/>
              <a:gd name="connsiteX40" fmla="*/ 19975 w 4233836"/>
              <a:gd name="connsiteY40" fmla="*/ 4815226 h 5778004"/>
              <a:gd name="connsiteX41" fmla="*/ 0 w 4233836"/>
              <a:gd name="connsiteY41" fmla="*/ 4817183 h 5778004"/>
              <a:gd name="connsiteX42" fmla="*/ 0 w 4233836"/>
              <a:gd name="connsiteY42" fmla="*/ 4536654 h 5778004"/>
              <a:gd name="connsiteX43" fmla="*/ 4637 w 4233836"/>
              <a:gd name="connsiteY43" fmla="*/ 4536182 h 5778004"/>
              <a:gd name="connsiteX44" fmla="*/ 817756 w 4233836"/>
              <a:gd name="connsiteY44" fmla="*/ 4497976 h 5778004"/>
              <a:gd name="connsiteX45" fmla="*/ 920492 w 4233836"/>
              <a:gd name="connsiteY45" fmla="*/ 4497976 h 5778004"/>
              <a:gd name="connsiteX46" fmla="*/ 920492 w 4233836"/>
              <a:gd name="connsiteY46" fmla="*/ 2678011 h 5778004"/>
              <a:gd name="connsiteX47" fmla="*/ 67724 w 4233836"/>
              <a:gd name="connsiteY47" fmla="*/ 2346280 h 5778004"/>
              <a:gd name="connsiteX48" fmla="*/ 0 w 4233836"/>
              <a:gd name="connsiteY48" fmla="*/ 2335047 h 5778004"/>
              <a:gd name="connsiteX49" fmla="*/ 0 w 4233836"/>
              <a:gd name="connsiteY49" fmla="*/ 2032971 h 5778004"/>
              <a:gd name="connsiteX50" fmla="*/ 70838 w 4233836"/>
              <a:gd name="connsiteY50" fmla="*/ 2044300 h 5778004"/>
              <a:gd name="connsiteX51" fmla="*/ 1084493 w 4233836"/>
              <a:gd name="connsiteY51" fmla="*/ 2442857 h 5778004"/>
              <a:gd name="connsiteX52" fmla="*/ 2706216 w 4233836"/>
              <a:gd name="connsiteY52" fmla="*/ 1986631 h 5778004"/>
              <a:gd name="connsiteX53" fmla="*/ 1079544 w 4233836"/>
              <a:gd name="connsiteY53" fmla="*/ 1176910 h 5778004"/>
              <a:gd name="connsiteX54" fmla="*/ 756491 w 4233836"/>
              <a:gd name="connsiteY54" fmla="*/ 1411303 h 5778004"/>
              <a:gd name="connsiteX55" fmla="*/ 1079544 w 4233836"/>
              <a:gd name="connsiteY55" fmla="*/ 1638465 h 5778004"/>
              <a:gd name="connsiteX56" fmla="*/ 1399930 w 4233836"/>
              <a:gd name="connsiteY56" fmla="*/ 1411303 h 5778004"/>
              <a:gd name="connsiteX57" fmla="*/ 1079544 w 4233836"/>
              <a:gd name="connsiteY57" fmla="*/ 1176910 h 5778004"/>
              <a:gd name="connsiteX58" fmla="*/ 946365 w 4233836"/>
              <a:gd name="connsiteY58" fmla="*/ 0 h 5778004"/>
              <a:gd name="connsiteX59" fmla="*/ 1222610 w 4233836"/>
              <a:gd name="connsiteY59" fmla="*/ 0 h 5778004"/>
              <a:gd name="connsiteX60" fmla="*/ 1222610 w 4233836"/>
              <a:gd name="connsiteY60" fmla="*/ 356156 h 5778004"/>
              <a:gd name="connsiteX61" fmla="*/ 1578390 w 4233836"/>
              <a:gd name="connsiteY61" fmla="*/ 356156 h 5778004"/>
              <a:gd name="connsiteX62" fmla="*/ 1578390 w 4233836"/>
              <a:gd name="connsiteY62" fmla="*/ 632024 h 5778004"/>
              <a:gd name="connsiteX63" fmla="*/ 1222610 w 4233836"/>
              <a:gd name="connsiteY63" fmla="*/ 632024 h 5778004"/>
              <a:gd name="connsiteX64" fmla="*/ 1222610 w 4233836"/>
              <a:gd name="connsiteY64" fmla="*/ 971817 h 5778004"/>
              <a:gd name="connsiteX65" fmla="*/ 1661718 w 4233836"/>
              <a:gd name="connsiteY65" fmla="*/ 1411683 h 5778004"/>
              <a:gd name="connsiteX66" fmla="*/ 1079544 w 4233836"/>
              <a:gd name="connsiteY66" fmla="*/ 1874000 h 5778004"/>
              <a:gd name="connsiteX67" fmla="*/ 507262 w 4233836"/>
              <a:gd name="connsiteY67" fmla="*/ 1411683 h 5778004"/>
              <a:gd name="connsiteX68" fmla="*/ 946365 w 4233836"/>
              <a:gd name="connsiteY68" fmla="*/ 971817 h 5778004"/>
              <a:gd name="connsiteX69" fmla="*/ 946365 w 4233836"/>
              <a:gd name="connsiteY69" fmla="*/ 632024 h 5778004"/>
              <a:gd name="connsiteX70" fmla="*/ 590591 w 4233836"/>
              <a:gd name="connsiteY70" fmla="*/ 632024 h 5778004"/>
              <a:gd name="connsiteX71" fmla="*/ 590591 w 4233836"/>
              <a:gd name="connsiteY71" fmla="*/ 356156 h 5778004"/>
              <a:gd name="connsiteX72" fmla="*/ 946365 w 4233836"/>
              <a:gd name="connsiteY72" fmla="*/ 356156 h 5778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4233836" h="5778004">
                <a:moveTo>
                  <a:pt x="1101611" y="5236163"/>
                </a:moveTo>
                <a:cubicBezTo>
                  <a:pt x="2611471" y="5236163"/>
                  <a:pt x="3197072" y="5457238"/>
                  <a:pt x="3197072" y="5457238"/>
                </a:cubicBezTo>
                <a:lnTo>
                  <a:pt x="3176906" y="5778004"/>
                </a:lnTo>
                <a:cubicBezTo>
                  <a:pt x="3176906" y="5778004"/>
                  <a:pt x="2597009" y="5556929"/>
                  <a:pt x="1101611" y="5556929"/>
                </a:cubicBezTo>
                <a:cubicBezTo>
                  <a:pt x="727764" y="5556929"/>
                  <a:pt x="409018" y="5570746"/>
                  <a:pt x="141195" y="5591472"/>
                </a:cubicBezTo>
                <a:lnTo>
                  <a:pt x="0" y="5603816"/>
                </a:lnTo>
                <a:lnTo>
                  <a:pt x="0" y="5282138"/>
                </a:lnTo>
                <a:lnTo>
                  <a:pt x="131995" y="5270706"/>
                </a:lnTo>
                <a:cubicBezTo>
                  <a:pt x="402358" y="5249980"/>
                  <a:pt x="724148" y="5236163"/>
                  <a:pt x="1101611" y="5236163"/>
                </a:cubicBezTo>
                <a:close/>
                <a:moveTo>
                  <a:pt x="3438739" y="2877474"/>
                </a:moveTo>
                <a:cubicBezTo>
                  <a:pt x="3389846" y="2879609"/>
                  <a:pt x="3344803" y="2884340"/>
                  <a:pt x="3307797" y="2891475"/>
                </a:cubicBezTo>
                <a:lnTo>
                  <a:pt x="2784981" y="4614031"/>
                </a:lnTo>
                <a:lnTo>
                  <a:pt x="2816183" y="4618979"/>
                </a:lnTo>
                <a:cubicBezTo>
                  <a:pt x="2863366" y="4625450"/>
                  <a:pt x="2987411" y="4648280"/>
                  <a:pt x="3031548" y="4658551"/>
                </a:cubicBezTo>
                <a:lnTo>
                  <a:pt x="3056283" y="4663877"/>
                </a:lnTo>
                <a:lnTo>
                  <a:pt x="3869425" y="2933714"/>
                </a:lnTo>
                <a:cubicBezTo>
                  <a:pt x="3800934" y="2903271"/>
                  <a:pt x="3697531" y="2885577"/>
                  <a:pt x="3592752" y="2879062"/>
                </a:cubicBezTo>
                <a:cubicBezTo>
                  <a:pt x="3540361" y="2875803"/>
                  <a:pt x="3487627" y="2875340"/>
                  <a:pt x="3438739" y="2877474"/>
                </a:cubicBezTo>
                <a:close/>
                <a:moveTo>
                  <a:pt x="2642826" y="2292382"/>
                </a:moveTo>
                <a:cubicBezTo>
                  <a:pt x="2171412" y="2292418"/>
                  <a:pt x="1653444" y="2420981"/>
                  <a:pt x="1248489" y="2678394"/>
                </a:cubicBezTo>
                <a:lnTo>
                  <a:pt x="1248489" y="4498358"/>
                </a:lnTo>
                <a:lnTo>
                  <a:pt x="1351229" y="4498358"/>
                </a:lnTo>
                <a:cubicBezTo>
                  <a:pt x="1778537" y="4505208"/>
                  <a:pt x="2092841" y="4524614"/>
                  <a:pt x="2394580" y="4559999"/>
                </a:cubicBezTo>
                <a:lnTo>
                  <a:pt x="2511013" y="4573318"/>
                </a:lnTo>
                <a:lnTo>
                  <a:pt x="2533087" y="4497976"/>
                </a:lnTo>
                <a:lnTo>
                  <a:pt x="3092813" y="2335178"/>
                </a:lnTo>
                <a:cubicBezTo>
                  <a:pt x="2951933" y="2306640"/>
                  <a:pt x="2799965" y="2292370"/>
                  <a:pt x="2642826" y="2292382"/>
                </a:cubicBezTo>
                <a:close/>
                <a:moveTo>
                  <a:pt x="2706216" y="1986631"/>
                </a:moveTo>
                <a:cubicBezTo>
                  <a:pt x="2923483" y="1986631"/>
                  <a:pt x="3077211" y="2018594"/>
                  <a:pt x="3169295" y="2032670"/>
                </a:cubicBezTo>
                <a:cubicBezTo>
                  <a:pt x="3371346" y="2063874"/>
                  <a:pt x="3459244" y="2128179"/>
                  <a:pt x="3459244" y="2287231"/>
                </a:cubicBezTo>
                <a:cubicBezTo>
                  <a:pt x="3459244" y="2354580"/>
                  <a:pt x="3439838" y="2439431"/>
                  <a:pt x="3397978" y="2609523"/>
                </a:cubicBezTo>
                <a:lnTo>
                  <a:pt x="3459617" y="2605717"/>
                </a:lnTo>
                <a:cubicBezTo>
                  <a:pt x="3509087" y="2602291"/>
                  <a:pt x="3545993" y="2600391"/>
                  <a:pt x="3616773" y="2600391"/>
                </a:cubicBezTo>
                <a:cubicBezTo>
                  <a:pt x="3730166" y="2600391"/>
                  <a:pt x="3928790" y="2622079"/>
                  <a:pt x="4054736" y="2666975"/>
                </a:cubicBezTo>
                <a:cubicBezTo>
                  <a:pt x="4219496" y="2725577"/>
                  <a:pt x="4297117" y="2860273"/>
                  <a:pt x="4171934" y="3100757"/>
                </a:cubicBezTo>
                <a:cubicBezTo>
                  <a:pt x="4009835" y="3413532"/>
                  <a:pt x="3194790" y="4979697"/>
                  <a:pt x="3194790" y="4979697"/>
                </a:cubicBezTo>
                <a:lnTo>
                  <a:pt x="3164346" y="4970948"/>
                </a:lnTo>
                <a:cubicBezTo>
                  <a:pt x="2604620" y="4821029"/>
                  <a:pt x="1683411" y="4770421"/>
                  <a:pt x="1158693" y="4775368"/>
                </a:cubicBezTo>
                <a:lnTo>
                  <a:pt x="1084114" y="4775368"/>
                </a:lnTo>
                <a:lnTo>
                  <a:pt x="1009533" y="4775368"/>
                </a:lnTo>
                <a:cubicBezTo>
                  <a:pt x="747364" y="4772895"/>
                  <a:pt x="385881" y="4784405"/>
                  <a:pt x="19975" y="4815226"/>
                </a:cubicBezTo>
                <a:lnTo>
                  <a:pt x="0" y="4817183"/>
                </a:lnTo>
                <a:lnTo>
                  <a:pt x="0" y="4536654"/>
                </a:lnTo>
                <a:lnTo>
                  <a:pt x="4637" y="4536182"/>
                </a:lnTo>
                <a:cubicBezTo>
                  <a:pt x="240361" y="4515529"/>
                  <a:pt x="497272" y="4503115"/>
                  <a:pt x="817756" y="4497976"/>
                </a:cubicBezTo>
                <a:lnTo>
                  <a:pt x="920492" y="4497976"/>
                </a:lnTo>
                <a:lnTo>
                  <a:pt x="920492" y="2678011"/>
                </a:lnTo>
                <a:cubicBezTo>
                  <a:pt x="667395" y="2517129"/>
                  <a:pt x="370154" y="2406577"/>
                  <a:pt x="67724" y="2346280"/>
                </a:cubicBezTo>
                <a:lnTo>
                  <a:pt x="0" y="2335047"/>
                </a:lnTo>
                <a:lnTo>
                  <a:pt x="0" y="2032971"/>
                </a:lnTo>
                <a:lnTo>
                  <a:pt x="70838" y="2044300"/>
                </a:lnTo>
                <a:cubicBezTo>
                  <a:pt x="411262" y="2110539"/>
                  <a:pt x="753451" y="2237385"/>
                  <a:pt x="1084493" y="2442857"/>
                </a:cubicBezTo>
                <a:cubicBezTo>
                  <a:pt x="1613775" y="2113721"/>
                  <a:pt x="2172363" y="1986631"/>
                  <a:pt x="2706216" y="1986631"/>
                </a:cubicBezTo>
                <a:close/>
                <a:moveTo>
                  <a:pt x="1079544" y="1176910"/>
                </a:moveTo>
                <a:cubicBezTo>
                  <a:pt x="902228" y="1176910"/>
                  <a:pt x="756491" y="1283451"/>
                  <a:pt x="756491" y="1411303"/>
                </a:cubicBezTo>
                <a:cubicBezTo>
                  <a:pt x="756491" y="1538771"/>
                  <a:pt x="902228" y="1638465"/>
                  <a:pt x="1079544" y="1638465"/>
                </a:cubicBezTo>
                <a:cubicBezTo>
                  <a:pt x="1257618" y="1638465"/>
                  <a:pt x="1399930" y="1539151"/>
                  <a:pt x="1399930" y="1411303"/>
                </a:cubicBezTo>
                <a:cubicBezTo>
                  <a:pt x="1399930" y="1283451"/>
                  <a:pt x="1257618" y="1176910"/>
                  <a:pt x="1079544" y="1176910"/>
                </a:cubicBezTo>
                <a:close/>
                <a:moveTo>
                  <a:pt x="946365" y="0"/>
                </a:moveTo>
                <a:lnTo>
                  <a:pt x="1222610" y="0"/>
                </a:lnTo>
                <a:lnTo>
                  <a:pt x="1222610" y="356156"/>
                </a:lnTo>
                <a:lnTo>
                  <a:pt x="1578390" y="356156"/>
                </a:lnTo>
                <a:lnTo>
                  <a:pt x="1578390" y="632024"/>
                </a:lnTo>
                <a:lnTo>
                  <a:pt x="1222610" y="632024"/>
                </a:lnTo>
                <a:lnTo>
                  <a:pt x="1222610" y="971817"/>
                </a:lnTo>
                <a:cubicBezTo>
                  <a:pt x="1473750" y="1021281"/>
                  <a:pt x="1661718" y="1196697"/>
                  <a:pt x="1661718" y="1411683"/>
                </a:cubicBezTo>
                <a:cubicBezTo>
                  <a:pt x="1661718" y="1664341"/>
                  <a:pt x="1398412" y="1874000"/>
                  <a:pt x="1079544" y="1874000"/>
                </a:cubicBezTo>
                <a:cubicBezTo>
                  <a:pt x="760680" y="1874000"/>
                  <a:pt x="507262" y="1664341"/>
                  <a:pt x="507262" y="1411683"/>
                </a:cubicBezTo>
                <a:cubicBezTo>
                  <a:pt x="507262" y="1196317"/>
                  <a:pt x="694470" y="1020899"/>
                  <a:pt x="946365" y="971817"/>
                </a:cubicBezTo>
                <a:lnTo>
                  <a:pt x="946365" y="632024"/>
                </a:lnTo>
                <a:lnTo>
                  <a:pt x="590591" y="632024"/>
                </a:lnTo>
                <a:lnTo>
                  <a:pt x="590591" y="356156"/>
                </a:lnTo>
                <a:lnTo>
                  <a:pt x="946365" y="356156"/>
                </a:lnTo>
                <a:close/>
              </a:path>
            </a:pathLst>
          </a:custGeom>
          <a:solidFill>
            <a:srgbClr val="CCE4EA"/>
          </a:solidFill>
          <a:ln w="9683" cap="flat">
            <a:noFill/>
            <a:prstDash val="solid"/>
            <a:miter/>
          </a:ln>
        </p:spPr>
        <p:txBody>
          <a:bodyPr wrap="square" rtlCol="0" anchor="ctr">
            <a:noAutofit/>
          </a:bodyPr>
          <a:lstStyle/>
          <a:p>
            <a:endParaRPr lang="da-DK" dirty="0"/>
          </a:p>
        </p:txBody>
      </p:sp>
      <p:sp>
        <p:nvSpPr>
          <p:cNvPr id="2" name="Title 1"/>
          <p:cNvSpPr>
            <a:spLocks noGrp="1"/>
          </p:cNvSpPr>
          <p:nvPr>
            <p:ph type="ctrTitle" hasCustomPrompt="1"/>
          </p:nvPr>
        </p:nvSpPr>
        <p:spPr>
          <a:xfrm>
            <a:off x="2430000" y="3808800"/>
            <a:ext cx="9223200" cy="1378800"/>
          </a:xfrm>
        </p:spPr>
        <p:txBody>
          <a:bodyPr anchor="t" anchorCtr="0"/>
          <a:lstStyle>
            <a:lvl1pPr algn="l">
              <a:defRPr sz="5400"/>
            </a:lvl1pPr>
          </a:lstStyle>
          <a:p>
            <a:r>
              <a:rPr lang="da-DK" dirty="0"/>
              <a:t>Klik for at tilføje titel</a:t>
            </a:r>
          </a:p>
        </p:txBody>
      </p:sp>
      <p:sp>
        <p:nvSpPr>
          <p:cNvPr id="7" name="Rectangle 6">
            <a:extLst>
              <a:ext uri="{FF2B5EF4-FFF2-40B4-BE49-F238E27FC236}">
                <a16:creationId xmlns:a16="http://schemas.microsoft.com/office/drawing/2014/main" id="{CAFB3418-DE63-4E57-97F5-08DB0EAAB189}"/>
              </a:ext>
            </a:extLst>
          </p:cNvPr>
          <p:cNvSpPr/>
          <p:nvPr userDrawn="1"/>
        </p:nvSpPr>
        <p:spPr>
          <a:xfrm>
            <a:off x="2421999" y="5541226"/>
            <a:ext cx="489012" cy="7298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 name="FLD_PresentationTitle"/>
          <p:cNvSpPr>
            <a:spLocks noGrp="1"/>
          </p:cNvSpPr>
          <p:nvPr>
            <p:ph type="ftr" sz="quarter" idx="11"/>
          </p:nvPr>
        </p:nvSpPr>
        <p:spPr>
          <a:xfrm>
            <a:off x="0" y="6858000"/>
            <a:ext cx="0" cy="0"/>
          </a:xfrm>
        </p:spPr>
        <p:txBody>
          <a:bodyPr/>
          <a:lstStyle>
            <a:lvl1pPr>
              <a:defRPr sz="100">
                <a:noFill/>
              </a:defRPr>
            </a:lvl1pPr>
          </a:lstStyle>
          <a:p>
            <a:endParaRPr lang="da-DK" dirty="0"/>
          </a:p>
        </p:txBody>
      </p:sp>
      <p:sp>
        <p:nvSpPr>
          <p:cNvPr id="6" name="Slide Number Placeholder 5"/>
          <p:cNvSpPr>
            <a:spLocks noGrp="1"/>
          </p:cNvSpPr>
          <p:nvPr>
            <p:ph type="sldNum" sz="quarter" idx="12"/>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0" name="Date">
            <a:extLst>
              <a:ext uri="{FF2B5EF4-FFF2-40B4-BE49-F238E27FC236}">
                <a16:creationId xmlns:a16="http://schemas.microsoft.com/office/drawing/2014/main" id="{7EEA76A7-3512-4E80-BE48-6DBAA4732A90}"/>
              </a:ext>
            </a:extLst>
          </p:cNvPr>
          <p:cNvSpPr>
            <a:spLocks noGrp="1"/>
          </p:cNvSpPr>
          <p:nvPr>
            <p:ph type="dt" sz="half" idx="10"/>
          </p:nvPr>
        </p:nvSpPr>
        <p:spPr>
          <a:xfrm>
            <a:off x="0" y="6858000"/>
            <a:ext cx="0" cy="0"/>
          </a:xfrm>
        </p:spPr>
        <p:txBody>
          <a:bodyPr/>
          <a:lstStyle>
            <a:lvl1pPr>
              <a:defRPr sz="100">
                <a:noFill/>
              </a:defRPr>
            </a:lvl1pPr>
          </a:lstStyle>
          <a:p>
            <a:fld id="{6D29C85A-9AB6-4E0C-9D73-FA8E2C7093E2}" type="datetime2">
              <a:rPr lang="da-DK" smtClean="0"/>
              <a:t>2. juni 2023</a:t>
            </a:fld>
            <a:endParaRPr lang="da-DK" dirty="0"/>
          </a:p>
        </p:txBody>
      </p:sp>
    </p:spTree>
    <p:extLst>
      <p:ext uri="{BB962C8B-B14F-4D97-AF65-F5344CB8AC3E}">
        <p14:creationId xmlns:p14="http://schemas.microsoft.com/office/powerpoint/2010/main" val="34224251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el og indho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169AF2D-18F3-4203-A6D2-9EF2AB19D598}"/>
              </a:ext>
            </a:extLst>
          </p:cNvPr>
          <p:cNvSpPr/>
          <p:nvPr userDrawn="1"/>
        </p:nvSpPr>
        <p:spPr>
          <a:xfrm>
            <a:off x="9144000" y="0"/>
            <a:ext cx="3049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title" hasCustomPrompt="1"/>
          </p:nvPr>
        </p:nvSpPr>
        <p:spPr>
          <a:xfrm>
            <a:off x="541475" y="539750"/>
            <a:ext cx="8331026" cy="934890"/>
          </a:xfrm>
        </p:spPr>
        <p:txBody>
          <a:bodyPr/>
          <a:lstStyle>
            <a:lvl1pPr>
              <a:defRPr/>
            </a:lvl1pPr>
          </a:lstStyle>
          <a:p>
            <a:r>
              <a:rPr lang="da-DK" dirty="0"/>
              <a:t>Klik for at tilføje titel</a:t>
            </a:r>
          </a:p>
        </p:txBody>
      </p:sp>
      <p:sp>
        <p:nvSpPr>
          <p:cNvPr id="3" name="Content Placeholder 2"/>
          <p:cNvSpPr>
            <a:spLocks noGrp="1"/>
          </p:cNvSpPr>
          <p:nvPr>
            <p:ph sz="half" idx="1" hasCustomPrompt="1"/>
          </p:nvPr>
        </p:nvSpPr>
        <p:spPr>
          <a:xfrm>
            <a:off x="539748" y="1800000"/>
            <a:ext cx="8332789" cy="4518000"/>
          </a:xfrm>
        </p:spPr>
        <p:txBody>
          <a:bodyPr/>
          <a:lstStyle>
            <a:lvl1pPr>
              <a:defRPr/>
            </a:lvl1pPr>
            <a:lvl5pPr>
              <a:defRPr/>
            </a:lvl5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6</a:t>
            </a:r>
          </a:p>
          <a:p>
            <a:pPr lvl="6"/>
            <a:r>
              <a:rPr lang="da-DK" dirty="0"/>
              <a:t>7</a:t>
            </a:r>
          </a:p>
          <a:p>
            <a:pPr lvl="7"/>
            <a:r>
              <a:rPr lang="da-DK" dirty="0"/>
              <a:t>8</a:t>
            </a:r>
          </a:p>
          <a:p>
            <a:pPr lvl="8"/>
            <a:r>
              <a:rPr lang="da-DK" dirty="0"/>
              <a:t>9</a:t>
            </a:r>
          </a:p>
        </p:txBody>
      </p:sp>
      <p:sp>
        <p:nvSpPr>
          <p:cNvPr id="4" name="Content Placeholder 3"/>
          <p:cNvSpPr>
            <a:spLocks noGrp="1"/>
          </p:cNvSpPr>
          <p:nvPr>
            <p:ph sz="half" idx="2" hasCustomPrompt="1"/>
          </p:nvPr>
        </p:nvSpPr>
        <p:spPr>
          <a:xfrm>
            <a:off x="9637200" y="1800000"/>
            <a:ext cx="2066400" cy="4518000"/>
          </a:xfrm>
        </p:spPr>
        <p:txBody>
          <a:bodyPr anchor="b"/>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5" name="Date"/>
          <p:cNvSpPr>
            <a:spLocks noGrp="1"/>
          </p:cNvSpPr>
          <p:nvPr>
            <p:ph type="dt" sz="half" idx="10"/>
          </p:nvPr>
        </p:nvSpPr>
        <p:spPr/>
        <p:txBody>
          <a:bodyPr/>
          <a:lstStyle/>
          <a:p>
            <a:fld id="{584D7E3F-5350-4061-9310-079743EF8A82}" type="datetime2">
              <a:rPr lang="da-DK" smtClean="0"/>
              <a:t>2. juni 2023</a:t>
            </a:fld>
            <a:endParaRPr lang="da-DK" dirty="0"/>
          </a:p>
        </p:txBody>
      </p:sp>
      <p:sp>
        <p:nvSpPr>
          <p:cNvPr id="6" name="FLD_PresentationTitle"/>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
        <p:nvSpPr>
          <p:cNvPr id="11" name="Text Placeholder 10">
            <a:extLst>
              <a:ext uri="{FF2B5EF4-FFF2-40B4-BE49-F238E27FC236}">
                <a16:creationId xmlns:a16="http://schemas.microsoft.com/office/drawing/2014/main" id="{0B84EFBB-277F-42C8-A80B-D262922E9169}"/>
              </a:ext>
            </a:extLst>
          </p:cNvPr>
          <p:cNvSpPr>
            <a:spLocks noGrp="1"/>
          </p:cNvSpPr>
          <p:nvPr>
            <p:ph type="body" sz="quarter" idx="13" hasCustomPrompt="1"/>
          </p:nvPr>
        </p:nvSpPr>
        <p:spPr>
          <a:xfrm>
            <a:off x="539748" y="6145213"/>
            <a:ext cx="8332788" cy="173037"/>
          </a:xfrm>
        </p:spPr>
        <p:txBody>
          <a:bodyPr/>
          <a:lstStyle>
            <a:lvl1pPr marL="0" indent="0">
              <a:buNone/>
              <a:defRPr sz="1000"/>
            </a:lvl1pPr>
          </a:lstStyle>
          <a:p>
            <a:pPr lvl="0"/>
            <a:r>
              <a:rPr lang="da-DK" noProof="0"/>
              <a:t>Tilføj anmærkningstekst</a:t>
            </a:r>
          </a:p>
        </p:txBody>
      </p:sp>
      <p:pic>
        <p:nvPicPr>
          <p:cNvPr id="12" name="Logo">
            <a:extLst>
              <a:ext uri="{FF2B5EF4-FFF2-40B4-BE49-F238E27FC236}">
                <a16:creationId xmlns:a16="http://schemas.microsoft.com/office/drawing/2014/main" id="{FECC506D-1CDC-4383-9906-AE73BF191FB2}"/>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799638" y="542879"/>
            <a:ext cx="1852362" cy="510160"/>
          </a:xfrm>
          <a:prstGeom prst="rect">
            <a:avLst/>
          </a:prstGeom>
        </p:spPr>
      </p:pic>
    </p:spTree>
    <p:extLst>
      <p:ext uri="{BB962C8B-B14F-4D97-AF65-F5344CB8AC3E}">
        <p14:creationId xmlns:p14="http://schemas.microsoft.com/office/powerpoint/2010/main" val="2690087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Breaker">
    <p:bg>
      <p:bgPr>
        <a:solidFill>
          <a:schemeClr val="bg2"/>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DE324CD6-8F99-4FE4-8760-34B10310669C}"/>
              </a:ext>
            </a:extLst>
          </p:cNvPr>
          <p:cNvSpPr/>
          <p:nvPr userDrawn="1"/>
        </p:nvSpPr>
        <p:spPr>
          <a:xfrm flipH="1">
            <a:off x="7945466" y="520619"/>
            <a:ext cx="4246534" cy="5778004"/>
          </a:xfrm>
          <a:custGeom>
            <a:avLst/>
            <a:gdLst>
              <a:gd name="connsiteX0" fmla="*/ 1101611 w 4233836"/>
              <a:gd name="connsiteY0" fmla="*/ 5236163 h 5778004"/>
              <a:gd name="connsiteX1" fmla="*/ 3197072 w 4233836"/>
              <a:gd name="connsiteY1" fmla="*/ 5457238 h 5778004"/>
              <a:gd name="connsiteX2" fmla="*/ 3176906 w 4233836"/>
              <a:gd name="connsiteY2" fmla="*/ 5778004 h 5778004"/>
              <a:gd name="connsiteX3" fmla="*/ 1101611 w 4233836"/>
              <a:gd name="connsiteY3" fmla="*/ 5556929 h 5778004"/>
              <a:gd name="connsiteX4" fmla="*/ 141195 w 4233836"/>
              <a:gd name="connsiteY4" fmla="*/ 5591472 h 5778004"/>
              <a:gd name="connsiteX5" fmla="*/ 0 w 4233836"/>
              <a:gd name="connsiteY5" fmla="*/ 5603816 h 5778004"/>
              <a:gd name="connsiteX6" fmla="*/ 0 w 4233836"/>
              <a:gd name="connsiteY6" fmla="*/ 5282138 h 5778004"/>
              <a:gd name="connsiteX7" fmla="*/ 131995 w 4233836"/>
              <a:gd name="connsiteY7" fmla="*/ 5270706 h 5778004"/>
              <a:gd name="connsiteX8" fmla="*/ 1101611 w 4233836"/>
              <a:gd name="connsiteY8" fmla="*/ 5236163 h 5778004"/>
              <a:gd name="connsiteX9" fmla="*/ 3438739 w 4233836"/>
              <a:gd name="connsiteY9" fmla="*/ 2877474 h 5778004"/>
              <a:gd name="connsiteX10" fmla="*/ 3307797 w 4233836"/>
              <a:gd name="connsiteY10" fmla="*/ 2891475 h 5778004"/>
              <a:gd name="connsiteX11" fmla="*/ 2784981 w 4233836"/>
              <a:gd name="connsiteY11" fmla="*/ 4614031 h 5778004"/>
              <a:gd name="connsiteX12" fmla="*/ 2816183 w 4233836"/>
              <a:gd name="connsiteY12" fmla="*/ 4618979 h 5778004"/>
              <a:gd name="connsiteX13" fmla="*/ 3031548 w 4233836"/>
              <a:gd name="connsiteY13" fmla="*/ 4658551 h 5778004"/>
              <a:gd name="connsiteX14" fmla="*/ 3056283 w 4233836"/>
              <a:gd name="connsiteY14" fmla="*/ 4663877 h 5778004"/>
              <a:gd name="connsiteX15" fmla="*/ 3869425 w 4233836"/>
              <a:gd name="connsiteY15" fmla="*/ 2933714 h 5778004"/>
              <a:gd name="connsiteX16" fmla="*/ 3592752 w 4233836"/>
              <a:gd name="connsiteY16" fmla="*/ 2879062 h 5778004"/>
              <a:gd name="connsiteX17" fmla="*/ 3438739 w 4233836"/>
              <a:gd name="connsiteY17" fmla="*/ 2877474 h 5778004"/>
              <a:gd name="connsiteX18" fmla="*/ 2642826 w 4233836"/>
              <a:gd name="connsiteY18" fmla="*/ 2292382 h 5778004"/>
              <a:gd name="connsiteX19" fmla="*/ 1248489 w 4233836"/>
              <a:gd name="connsiteY19" fmla="*/ 2678394 h 5778004"/>
              <a:gd name="connsiteX20" fmla="*/ 1248489 w 4233836"/>
              <a:gd name="connsiteY20" fmla="*/ 4498358 h 5778004"/>
              <a:gd name="connsiteX21" fmla="*/ 1351229 w 4233836"/>
              <a:gd name="connsiteY21" fmla="*/ 4498358 h 5778004"/>
              <a:gd name="connsiteX22" fmla="*/ 2394580 w 4233836"/>
              <a:gd name="connsiteY22" fmla="*/ 4559999 h 5778004"/>
              <a:gd name="connsiteX23" fmla="*/ 2511013 w 4233836"/>
              <a:gd name="connsiteY23" fmla="*/ 4573318 h 5778004"/>
              <a:gd name="connsiteX24" fmla="*/ 2533087 w 4233836"/>
              <a:gd name="connsiteY24" fmla="*/ 4497976 h 5778004"/>
              <a:gd name="connsiteX25" fmla="*/ 3092813 w 4233836"/>
              <a:gd name="connsiteY25" fmla="*/ 2335178 h 5778004"/>
              <a:gd name="connsiteX26" fmla="*/ 2642826 w 4233836"/>
              <a:gd name="connsiteY26" fmla="*/ 2292382 h 5778004"/>
              <a:gd name="connsiteX27" fmla="*/ 2706216 w 4233836"/>
              <a:gd name="connsiteY27" fmla="*/ 1986631 h 5778004"/>
              <a:gd name="connsiteX28" fmla="*/ 3169295 w 4233836"/>
              <a:gd name="connsiteY28" fmla="*/ 2032670 h 5778004"/>
              <a:gd name="connsiteX29" fmla="*/ 3459244 w 4233836"/>
              <a:gd name="connsiteY29" fmla="*/ 2287231 h 5778004"/>
              <a:gd name="connsiteX30" fmla="*/ 3397978 w 4233836"/>
              <a:gd name="connsiteY30" fmla="*/ 2609523 h 5778004"/>
              <a:gd name="connsiteX31" fmla="*/ 3459617 w 4233836"/>
              <a:gd name="connsiteY31" fmla="*/ 2605717 h 5778004"/>
              <a:gd name="connsiteX32" fmla="*/ 3616773 w 4233836"/>
              <a:gd name="connsiteY32" fmla="*/ 2600391 h 5778004"/>
              <a:gd name="connsiteX33" fmla="*/ 4054736 w 4233836"/>
              <a:gd name="connsiteY33" fmla="*/ 2666975 h 5778004"/>
              <a:gd name="connsiteX34" fmla="*/ 4171934 w 4233836"/>
              <a:gd name="connsiteY34" fmla="*/ 3100757 h 5778004"/>
              <a:gd name="connsiteX35" fmla="*/ 3194790 w 4233836"/>
              <a:gd name="connsiteY35" fmla="*/ 4979697 h 5778004"/>
              <a:gd name="connsiteX36" fmla="*/ 3164346 w 4233836"/>
              <a:gd name="connsiteY36" fmla="*/ 4970948 h 5778004"/>
              <a:gd name="connsiteX37" fmla="*/ 1158693 w 4233836"/>
              <a:gd name="connsiteY37" fmla="*/ 4775368 h 5778004"/>
              <a:gd name="connsiteX38" fmla="*/ 1084114 w 4233836"/>
              <a:gd name="connsiteY38" fmla="*/ 4775368 h 5778004"/>
              <a:gd name="connsiteX39" fmla="*/ 1009533 w 4233836"/>
              <a:gd name="connsiteY39" fmla="*/ 4775368 h 5778004"/>
              <a:gd name="connsiteX40" fmla="*/ 19975 w 4233836"/>
              <a:gd name="connsiteY40" fmla="*/ 4815226 h 5778004"/>
              <a:gd name="connsiteX41" fmla="*/ 0 w 4233836"/>
              <a:gd name="connsiteY41" fmla="*/ 4817183 h 5778004"/>
              <a:gd name="connsiteX42" fmla="*/ 0 w 4233836"/>
              <a:gd name="connsiteY42" fmla="*/ 4536654 h 5778004"/>
              <a:gd name="connsiteX43" fmla="*/ 4637 w 4233836"/>
              <a:gd name="connsiteY43" fmla="*/ 4536182 h 5778004"/>
              <a:gd name="connsiteX44" fmla="*/ 817756 w 4233836"/>
              <a:gd name="connsiteY44" fmla="*/ 4497976 h 5778004"/>
              <a:gd name="connsiteX45" fmla="*/ 920492 w 4233836"/>
              <a:gd name="connsiteY45" fmla="*/ 4497976 h 5778004"/>
              <a:gd name="connsiteX46" fmla="*/ 920492 w 4233836"/>
              <a:gd name="connsiteY46" fmla="*/ 2678011 h 5778004"/>
              <a:gd name="connsiteX47" fmla="*/ 67724 w 4233836"/>
              <a:gd name="connsiteY47" fmla="*/ 2346280 h 5778004"/>
              <a:gd name="connsiteX48" fmla="*/ 0 w 4233836"/>
              <a:gd name="connsiteY48" fmla="*/ 2335047 h 5778004"/>
              <a:gd name="connsiteX49" fmla="*/ 0 w 4233836"/>
              <a:gd name="connsiteY49" fmla="*/ 2032971 h 5778004"/>
              <a:gd name="connsiteX50" fmla="*/ 70838 w 4233836"/>
              <a:gd name="connsiteY50" fmla="*/ 2044300 h 5778004"/>
              <a:gd name="connsiteX51" fmla="*/ 1084493 w 4233836"/>
              <a:gd name="connsiteY51" fmla="*/ 2442857 h 5778004"/>
              <a:gd name="connsiteX52" fmla="*/ 2706216 w 4233836"/>
              <a:gd name="connsiteY52" fmla="*/ 1986631 h 5778004"/>
              <a:gd name="connsiteX53" fmla="*/ 1079544 w 4233836"/>
              <a:gd name="connsiteY53" fmla="*/ 1176910 h 5778004"/>
              <a:gd name="connsiteX54" fmla="*/ 756491 w 4233836"/>
              <a:gd name="connsiteY54" fmla="*/ 1411303 h 5778004"/>
              <a:gd name="connsiteX55" fmla="*/ 1079544 w 4233836"/>
              <a:gd name="connsiteY55" fmla="*/ 1638465 h 5778004"/>
              <a:gd name="connsiteX56" fmla="*/ 1399930 w 4233836"/>
              <a:gd name="connsiteY56" fmla="*/ 1411303 h 5778004"/>
              <a:gd name="connsiteX57" fmla="*/ 1079544 w 4233836"/>
              <a:gd name="connsiteY57" fmla="*/ 1176910 h 5778004"/>
              <a:gd name="connsiteX58" fmla="*/ 946365 w 4233836"/>
              <a:gd name="connsiteY58" fmla="*/ 0 h 5778004"/>
              <a:gd name="connsiteX59" fmla="*/ 1222610 w 4233836"/>
              <a:gd name="connsiteY59" fmla="*/ 0 h 5778004"/>
              <a:gd name="connsiteX60" fmla="*/ 1222610 w 4233836"/>
              <a:gd name="connsiteY60" fmla="*/ 356156 h 5778004"/>
              <a:gd name="connsiteX61" fmla="*/ 1578390 w 4233836"/>
              <a:gd name="connsiteY61" fmla="*/ 356156 h 5778004"/>
              <a:gd name="connsiteX62" fmla="*/ 1578390 w 4233836"/>
              <a:gd name="connsiteY62" fmla="*/ 632024 h 5778004"/>
              <a:gd name="connsiteX63" fmla="*/ 1222610 w 4233836"/>
              <a:gd name="connsiteY63" fmla="*/ 632024 h 5778004"/>
              <a:gd name="connsiteX64" fmla="*/ 1222610 w 4233836"/>
              <a:gd name="connsiteY64" fmla="*/ 971817 h 5778004"/>
              <a:gd name="connsiteX65" fmla="*/ 1661718 w 4233836"/>
              <a:gd name="connsiteY65" fmla="*/ 1411683 h 5778004"/>
              <a:gd name="connsiteX66" fmla="*/ 1079544 w 4233836"/>
              <a:gd name="connsiteY66" fmla="*/ 1874000 h 5778004"/>
              <a:gd name="connsiteX67" fmla="*/ 507262 w 4233836"/>
              <a:gd name="connsiteY67" fmla="*/ 1411683 h 5778004"/>
              <a:gd name="connsiteX68" fmla="*/ 946365 w 4233836"/>
              <a:gd name="connsiteY68" fmla="*/ 971817 h 5778004"/>
              <a:gd name="connsiteX69" fmla="*/ 946365 w 4233836"/>
              <a:gd name="connsiteY69" fmla="*/ 632024 h 5778004"/>
              <a:gd name="connsiteX70" fmla="*/ 590591 w 4233836"/>
              <a:gd name="connsiteY70" fmla="*/ 632024 h 5778004"/>
              <a:gd name="connsiteX71" fmla="*/ 590591 w 4233836"/>
              <a:gd name="connsiteY71" fmla="*/ 356156 h 5778004"/>
              <a:gd name="connsiteX72" fmla="*/ 946365 w 4233836"/>
              <a:gd name="connsiteY72" fmla="*/ 356156 h 5778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4233836" h="5778004">
                <a:moveTo>
                  <a:pt x="1101611" y="5236163"/>
                </a:moveTo>
                <a:cubicBezTo>
                  <a:pt x="2611471" y="5236163"/>
                  <a:pt x="3197072" y="5457238"/>
                  <a:pt x="3197072" y="5457238"/>
                </a:cubicBezTo>
                <a:lnTo>
                  <a:pt x="3176906" y="5778004"/>
                </a:lnTo>
                <a:cubicBezTo>
                  <a:pt x="3176906" y="5778004"/>
                  <a:pt x="2597009" y="5556929"/>
                  <a:pt x="1101611" y="5556929"/>
                </a:cubicBezTo>
                <a:cubicBezTo>
                  <a:pt x="727764" y="5556929"/>
                  <a:pt x="409018" y="5570746"/>
                  <a:pt x="141195" y="5591472"/>
                </a:cubicBezTo>
                <a:lnTo>
                  <a:pt x="0" y="5603816"/>
                </a:lnTo>
                <a:lnTo>
                  <a:pt x="0" y="5282138"/>
                </a:lnTo>
                <a:lnTo>
                  <a:pt x="131995" y="5270706"/>
                </a:lnTo>
                <a:cubicBezTo>
                  <a:pt x="402358" y="5249980"/>
                  <a:pt x="724148" y="5236163"/>
                  <a:pt x="1101611" y="5236163"/>
                </a:cubicBezTo>
                <a:close/>
                <a:moveTo>
                  <a:pt x="3438739" y="2877474"/>
                </a:moveTo>
                <a:cubicBezTo>
                  <a:pt x="3389846" y="2879609"/>
                  <a:pt x="3344803" y="2884340"/>
                  <a:pt x="3307797" y="2891475"/>
                </a:cubicBezTo>
                <a:lnTo>
                  <a:pt x="2784981" y="4614031"/>
                </a:lnTo>
                <a:lnTo>
                  <a:pt x="2816183" y="4618979"/>
                </a:lnTo>
                <a:cubicBezTo>
                  <a:pt x="2863366" y="4625450"/>
                  <a:pt x="2987411" y="4648280"/>
                  <a:pt x="3031548" y="4658551"/>
                </a:cubicBezTo>
                <a:lnTo>
                  <a:pt x="3056283" y="4663877"/>
                </a:lnTo>
                <a:lnTo>
                  <a:pt x="3869425" y="2933714"/>
                </a:lnTo>
                <a:cubicBezTo>
                  <a:pt x="3800934" y="2903271"/>
                  <a:pt x="3697531" y="2885577"/>
                  <a:pt x="3592752" y="2879062"/>
                </a:cubicBezTo>
                <a:cubicBezTo>
                  <a:pt x="3540361" y="2875803"/>
                  <a:pt x="3487627" y="2875340"/>
                  <a:pt x="3438739" y="2877474"/>
                </a:cubicBezTo>
                <a:close/>
                <a:moveTo>
                  <a:pt x="2642826" y="2292382"/>
                </a:moveTo>
                <a:cubicBezTo>
                  <a:pt x="2171412" y="2292418"/>
                  <a:pt x="1653444" y="2420981"/>
                  <a:pt x="1248489" y="2678394"/>
                </a:cubicBezTo>
                <a:lnTo>
                  <a:pt x="1248489" y="4498358"/>
                </a:lnTo>
                <a:lnTo>
                  <a:pt x="1351229" y="4498358"/>
                </a:lnTo>
                <a:cubicBezTo>
                  <a:pt x="1778537" y="4505208"/>
                  <a:pt x="2092841" y="4524614"/>
                  <a:pt x="2394580" y="4559999"/>
                </a:cubicBezTo>
                <a:lnTo>
                  <a:pt x="2511013" y="4573318"/>
                </a:lnTo>
                <a:lnTo>
                  <a:pt x="2533087" y="4497976"/>
                </a:lnTo>
                <a:lnTo>
                  <a:pt x="3092813" y="2335178"/>
                </a:lnTo>
                <a:cubicBezTo>
                  <a:pt x="2951933" y="2306640"/>
                  <a:pt x="2799965" y="2292370"/>
                  <a:pt x="2642826" y="2292382"/>
                </a:cubicBezTo>
                <a:close/>
                <a:moveTo>
                  <a:pt x="2706216" y="1986631"/>
                </a:moveTo>
                <a:cubicBezTo>
                  <a:pt x="2923483" y="1986631"/>
                  <a:pt x="3077211" y="2018594"/>
                  <a:pt x="3169295" y="2032670"/>
                </a:cubicBezTo>
                <a:cubicBezTo>
                  <a:pt x="3371346" y="2063874"/>
                  <a:pt x="3459244" y="2128179"/>
                  <a:pt x="3459244" y="2287231"/>
                </a:cubicBezTo>
                <a:cubicBezTo>
                  <a:pt x="3459244" y="2354580"/>
                  <a:pt x="3439838" y="2439431"/>
                  <a:pt x="3397978" y="2609523"/>
                </a:cubicBezTo>
                <a:lnTo>
                  <a:pt x="3459617" y="2605717"/>
                </a:lnTo>
                <a:cubicBezTo>
                  <a:pt x="3509087" y="2602291"/>
                  <a:pt x="3545993" y="2600391"/>
                  <a:pt x="3616773" y="2600391"/>
                </a:cubicBezTo>
                <a:cubicBezTo>
                  <a:pt x="3730166" y="2600391"/>
                  <a:pt x="3928790" y="2622079"/>
                  <a:pt x="4054736" y="2666975"/>
                </a:cubicBezTo>
                <a:cubicBezTo>
                  <a:pt x="4219496" y="2725577"/>
                  <a:pt x="4297117" y="2860273"/>
                  <a:pt x="4171934" y="3100757"/>
                </a:cubicBezTo>
                <a:cubicBezTo>
                  <a:pt x="4009835" y="3413532"/>
                  <a:pt x="3194790" y="4979697"/>
                  <a:pt x="3194790" y="4979697"/>
                </a:cubicBezTo>
                <a:lnTo>
                  <a:pt x="3164346" y="4970948"/>
                </a:lnTo>
                <a:cubicBezTo>
                  <a:pt x="2604620" y="4821029"/>
                  <a:pt x="1683411" y="4770421"/>
                  <a:pt x="1158693" y="4775368"/>
                </a:cubicBezTo>
                <a:lnTo>
                  <a:pt x="1084114" y="4775368"/>
                </a:lnTo>
                <a:lnTo>
                  <a:pt x="1009533" y="4775368"/>
                </a:lnTo>
                <a:cubicBezTo>
                  <a:pt x="747364" y="4772895"/>
                  <a:pt x="385881" y="4784405"/>
                  <a:pt x="19975" y="4815226"/>
                </a:cubicBezTo>
                <a:lnTo>
                  <a:pt x="0" y="4817183"/>
                </a:lnTo>
                <a:lnTo>
                  <a:pt x="0" y="4536654"/>
                </a:lnTo>
                <a:lnTo>
                  <a:pt x="4637" y="4536182"/>
                </a:lnTo>
                <a:cubicBezTo>
                  <a:pt x="240361" y="4515529"/>
                  <a:pt x="497272" y="4503115"/>
                  <a:pt x="817756" y="4497976"/>
                </a:cubicBezTo>
                <a:lnTo>
                  <a:pt x="920492" y="4497976"/>
                </a:lnTo>
                <a:lnTo>
                  <a:pt x="920492" y="2678011"/>
                </a:lnTo>
                <a:cubicBezTo>
                  <a:pt x="667395" y="2517129"/>
                  <a:pt x="370154" y="2406577"/>
                  <a:pt x="67724" y="2346280"/>
                </a:cubicBezTo>
                <a:lnTo>
                  <a:pt x="0" y="2335047"/>
                </a:lnTo>
                <a:lnTo>
                  <a:pt x="0" y="2032971"/>
                </a:lnTo>
                <a:lnTo>
                  <a:pt x="70838" y="2044300"/>
                </a:lnTo>
                <a:cubicBezTo>
                  <a:pt x="411262" y="2110539"/>
                  <a:pt x="753451" y="2237385"/>
                  <a:pt x="1084493" y="2442857"/>
                </a:cubicBezTo>
                <a:cubicBezTo>
                  <a:pt x="1613775" y="2113721"/>
                  <a:pt x="2172363" y="1986631"/>
                  <a:pt x="2706216" y="1986631"/>
                </a:cubicBezTo>
                <a:close/>
                <a:moveTo>
                  <a:pt x="1079544" y="1176910"/>
                </a:moveTo>
                <a:cubicBezTo>
                  <a:pt x="902228" y="1176910"/>
                  <a:pt x="756491" y="1283451"/>
                  <a:pt x="756491" y="1411303"/>
                </a:cubicBezTo>
                <a:cubicBezTo>
                  <a:pt x="756491" y="1538771"/>
                  <a:pt x="902228" y="1638465"/>
                  <a:pt x="1079544" y="1638465"/>
                </a:cubicBezTo>
                <a:cubicBezTo>
                  <a:pt x="1257618" y="1638465"/>
                  <a:pt x="1399930" y="1539151"/>
                  <a:pt x="1399930" y="1411303"/>
                </a:cubicBezTo>
                <a:cubicBezTo>
                  <a:pt x="1399930" y="1283451"/>
                  <a:pt x="1257618" y="1176910"/>
                  <a:pt x="1079544" y="1176910"/>
                </a:cubicBezTo>
                <a:close/>
                <a:moveTo>
                  <a:pt x="946365" y="0"/>
                </a:moveTo>
                <a:lnTo>
                  <a:pt x="1222610" y="0"/>
                </a:lnTo>
                <a:lnTo>
                  <a:pt x="1222610" y="356156"/>
                </a:lnTo>
                <a:lnTo>
                  <a:pt x="1578390" y="356156"/>
                </a:lnTo>
                <a:lnTo>
                  <a:pt x="1578390" y="632024"/>
                </a:lnTo>
                <a:lnTo>
                  <a:pt x="1222610" y="632024"/>
                </a:lnTo>
                <a:lnTo>
                  <a:pt x="1222610" y="971817"/>
                </a:lnTo>
                <a:cubicBezTo>
                  <a:pt x="1473750" y="1021281"/>
                  <a:pt x="1661718" y="1196697"/>
                  <a:pt x="1661718" y="1411683"/>
                </a:cubicBezTo>
                <a:cubicBezTo>
                  <a:pt x="1661718" y="1664341"/>
                  <a:pt x="1398412" y="1874000"/>
                  <a:pt x="1079544" y="1874000"/>
                </a:cubicBezTo>
                <a:cubicBezTo>
                  <a:pt x="760680" y="1874000"/>
                  <a:pt x="507262" y="1664341"/>
                  <a:pt x="507262" y="1411683"/>
                </a:cubicBezTo>
                <a:cubicBezTo>
                  <a:pt x="507262" y="1196317"/>
                  <a:pt x="694470" y="1020899"/>
                  <a:pt x="946365" y="971817"/>
                </a:cubicBezTo>
                <a:lnTo>
                  <a:pt x="946365" y="632024"/>
                </a:lnTo>
                <a:lnTo>
                  <a:pt x="590591" y="632024"/>
                </a:lnTo>
                <a:lnTo>
                  <a:pt x="590591" y="356156"/>
                </a:lnTo>
                <a:lnTo>
                  <a:pt x="946365" y="356156"/>
                </a:lnTo>
                <a:close/>
              </a:path>
            </a:pathLst>
          </a:custGeom>
          <a:solidFill>
            <a:srgbClr val="CCE4EA"/>
          </a:solidFill>
          <a:ln w="9683" cap="flat">
            <a:noFill/>
            <a:prstDash val="solid"/>
            <a:miter/>
          </a:ln>
        </p:spPr>
        <p:txBody>
          <a:bodyPr wrap="square" rtlCol="0" anchor="ctr">
            <a:noAutofit/>
          </a:bodyPr>
          <a:lstStyle/>
          <a:p>
            <a:endParaRPr lang="da-DK" dirty="0"/>
          </a:p>
        </p:txBody>
      </p:sp>
      <p:sp>
        <p:nvSpPr>
          <p:cNvPr id="2" name="Title 1"/>
          <p:cNvSpPr>
            <a:spLocks noGrp="1"/>
          </p:cNvSpPr>
          <p:nvPr>
            <p:ph type="ctrTitle" hasCustomPrompt="1"/>
          </p:nvPr>
        </p:nvSpPr>
        <p:spPr>
          <a:xfrm>
            <a:off x="539749" y="3585600"/>
            <a:ext cx="6481764" cy="1692000"/>
          </a:xfrm>
        </p:spPr>
        <p:txBody>
          <a:bodyPr anchor="t"/>
          <a:lstStyle>
            <a:lvl1pPr algn="l">
              <a:defRPr sz="5400"/>
            </a:lvl1pPr>
          </a:lstStyle>
          <a:p>
            <a:r>
              <a:rPr lang="da-DK" dirty="0"/>
              <a:t>Klik for at tilføje titel</a:t>
            </a:r>
          </a:p>
        </p:txBody>
      </p:sp>
      <p:sp>
        <p:nvSpPr>
          <p:cNvPr id="4" name="Date_GeneralDate" hidden="1"/>
          <p:cNvSpPr>
            <a:spLocks noGrp="1"/>
          </p:cNvSpPr>
          <p:nvPr>
            <p:ph type="dt" sz="half" idx="10"/>
          </p:nvPr>
        </p:nvSpPr>
        <p:spPr>
          <a:xfrm>
            <a:off x="0" y="6912000"/>
            <a:ext cx="0" cy="0"/>
          </a:xfrm>
        </p:spPr>
        <p:txBody>
          <a:bodyPr/>
          <a:lstStyle>
            <a:lvl1pPr>
              <a:defRPr sz="100">
                <a:noFill/>
              </a:defRPr>
            </a:lvl1pPr>
          </a:lstStyle>
          <a:p>
            <a:fld id="{8A75E73A-74E9-49F8-88DB-CF32BA60E985}" type="datetime2">
              <a:rPr lang="da-DK" smtClean="0"/>
              <a:t>2. juni 2023</a:t>
            </a:fld>
            <a:endParaRPr lang="da-DK" dirty="0"/>
          </a:p>
        </p:txBody>
      </p:sp>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6" name="Slide Number Placeholder 5" hidden="1"/>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631842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Breaker m. helsidet billede">
    <p:bg>
      <p:bgPr>
        <a:solidFill>
          <a:schemeClr val="bg2"/>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A144DEC6-E871-41A7-8883-40915FBCBF9A}"/>
              </a:ext>
            </a:extLst>
          </p:cNvPr>
          <p:cNvSpPr>
            <a:spLocks noGrp="1"/>
          </p:cNvSpPr>
          <p:nvPr>
            <p:ph type="pic" sz="quarter" idx="15" hasCustomPrompt="1"/>
          </p:nvPr>
        </p:nvSpPr>
        <p:spPr>
          <a:xfrm>
            <a:off x="0" y="0"/>
            <a:ext cx="12192000" cy="6858000"/>
          </a:xfrm>
        </p:spPr>
        <p:txBody>
          <a:bodyPr tIns="72000"/>
          <a:lstStyle>
            <a:lvl1pPr marL="0" indent="0" algn="ctr">
              <a:buNone/>
              <a:defRPr sz="1600"/>
            </a:lvl1pPr>
          </a:lstStyle>
          <a:p>
            <a:r>
              <a:rPr lang="da-DK" dirty="0"/>
              <a:t>Klik for at indsætte billede</a:t>
            </a:r>
          </a:p>
        </p:txBody>
      </p:sp>
      <p:sp>
        <p:nvSpPr>
          <p:cNvPr id="2" name="Title 1"/>
          <p:cNvSpPr>
            <a:spLocks noGrp="1"/>
          </p:cNvSpPr>
          <p:nvPr>
            <p:ph type="ctrTitle" hasCustomPrompt="1"/>
          </p:nvPr>
        </p:nvSpPr>
        <p:spPr>
          <a:xfrm>
            <a:off x="539749" y="3585600"/>
            <a:ext cx="6481764" cy="1692000"/>
          </a:xfrm>
        </p:spPr>
        <p:txBody>
          <a:bodyPr anchor="t"/>
          <a:lstStyle>
            <a:lvl1pPr algn="l">
              <a:defRPr sz="5400"/>
            </a:lvl1pPr>
          </a:lstStyle>
          <a:p>
            <a:r>
              <a:rPr lang="da-DK" dirty="0"/>
              <a:t>Klik for at tilføje titel</a:t>
            </a:r>
          </a:p>
        </p:txBody>
      </p:sp>
      <p:sp>
        <p:nvSpPr>
          <p:cNvPr id="4" name="Date_GeneralDate" hidden="1"/>
          <p:cNvSpPr>
            <a:spLocks noGrp="1"/>
          </p:cNvSpPr>
          <p:nvPr>
            <p:ph type="dt" sz="half" idx="10"/>
          </p:nvPr>
        </p:nvSpPr>
        <p:spPr>
          <a:xfrm>
            <a:off x="0" y="6912000"/>
            <a:ext cx="0" cy="0"/>
          </a:xfrm>
        </p:spPr>
        <p:txBody>
          <a:bodyPr/>
          <a:lstStyle>
            <a:lvl1pPr>
              <a:defRPr sz="100">
                <a:noFill/>
              </a:defRPr>
            </a:lvl1pPr>
          </a:lstStyle>
          <a:p>
            <a:fld id="{90E20D7D-B2EA-46D4-B278-50A3C0413560}" type="datetime2">
              <a:rPr lang="da-DK" smtClean="0"/>
              <a:t>2. juni 2023</a:t>
            </a:fld>
            <a:endParaRPr lang="da-DK" dirty="0"/>
          </a:p>
        </p:txBody>
      </p:sp>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6" name="Slide Number Placeholder 5" hidden="1"/>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
        <p:nvSpPr>
          <p:cNvPr id="8" name="Text Placeholder 7">
            <a:extLst>
              <a:ext uri="{FF2B5EF4-FFF2-40B4-BE49-F238E27FC236}">
                <a16:creationId xmlns:a16="http://schemas.microsoft.com/office/drawing/2014/main" id="{8DF4A2EE-9AF3-411C-B78C-5A1C5229E67A}"/>
              </a:ext>
            </a:extLst>
          </p:cNvPr>
          <p:cNvSpPr>
            <a:spLocks noGrp="1" noChangeAspect="1"/>
          </p:cNvSpPr>
          <p:nvPr>
            <p:ph type="body" sz="quarter" idx="18" hasCustomPrompt="1"/>
          </p:nvPr>
        </p:nvSpPr>
        <p:spPr>
          <a:xfrm>
            <a:off x="9799638" y="542879"/>
            <a:ext cx="1852362" cy="510160"/>
          </a:xfrm>
          <a:blipFill>
            <a:blip r:embed="rId2"/>
            <a:stretch>
              <a:fillRect/>
            </a:stretch>
          </a:blipFill>
        </p:spPr>
        <p:txBody>
          <a:bodyPr/>
          <a:lstStyle>
            <a:lvl1pPr marL="0" indent="0">
              <a:buNone/>
              <a:defRPr sz="100">
                <a:noFill/>
              </a:defRPr>
            </a:lvl1pPr>
          </a:lstStyle>
          <a:p>
            <a:pPr lvl="0"/>
            <a:r>
              <a:rPr lang="da-DK" dirty="0"/>
              <a:t>.</a:t>
            </a:r>
          </a:p>
        </p:txBody>
      </p:sp>
    </p:spTree>
    <p:extLst>
      <p:ext uri="{BB962C8B-B14F-4D97-AF65-F5344CB8AC3E}">
        <p14:creationId xmlns:p14="http://schemas.microsoft.com/office/powerpoint/2010/main" val="2037277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Breaker m. helsidet billede (hvidt logo)">
    <p:bg>
      <p:bgPr>
        <a:solidFill>
          <a:schemeClr val="bg1">
            <a:lumMod val="95000"/>
          </a:schemeClr>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A144DEC6-E871-41A7-8883-40915FBCBF9A}"/>
              </a:ext>
            </a:extLst>
          </p:cNvPr>
          <p:cNvSpPr>
            <a:spLocks noGrp="1"/>
          </p:cNvSpPr>
          <p:nvPr>
            <p:ph type="pic" sz="quarter" idx="15" hasCustomPrompt="1"/>
          </p:nvPr>
        </p:nvSpPr>
        <p:spPr>
          <a:xfrm>
            <a:off x="0" y="0"/>
            <a:ext cx="12192000" cy="6858000"/>
          </a:xfrm>
        </p:spPr>
        <p:txBody>
          <a:bodyPr tIns="72000"/>
          <a:lstStyle>
            <a:lvl1pPr marL="0" indent="0" algn="ctr">
              <a:buNone/>
              <a:defRPr sz="1600"/>
            </a:lvl1pPr>
          </a:lstStyle>
          <a:p>
            <a:r>
              <a:rPr lang="da-DK" dirty="0"/>
              <a:t>Klik for at indsætte billede</a:t>
            </a:r>
          </a:p>
        </p:txBody>
      </p:sp>
      <p:sp>
        <p:nvSpPr>
          <p:cNvPr id="2" name="Title 1"/>
          <p:cNvSpPr>
            <a:spLocks noGrp="1"/>
          </p:cNvSpPr>
          <p:nvPr>
            <p:ph type="ctrTitle" hasCustomPrompt="1"/>
          </p:nvPr>
        </p:nvSpPr>
        <p:spPr>
          <a:xfrm>
            <a:off x="539749" y="3585600"/>
            <a:ext cx="6481764" cy="1692000"/>
          </a:xfrm>
        </p:spPr>
        <p:txBody>
          <a:bodyPr anchor="t"/>
          <a:lstStyle>
            <a:lvl1pPr algn="l">
              <a:defRPr sz="5400"/>
            </a:lvl1pPr>
          </a:lstStyle>
          <a:p>
            <a:r>
              <a:rPr lang="da-DK" dirty="0"/>
              <a:t>Klik for at tilføje titel</a:t>
            </a:r>
          </a:p>
        </p:txBody>
      </p:sp>
      <p:sp>
        <p:nvSpPr>
          <p:cNvPr id="4" name="Date_GeneralDate" hidden="1"/>
          <p:cNvSpPr>
            <a:spLocks noGrp="1"/>
          </p:cNvSpPr>
          <p:nvPr>
            <p:ph type="dt" sz="half" idx="10"/>
          </p:nvPr>
        </p:nvSpPr>
        <p:spPr>
          <a:xfrm>
            <a:off x="0" y="6912000"/>
            <a:ext cx="0" cy="0"/>
          </a:xfrm>
        </p:spPr>
        <p:txBody>
          <a:bodyPr/>
          <a:lstStyle>
            <a:lvl1pPr>
              <a:defRPr sz="100">
                <a:noFill/>
              </a:defRPr>
            </a:lvl1pPr>
          </a:lstStyle>
          <a:p>
            <a:fld id="{AEF66C01-1F6D-4BC5-B578-24F35FBBD2C1}" type="datetime2">
              <a:rPr lang="da-DK" smtClean="0"/>
              <a:t>2. juni 2023</a:t>
            </a:fld>
            <a:endParaRPr lang="da-DK" dirty="0"/>
          </a:p>
        </p:txBody>
      </p:sp>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6" name="Slide Number Placeholder 5" hidden="1"/>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
        <p:nvSpPr>
          <p:cNvPr id="10" name="Text Placeholder 7">
            <a:extLst>
              <a:ext uri="{FF2B5EF4-FFF2-40B4-BE49-F238E27FC236}">
                <a16:creationId xmlns:a16="http://schemas.microsoft.com/office/drawing/2014/main" id="{4D6FE7CF-D751-4088-9E86-16AAD29BD39F}"/>
              </a:ext>
            </a:extLst>
          </p:cNvPr>
          <p:cNvSpPr>
            <a:spLocks noGrp="1" noChangeAspect="1"/>
          </p:cNvSpPr>
          <p:nvPr>
            <p:ph type="body" sz="quarter" idx="18" hasCustomPrompt="1"/>
          </p:nvPr>
        </p:nvSpPr>
        <p:spPr>
          <a:xfrm>
            <a:off x="9799638" y="542879"/>
            <a:ext cx="1852362" cy="510160"/>
          </a:xfrm>
          <a:blipFill>
            <a:blip r:embed="rId2"/>
            <a:stretch>
              <a:fillRect/>
            </a:stretch>
          </a:blipFill>
        </p:spPr>
        <p:txBody>
          <a:bodyPr/>
          <a:lstStyle>
            <a:lvl1pPr marL="0" indent="0">
              <a:buNone/>
              <a:defRPr sz="100">
                <a:noFill/>
              </a:defRPr>
            </a:lvl1pPr>
          </a:lstStyle>
          <a:p>
            <a:pPr lvl="0"/>
            <a:r>
              <a:rPr lang="da-DK" dirty="0"/>
              <a:t>.</a:t>
            </a:r>
          </a:p>
        </p:txBody>
      </p:sp>
    </p:spTree>
    <p:extLst>
      <p:ext uri="{BB962C8B-B14F-4D97-AF65-F5344CB8AC3E}">
        <p14:creationId xmlns:p14="http://schemas.microsoft.com/office/powerpoint/2010/main" val="24884033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2.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ags" Target="../tags/tag10.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1.xml"/><Relationship Id="rId33" Type="http://schemas.openxmlformats.org/officeDocument/2006/relationships/tags" Target="../tags/tag9.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ags" Target="../tags/tag5.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32" Type="http://schemas.openxmlformats.org/officeDocument/2006/relationships/tags" Target="../tags/tag8.xml"/><Relationship Id="rId37"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ags" Target="../tags/tag4.xml"/><Relationship Id="rId36" Type="http://schemas.openxmlformats.org/officeDocument/2006/relationships/tags" Target="../tags/tag12.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ags" Target="../tags/tag7.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ags" Target="../tags/tag3.xml"/><Relationship Id="rId30" Type="http://schemas.openxmlformats.org/officeDocument/2006/relationships/tags" Target="../tags/tag6.xml"/><Relationship Id="rId35" Type="http://schemas.openxmlformats.org/officeDocument/2006/relationships/tags" Target="../tags/tag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9750" y="539750"/>
            <a:ext cx="9259888" cy="934890"/>
          </a:xfrm>
          <a:prstGeom prst="rect">
            <a:avLst/>
          </a:prstGeom>
        </p:spPr>
        <p:txBody>
          <a:bodyPr vert="horz" lIns="0" tIns="0" rIns="0" bIns="0" rtlCol="0" anchor="t" anchorCtr="0">
            <a:noAutofit/>
          </a:bodyPr>
          <a:lstStyle/>
          <a:p>
            <a:r>
              <a:rPr lang="da-DK" dirty="0"/>
              <a:t>Klik for at redigere i master</a:t>
            </a:r>
          </a:p>
        </p:txBody>
      </p:sp>
      <p:sp>
        <p:nvSpPr>
          <p:cNvPr id="3" name="Text Placeholder 2"/>
          <p:cNvSpPr>
            <a:spLocks noGrp="1"/>
          </p:cNvSpPr>
          <p:nvPr>
            <p:ph type="body" idx="1"/>
          </p:nvPr>
        </p:nvSpPr>
        <p:spPr>
          <a:xfrm>
            <a:off x="539748" y="1800000"/>
            <a:ext cx="11113200" cy="4518000"/>
          </a:xfrm>
          <a:prstGeom prst="rect">
            <a:avLst/>
          </a:prstGeom>
        </p:spPr>
        <p:txBody>
          <a:bodyPr vert="horz" lIns="0" tIns="0" rIns="0" bIns="0" rtlCol="0">
            <a:noAutofit/>
          </a:bodyPr>
          <a:lstStyle/>
          <a:p>
            <a:pPr lvl="0"/>
            <a:r>
              <a:rPr lang="da-DK" noProof="0" dirty="0"/>
              <a:t>Click to </a:t>
            </a:r>
            <a:r>
              <a:rPr lang="da-DK" noProof="0" dirty="0" err="1"/>
              <a:t>edit</a:t>
            </a:r>
            <a:r>
              <a:rPr lang="da-DK" noProof="0" dirty="0"/>
              <a:t> Master </a:t>
            </a:r>
            <a:r>
              <a:rPr lang="da-DK" noProof="0" dirty="0" err="1"/>
              <a:t>text</a:t>
            </a:r>
            <a:r>
              <a:rPr lang="da-DK" noProof="0" dirty="0"/>
              <a:t> styles</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a:p>
            <a:pPr lvl="5"/>
            <a:r>
              <a:rPr lang="da-DK" noProof="0" dirty="0"/>
              <a:t>6</a:t>
            </a:r>
          </a:p>
          <a:p>
            <a:pPr lvl="6"/>
            <a:r>
              <a:rPr lang="da-DK" noProof="0" dirty="0"/>
              <a:t>7</a:t>
            </a:r>
          </a:p>
          <a:p>
            <a:pPr lvl="7"/>
            <a:r>
              <a:rPr lang="da-DK" noProof="0" dirty="0"/>
              <a:t>8</a:t>
            </a:r>
          </a:p>
          <a:p>
            <a:pPr lvl="8"/>
            <a:r>
              <a:rPr lang="da-DK" noProof="0" dirty="0"/>
              <a:t>9</a:t>
            </a:r>
          </a:p>
        </p:txBody>
      </p:sp>
      <p:sp>
        <p:nvSpPr>
          <p:cNvPr id="4" name="Date_GeneralDate"/>
          <p:cNvSpPr>
            <a:spLocks noGrp="1"/>
          </p:cNvSpPr>
          <p:nvPr>
            <p:ph type="dt" sz="half" idx="2"/>
          </p:nvPr>
        </p:nvSpPr>
        <p:spPr>
          <a:xfrm>
            <a:off x="1465263" y="6451200"/>
            <a:ext cx="1270800" cy="180000"/>
          </a:xfrm>
          <a:prstGeom prst="rect">
            <a:avLst/>
          </a:prstGeom>
        </p:spPr>
        <p:txBody>
          <a:bodyPr vert="horz" lIns="0" tIns="0" rIns="0" bIns="0" rtlCol="0" anchor="b" anchorCtr="0"/>
          <a:lstStyle>
            <a:lvl1pPr algn="l">
              <a:defRPr sz="800">
                <a:solidFill>
                  <a:schemeClr val="tx1"/>
                </a:solidFill>
              </a:defRPr>
            </a:lvl1pPr>
          </a:lstStyle>
          <a:p>
            <a:fld id="{C84C15A5-426F-46F2-8534-459880AD6ACA}" type="datetime2">
              <a:rPr lang="da-DK" smtClean="0"/>
              <a:t>2. juni 2023</a:t>
            </a:fld>
            <a:endParaRPr lang="da-DK" dirty="0"/>
          </a:p>
        </p:txBody>
      </p:sp>
      <p:sp>
        <p:nvSpPr>
          <p:cNvPr id="5" name="FLD_PresentationTitle"/>
          <p:cNvSpPr>
            <a:spLocks noGrp="1"/>
          </p:cNvSpPr>
          <p:nvPr>
            <p:ph type="ftr" sz="quarter" idx="3"/>
          </p:nvPr>
        </p:nvSpPr>
        <p:spPr>
          <a:xfrm>
            <a:off x="3317875" y="6451200"/>
            <a:ext cx="4356000" cy="180000"/>
          </a:xfrm>
          <a:prstGeom prst="rect">
            <a:avLst/>
          </a:prstGeom>
        </p:spPr>
        <p:txBody>
          <a:bodyPr vert="horz" lIns="0" tIns="0" rIns="0" bIns="0" rtlCol="0" anchor="b" anchorCtr="0"/>
          <a:lstStyle>
            <a:lvl1pPr algn="l">
              <a:defRPr sz="800">
                <a:solidFill>
                  <a:schemeClr val="tx1"/>
                </a:solidFill>
              </a:defRPr>
            </a:lvl1pPr>
          </a:lstStyle>
          <a:p>
            <a:endParaRPr lang="da-DK" dirty="0"/>
          </a:p>
        </p:txBody>
      </p:sp>
      <p:sp>
        <p:nvSpPr>
          <p:cNvPr id="6" name="Slide Number Placeholder 5"/>
          <p:cNvSpPr>
            <a:spLocks noGrp="1"/>
          </p:cNvSpPr>
          <p:nvPr>
            <p:ph type="sldNum" sz="quarter" idx="4"/>
          </p:nvPr>
        </p:nvSpPr>
        <p:spPr>
          <a:xfrm>
            <a:off x="540000" y="6451200"/>
            <a:ext cx="277200" cy="180000"/>
          </a:xfrm>
          <a:prstGeom prst="rect">
            <a:avLst/>
          </a:prstGeom>
        </p:spPr>
        <p:txBody>
          <a:bodyPr vert="horz" lIns="0" tIns="0" rIns="0" bIns="0" rtlCol="0" anchor="b" anchorCtr="0"/>
          <a:lstStyle>
            <a:lvl1pPr algn="r">
              <a:defRPr sz="800">
                <a:solidFill>
                  <a:schemeClr val="tx1"/>
                </a:solidFill>
              </a:defRPr>
            </a:lvl1pPr>
          </a:lstStyle>
          <a:p>
            <a:pPr algn="l"/>
            <a:fld id="{24C8C45C-947F-4981-8B3F-4F32E973C901}" type="slidenum">
              <a:rPr lang="da-DK" smtClean="0"/>
              <a:pPr algn="l"/>
              <a:t>‹nr.›</a:t>
            </a:fld>
            <a:endParaRPr lang="da-DK" dirty="0"/>
          </a:p>
        </p:txBody>
      </p:sp>
      <p:pic>
        <p:nvPicPr>
          <p:cNvPr id="8" name="Logo">
            <a:extLst>
              <a:ext uri="{FF2B5EF4-FFF2-40B4-BE49-F238E27FC236}">
                <a16:creationId xmlns:a16="http://schemas.microsoft.com/office/drawing/2014/main" id="{F4D82CF5-59D9-4856-8A5E-FBFAAFBD31C9}"/>
              </a:ext>
            </a:extLst>
          </p:cNvPr>
          <p:cNvPicPr>
            <a:picLocks noChangeAspect="1"/>
          </p:cNvPicPr>
          <p:nvPr userDrawn="1"/>
        </p:nvPicPr>
        <p:blipFill>
          <a:blip r:embed="rId37" cstate="hqprint">
            <a:extLst>
              <a:ext uri="{28A0092B-C50C-407E-A947-70E740481C1C}">
                <a14:useLocalDpi xmlns:a14="http://schemas.microsoft.com/office/drawing/2010/main" val="0"/>
              </a:ext>
            </a:extLst>
          </a:blip>
          <a:stretch>
            <a:fillRect/>
          </a:stretch>
        </p:blipFill>
        <p:spPr>
          <a:xfrm>
            <a:off x="9799638" y="542879"/>
            <a:ext cx="1852362" cy="510160"/>
          </a:xfrm>
          <a:prstGeom prst="rect">
            <a:avLst/>
          </a:prstGeom>
        </p:spPr>
      </p:pic>
      <p:sp>
        <p:nvSpPr>
          <p:cNvPr id="48" name="[WorkArea]" descr="&lt;?xml version=&quot;1.0&quot; encoding=&quot;utf-16&quot;?&gt;&#10;&lt;GridTheme xmlns:xsd=&quot;http://www.w3.org/2001/XMLSchema&quot; xmlns:xsi=&quot;http://www.w3.org/2001/XMLSchema-instance&quot;&gt;&#10;  &lt;GuideLines /&gt;&#10;  &lt;SubGrids&gt;&#10;    &lt;SubGrid&gt;&#10;      &lt;Left&gt;42.5196838&lt;/Left&gt;&#10;      &lt;Top&gt;42.5196838&lt;/Top&gt;&#10;      &lt;Width&gt;72.91338&lt;/Width&gt;&#10;      &lt;Height&gt;454.960632&lt;/Height&gt;&#10;    &lt;/SubGrid&gt;&#10;    &lt;SubGrid&gt;&#10;      &lt;Left&gt;844.566956&lt;/Left&gt;&#10;      &lt;Top&gt;42.5196838&lt;/Top&gt;&#10;      &lt;Width&gt;72.91338&lt;/Width&gt;&#10;      &lt;Height&gt;454.960632&lt;/Height&gt;&#10;    &lt;/SubGrid&gt;&#10;    &lt;SubGrid&gt;&#10;      &lt;Left&gt;115.433067&lt;/Left&gt;&#10;      &lt;Top&gt;42.5196838&lt;/Top&gt;&#10;      &lt;Width&gt;72.91338&lt;/Width&gt;&#10;      &lt;Height&gt;454.960632&lt;/Height&gt;&#10;    &lt;/SubGrid&gt;&#10;    &lt;SubGrid&gt;&#10;      &lt;Left&gt;188.346451&lt;/Left&gt;&#10;      &lt;Top&gt;42.5196838&lt;/Top&gt;&#10;      &lt;Width&gt;72.91338&lt;/Width&gt;&#10;      &lt;Height&gt;454.960632&lt;/Height&gt;&#10;    &lt;/SubGrid&gt;&#10;    &lt;SubGrid&gt;&#10;      &lt;Left&gt;261.259857&lt;/Left&gt;&#10;      &lt;Top&gt;42.5196838&lt;/Top&gt;&#10;      &lt;Width&gt;72.91338&lt;/Width&gt;&#10;      &lt;Height&gt;454.960632&lt;/Height&gt;&#10;    &lt;/SubGrid&gt;&#10;    &lt;SubGrid&gt;&#10;      &lt;Left&gt;334.173218&lt;/Left&gt;&#10;      &lt;Top&gt;42.5196838&lt;/Top&gt;&#10;      &lt;Width&gt;72.91338&lt;/Width&gt;&#10;      &lt;Height&gt;454.960632&lt;/Height&gt;&#10;    &lt;/SubGrid&gt;&#10;    &lt;SubGrid&gt;&#10;      &lt;Left&gt;407.0866&lt;/Left&gt;&#10;      &lt;Top&gt;42.5196838&lt;/Top&gt;&#10;      &lt;Width&gt;72.91338&lt;/Width&gt;&#10;      &lt;Height&gt;454.960632&lt;/Height&gt;&#10;    &lt;/SubGrid&gt;&#10;    &lt;SubGrid&gt;&#10;      &lt;Left&gt;480&lt;/Left&gt;&#10;      &lt;Top&gt;42.5196838&lt;/Top&gt;&#10;      &lt;Width&gt;72.91338&lt;/Width&gt;&#10;      &lt;Height&gt;454.960632&lt;/Height&gt;&#10;    &lt;/SubGrid&gt;&#10;    &lt;SubGrid&gt;&#10;      &lt;Left&gt;552.9134&lt;/Left&gt;&#10;      &lt;Top&gt;42.5196838&lt;/Top&gt;&#10;      &lt;Width&gt;72.91338&lt;/Width&gt;&#10;      &lt;Height&gt;454.960632&lt;/Height&gt;&#10;    &lt;/SubGrid&gt;&#10;    &lt;SubGrid&gt;&#10;      &lt;Left&gt;625.8268&lt;/Left&gt;&#10;      &lt;Top&gt;42.5196838&lt;/Top&gt;&#10;      &lt;Width&gt;72.91338&lt;/Width&gt;&#10;      &lt;Height&gt;454.960632&lt;/Height&gt;&#10;    &lt;/SubGrid&gt;&#10;    &lt;SubGrid&gt;&#10;      &lt;Left&gt;698.7402&lt;/Left&gt;&#10;      &lt;Top&gt;42.5196838&lt;/Top&gt;&#10;      &lt;Width&gt;72.91338&lt;/Width&gt;&#10;      &lt;Height&gt;454.960632&lt;/Height&gt;&#10;    &lt;/SubGrid&gt;&#10;    &lt;SubGrid&gt;&#10;      &lt;Left&gt;771.653564&lt;/Left&gt;&#10;      &lt;Top&gt;42.5196838&lt;/Top&gt;&#10;      &lt;Width&gt;72.91338&lt;/Width&gt;&#10;      &lt;Height&gt;454.960632&lt;/Height&gt;&#10;    &lt;/SubGrid&gt;&#10;  &lt;/SubGrids&gt;&#10;  &lt;WorkArea&gt;&#10;    &lt;Top&gt;42.5196838&lt;/Top&gt;&#10;    &lt;Left&gt;42.5196838&lt;/Left&gt;&#10;    &lt;Width&gt;874.960632&lt;/Width&gt;&#10;    &lt;Height&gt;454.960632&lt;/Height&gt;&#10;  &lt;/WorkArea&gt;&#10;  &lt;AspectW&gt;16&lt;/AspectW&gt;&#10;  &lt;AspectH&gt;9&lt;/AspectH&gt;&#10;  &lt;Width&gt;960&lt;/Width&gt;&#10;  &lt;Height&gt;540&lt;/Height&gt;&#10;  &lt;HGap&gt;10&lt;/HGap&gt;&#10;  &lt;VGap&gt;10&lt;/VGap&gt;&#10;  &lt;OfficeVersion&gt;16&lt;/OfficeVersion&gt;&#10;&lt;/GridTheme&gt;" hidden="1">
            <a:extLst>
              <a:ext uri="{FF2B5EF4-FFF2-40B4-BE49-F238E27FC236}">
                <a16:creationId xmlns:a16="http://schemas.microsoft.com/office/drawing/2014/main" id="{A76B31BA-D75C-4E7F-8C0C-E7571815A4E6}"/>
              </a:ext>
            </a:extLst>
          </p:cNvPr>
          <p:cNvSpPr/>
          <p:nvPr userDrawn="1"/>
        </p:nvSpPr>
        <p:spPr>
          <a:xfrm>
            <a:off x="540000" y="540000"/>
            <a:ext cx="11112000" cy="577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49" name="Rectangle 48" hidden="1">
            <a:extLst>
              <a:ext uri="{FF2B5EF4-FFF2-40B4-BE49-F238E27FC236}">
                <a16:creationId xmlns:a16="http://schemas.microsoft.com/office/drawing/2014/main" id="{F9C0A994-14E1-4B65-BF2E-8D31F94A8C9A}"/>
              </a:ext>
            </a:extLst>
          </p:cNvPr>
          <p:cNvSpPr/>
          <p:nvPr userDrawn="1">
            <p:custDataLst>
              <p:tags r:id="rId25"/>
            </p:custDataLst>
          </p:nvPr>
        </p:nvSpPr>
        <p:spPr>
          <a:xfrm>
            <a:off x="540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0" name="Rectangle 49" hidden="1">
            <a:extLst>
              <a:ext uri="{FF2B5EF4-FFF2-40B4-BE49-F238E27FC236}">
                <a16:creationId xmlns:a16="http://schemas.microsoft.com/office/drawing/2014/main" id="{0A3D5CF3-4482-45C0-8C71-0B45B46988E1}"/>
              </a:ext>
            </a:extLst>
          </p:cNvPr>
          <p:cNvSpPr/>
          <p:nvPr userDrawn="1">
            <p:custDataLst>
              <p:tags r:id="rId26"/>
            </p:custDataLst>
          </p:nvPr>
        </p:nvSpPr>
        <p:spPr>
          <a:xfrm>
            <a:off x="10726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1" name="Rectangle 50" hidden="1">
            <a:extLst>
              <a:ext uri="{FF2B5EF4-FFF2-40B4-BE49-F238E27FC236}">
                <a16:creationId xmlns:a16="http://schemas.microsoft.com/office/drawing/2014/main" id="{91A6C0AD-2321-4FAC-98D6-47B635CD631B}"/>
              </a:ext>
            </a:extLst>
          </p:cNvPr>
          <p:cNvSpPr/>
          <p:nvPr userDrawn="1">
            <p:custDataLst>
              <p:tags r:id="rId27"/>
            </p:custDataLst>
          </p:nvPr>
        </p:nvSpPr>
        <p:spPr>
          <a:xfrm>
            <a:off x="1466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2" name="Rectangle 51" hidden="1">
            <a:extLst>
              <a:ext uri="{FF2B5EF4-FFF2-40B4-BE49-F238E27FC236}">
                <a16:creationId xmlns:a16="http://schemas.microsoft.com/office/drawing/2014/main" id="{9997466F-BE42-4D2B-A88B-8A59B0D18CC6}"/>
              </a:ext>
            </a:extLst>
          </p:cNvPr>
          <p:cNvSpPr/>
          <p:nvPr userDrawn="1">
            <p:custDataLst>
              <p:tags r:id="rId28"/>
            </p:custDataLst>
          </p:nvPr>
        </p:nvSpPr>
        <p:spPr>
          <a:xfrm>
            <a:off x="2392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3" name="Rectangle 52" hidden="1">
            <a:extLst>
              <a:ext uri="{FF2B5EF4-FFF2-40B4-BE49-F238E27FC236}">
                <a16:creationId xmlns:a16="http://schemas.microsoft.com/office/drawing/2014/main" id="{765A479C-2EBC-4B0C-B887-9C571D0D519A}"/>
              </a:ext>
            </a:extLst>
          </p:cNvPr>
          <p:cNvSpPr/>
          <p:nvPr userDrawn="1">
            <p:custDataLst>
              <p:tags r:id="rId29"/>
            </p:custDataLst>
          </p:nvPr>
        </p:nvSpPr>
        <p:spPr>
          <a:xfrm>
            <a:off x="3318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4" name="Rectangle 53" hidden="1">
            <a:extLst>
              <a:ext uri="{FF2B5EF4-FFF2-40B4-BE49-F238E27FC236}">
                <a16:creationId xmlns:a16="http://schemas.microsoft.com/office/drawing/2014/main" id="{2051B843-22F2-46D7-A0BD-EC58E0BFFE2D}"/>
              </a:ext>
            </a:extLst>
          </p:cNvPr>
          <p:cNvSpPr/>
          <p:nvPr userDrawn="1">
            <p:custDataLst>
              <p:tags r:id="rId30"/>
            </p:custDataLst>
          </p:nvPr>
        </p:nvSpPr>
        <p:spPr>
          <a:xfrm>
            <a:off x="4244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5" name="Rectangle 54" hidden="1">
            <a:extLst>
              <a:ext uri="{FF2B5EF4-FFF2-40B4-BE49-F238E27FC236}">
                <a16:creationId xmlns:a16="http://schemas.microsoft.com/office/drawing/2014/main" id="{C83AE160-C72F-4AE8-933A-E591ED1F5631}"/>
              </a:ext>
            </a:extLst>
          </p:cNvPr>
          <p:cNvSpPr/>
          <p:nvPr userDrawn="1">
            <p:custDataLst>
              <p:tags r:id="rId31"/>
            </p:custDataLst>
          </p:nvPr>
        </p:nvSpPr>
        <p:spPr>
          <a:xfrm>
            <a:off x="5170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6" name="Rectangle 55" hidden="1">
            <a:extLst>
              <a:ext uri="{FF2B5EF4-FFF2-40B4-BE49-F238E27FC236}">
                <a16:creationId xmlns:a16="http://schemas.microsoft.com/office/drawing/2014/main" id="{594F49F7-0972-4D67-87A1-DFE4CBB61EB3}"/>
              </a:ext>
            </a:extLst>
          </p:cNvPr>
          <p:cNvSpPr/>
          <p:nvPr userDrawn="1">
            <p:custDataLst>
              <p:tags r:id="rId32"/>
            </p:custDataLst>
          </p:nvPr>
        </p:nvSpPr>
        <p:spPr>
          <a:xfrm>
            <a:off x="6096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7" name="Rectangle 56" hidden="1">
            <a:extLst>
              <a:ext uri="{FF2B5EF4-FFF2-40B4-BE49-F238E27FC236}">
                <a16:creationId xmlns:a16="http://schemas.microsoft.com/office/drawing/2014/main" id="{F217BAF2-A665-41EF-9B43-8AB8D46187BC}"/>
              </a:ext>
            </a:extLst>
          </p:cNvPr>
          <p:cNvSpPr/>
          <p:nvPr userDrawn="1">
            <p:custDataLst>
              <p:tags r:id="rId33"/>
            </p:custDataLst>
          </p:nvPr>
        </p:nvSpPr>
        <p:spPr>
          <a:xfrm>
            <a:off x="7022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8" name="Rectangle 57" hidden="1">
            <a:extLst>
              <a:ext uri="{FF2B5EF4-FFF2-40B4-BE49-F238E27FC236}">
                <a16:creationId xmlns:a16="http://schemas.microsoft.com/office/drawing/2014/main" id="{1A52CB47-659A-4D1B-9DB5-6E70ADC7A6D9}"/>
              </a:ext>
            </a:extLst>
          </p:cNvPr>
          <p:cNvSpPr/>
          <p:nvPr userDrawn="1">
            <p:custDataLst>
              <p:tags r:id="rId34"/>
            </p:custDataLst>
          </p:nvPr>
        </p:nvSpPr>
        <p:spPr>
          <a:xfrm>
            <a:off x="7948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9" name="Rectangle 58" hidden="1">
            <a:extLst>
              <a:ext uri="{FF2B5EF4-FFF2-40B4-BE49-F238E27FC236}">
                <a16:creationId xmlns:a16="http://schemas.microsoft.com/office/drawing/2014/main" id="{56726B8B-8012-4B0A-9AFD-9D2C92153168}"/>
              </a:ext>
            </a:extLst>
          </p:cNvPr>
          <p:cNvSpPr/>
          <p:nvPr userDrawn="1">
            <p:custDataLst>
              <p:tags r:id="rId35"/>
            </p:custDataLst>
          </p:nvPr>
        </p:nvSpPr>
        <p:spPr>
          <a:xfrm>
            <a:off x="8874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60" name="Rectangle 59" hidden="1">
            <a:extLst>
              <a:ext uri="{FF2B5EF4-FFF2-40B4-BE49-F238E27FC236}">
                <a16:creationId xmlns:a16="http://schemas.microsoft.com/office/drawing/2014/main" id="{A3D8B656-0133-4298-A12F-22A206B2F9E8}"/>
              </a:ext>
            </a:extLst>
          </p:cNvPr>
          <p:cNvSpPr/>
          <p:nvPr userDrawn="1">
            <p:custDataLst>
              <p:tags r:id="rId36"/>
            </p:custDataLst>
          </p:nvPr>
        </p:nvSpPr>
        <p:spPr>
          <a:xfrm>
            <a:off x="9800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Tree>
    <p:extLst>
      <p:ext uri="{BB962C8B-B14F-4D97-AF65-F5344CB8AC3E}">
        <p14:creationId xmlns:p14="http://schemas.microsoft.com/office/powerpoint/2010/main" val="180999990"/>
      </p:ext>
    </p:extLst>
  </p:cSld>
  <p:clrMap bg1="lt1" tx1="dk1" bg2="lt2" tx2="dk2" accent1="accent1" accent2="accent2" accent3="accent3" accent4="accent4" accent5="accent5" accent6="accent6" hlink="hlink" folHlink="folHlink"/>
  <p:sldLayoutIdLst>
    <p:sldLayoutId id="2147483731" r:id="rId1"/>
    <p:sldLayoutId id="2147483745" r:id="rId2"/>
    <p:sldLayoutId id="2147483730" r:id="rId3"/>
    <p:sldLayoutId id="2147483743" r:id="rId4"/>
    <p:sldLayoutId id="2147483649" r:id="rId5"/>
    <p:sldLayoutId id="2147483735" r:id="rId6"/>
    <p:sldLayoutId id="2147483732" r:id="rId7"/>
    <p:sldLayoutId id="2147483658" r:id="rId8"/>
    <p:sldLayoutId id="2147483744" r:id="rId9"/>
    <p:sldLayoutId id="2147483740" r:id="rId10"/>
    <p:sldLayoutId id="2147483721" r:id="rId11"/>
    <p:sldLayoutId id="2147483652" r:id="rId12"/>
    <p:sldLayoutId id="2147483734" r:id="rId13"/>
    <p:sldLayoutId id="2147483733" r:id="rId14"/>
    <p:sldLayoutId id="2147483742" r:id="rId15"/>
    <p:sldLayoutId id="2147483737" r:id="rId16"/>
    <p:sldLayoutId id="2147483736" r:id="rId17"/>
    <p:sldLayoutId id="2147483738" r:id="rId18"/>
    <p:sldLayoutId id="2147483654" r:id="rId19"/>
    <p:sldLayoutId id="2147483655" r:id="rId20"/>
    <p:sldLayoutId id="2147483741" r:id="rId21"/>
    <p:sldLayoutId id="2147483746" r:id="rId22"/>
    <p:sldLayoutId id="2147483747" r:id="rId23"/>
  </p:sldLayoutIdLst>
  <p:hf hdr="0" ftr="0"/>
  <p:txStyles>
    <p:titleStyle>
      <a:lvl1pPr algn="l" defTabSz="914400" rtl="0" eaLnBrk="1" latinLnBrk="0" hangingPunct="1">
        <a:lnSpc>
          <a:spcPct val="83000"/>
        </a:lnSpc>
        <a:spcBef>
          <a:spcPct val="0"/>
        </a:spcBef>
        <a:buNone/>
        <a:defRPr sz="3600" kern="1200">
          <a:solidFill>
            <a:schemeClr val="tx1"/>
          </a:solidFill>
          <a:latin typeface="+mj-lt"/>
          <a:ea typeface="+mj-ea"/>
          <a:cs typeface="+mj-cs"/>
        </a:defRPr>
      </a:lvl1pPr>
    </p:titleStyle>
    <p:bodyStyle>
      <a:lvl1pPr marL="180000" indent="-180000" algn="l" defTabSz="914400" rtl="0" eaLnBrk="1" latinLnBrk="0" hangingPunct="1">
        <a:lnSpc>
          <a:spcPct val="100000"/>
        </a:lnSpc>
        <a:spcBef>
          <a:spcPts val="12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600"/>
        </a:spcBef>
        <a:buFont typeface="Arial" panose="020B0604020202020204" pitchFamily="34" charset="0"/>
        <a:buChar char="​"/>
        <a:defRPr sz="2000" b="1" kern="1200">
          <a:solidFill>
            <a:schemeClr val="tx1"/>
          </a:solidFill>
          <a:latin typeface="+mn-lt"/>
          <a:ea typeface="+mn-ea"/>
          <a:cs typeface="+mn-cs"/>
        </a:defRPr>
      </a:lvl4pPr>
      <a:lvl5pPr marL="0" indent="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5pPr>
      <a:lvl6pPr marL="180000" indent="-180000" algn="l" defTabSz="914400" rtl="0" eaLnBrk="1" latinLnBrk="0" hangingPunct="1">
        <a:lnSpc>
          <a:spcPct val="100000"/>
        </a:lnSpc>
        <a:spcBef>
          <a:spcPts val="600"/>
        </a:spcBef>
        <a:buFont typeface="+mj-lt"/>
        <a:buAutoNum type="arabicParenR"/>
        <a:defRPr sz="1000" kern="1200">
          <a:solidFill>
            <a:schemeClr val="tx1"/>
          </a:solidFill>
          <a:latin typeface="+mn-lt"/>
          <a:ea typeface="+mn-ea"/>
          <a:cs typeface="+mn-cs"/>
        </a:defRPr>
      </a:lvl6pPr>
      <a:lvl7pPr marL="228600" indent="-228600" algn="l" defTabSz="914400" rtl="0" eaLnBrk="1" latinLnBrk="0" hangingPunct="1">
        <a:lnSpc>
          <a:spcPct val="100000"/>
        </a:lnSpc>
        <a:spcBef>
          <a:spcPts val="600"/>
        </a:spcBef>
        <a:buFont typeface="+mj-lt"/>
        <a:buAutoNum type="alphaLcParenR"/>
        <a:defRPr sz="1000" kern="1200" baseline="0">
          <a:solidFill>
            <a:schemeClr val="tx1"/>
          </a:solidFill>
          <a:latin typeface="+mn-lt"/>
          <a:ea typeface="+mn-ea"/>
          <a:cs typeface="+mn-cs"/>
        </a:defRPr>
      </a:lvl7pPr>
      <a:lvl8pPr marL="180000" indent="-180000" algn="l" defTabSz="914400" rtl="0" eaLnBrk="1" latinLnBrk="0" hangingPunct="1">
        <a:lnSpc>
          <a:spcPct val="100000"/>
        </a:lnSpc>
        <a:spcBef>
          <a:spcPts val="600"/>
        </a:spcBef>
        <a:buFont typeface="Arial" panose="020B0604020202020204" pitchFamily="34" charset="0"/>
        <a:buChar char="•"/>
        <a:defRPr sz="10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200" kern="1200" baseline="0">
          <a:solidFill>
            <a:schemeClr val="tx1"/>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40" userDrawn="1">
          <p15:clr>
            <a:srgbClr val="F26B43"/>
          </p15:clr>
        </p15:guide>
        <p15:guide id="2" pos="7339" userDrawn="1">
          <p15:clr>
            <a:srgbClr val="F26B43"/>
          </p15:clr>
        </p15:guide>
        <p15:guide id="3" orient="horz" pos="340" userDrawn="1">
          <p15:clr>
            <a:srgbClr val="F26B43"/>
          </p15:clr>
        </p15:guide>
        <p15:guide id="4" orient="horz" pos="3979" userDrawn="1">
          <p15:clr>
            <a:srgbClr val="F26B43"/>
          </p15:clr>
        </p15:guide>
        <p15:guide id="5" pos="923" userDrawn="1">
          <p15:clr>
            <a:srgbClr val="F26B43"/>
          </p15:clr>
        </p15:guide>
        <p15:guide id="6" pos="6756" userDrawn="1">
          <p15:clr>
            <a:srgbClr val="F26B43"/>
          </p15:clr>
        </p15:guide>
        <p15:guide id="7" pos="1506" userDrawn="1">
          <p15:clr>
            <a:srgbClr val="F26B43"/>
          </p15:clr>
        </p15:guide>
        <p15:guide id="8" pos="2090" userDrawn="1">
          <p15:clr>
            <a:srgbClr val="F26B43"/>
          </p15:clr>
        </p15:guide>
        <p15:guide id="9" pos="2673" userDrawn="1">
          <p15:clr>
            <a:srgbClr val="F26B43"/>
          </p15:clr>
        </p15:guide>
        <p15:guide id="10" pos="3256" userDrawn="1">
          <p15:clr>
            <a:srgbClr val="F26B43"/>
          </p15:clr>
        </p15:guide>
        <p15:guide id="11" pos="3840" userDrawn="1">
          <p15:clr>
            <a:srgbClr val="F26B43"/>
          </p15:clr>
        </p15:guide>
        <p15:guide id="12" pos="4423" userDrawn="1">
          <p15:clr>
            <a:srgbClr val="F26B43"/>
          </p15:clr>
        </p15:guide>
        <p15:guide id="13" pos="5006" userDrawn="1">
          <p15:clr>
            <a:srgbClr val="F26B43"/>
          </p15:clr>
        </p15:guide>
        <p15:guide id="14" pos="5589" userDrawn="1">
          <p15:clr>
            <a:srgbClr val="F26B43"/>
          </p15:clr>
        </p15:guide>
        <p15:guide id="15" pos="6173"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3.xml"/><Relationship Id="rId4" Type="http://schemas.openxmlformats.org/officeDocument/2006/relationships/image" Target="../media/image8.bin"/></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hyperlink" Target="https://www.uvm.dk/folkeskolen/folkeskolens-proever/faglig-forberedelse/proevevejledninger" TargetMode="External"/><Relationship Id="rId7" Type="http://schemas.openxmlformats.org/officeDocument/2006/relationships/image" Target="../media/image14.png"/><Relationship Id="rId12" Type="http://schemas.openxmlformats.org/officeDocument/2006/relationships/hyperlink" Target="https://www.uvm.dk/folkeskolen/folkeskolens-proever/proevetilrettelaeggelse/proever-paa-saerlige-vilkaar/proeve-paa-saerlige-vilkaar-og-fritagelser" TargetMode="External"/><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13.png"/><Relationship Id="rId11" Type="http://schemas.openxmlformats.org/officeDocument/2006/relationships/hyperlink" Target="https://www.uvm.dk/folkeskolen/folkeskolens-proever/bedoemmelse-og-censur/information-til-censorer/generel-information-til-censorerne" TargetMode="External"/><Relationship Id="rId5" Type="http://schemas.openxmlformats.org/officeDocument/2006/relationships/hyperlink" Target="https://emu.dk/grundskole/billedkunst/proever/undervisningsbeskrivelser?b=t5-t23-t5566" TargetMode="External"/><Relationship Id="rId10" Type="http://schemas.openxmlformats.org/officeDocument/2006/relationships/hyperlink" Target="https://www.uvm.dk/folkeskolen/folkeskolens-proever/proeveafholdelse/retningslinjer-for-proever/retningslinjer-ved-mundtlige-proever" TargetMode="External"/><Relationship Id="rId4" Type="http://schemas.openxmlformats.org/officeDocument/2006/relationships/hyperlink" Target="https://www.uvm.dk/folkeskolen/folkeskolens-proever/faglig-forberedelse/webinarer-om-proevevejledningerne" TargetMode="External"/><Relationship Id="rId9" Type="http://schemas.openxmlformats.org/officeDocument/2006/relationships/hyperlink" Target="https://www.uvm.dk/folkeskolen/folkeskolens-proever/regler-om-folkeskolens-proever"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hyperlink" Target="https://www.uvm.dk/folkeskolen/folkeskolens-proever/proevetilrettelaeggelse/information-til-elever" TargetMode="External"/><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2" Type="http://schemas.openxmlformats.org/officeDocument/2006/relationships/image" Target="../media/image19.bin"/><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p:cNvSpPr>
            <a:spLocks noGrp="1"/>
          </p:cNvSpPr>
          <p:nvPr>
            <p:ph type="ctrTitle"/>
          </p:nvPr>
        </p:nvSpPr>
        <p:spPr/>
        <p:txBody>
          <a:bodyPr/>
          <a:lstStyle/>
          <a:p>
            <a:r>
              <a:rPr lang="en-GB" dirty="0" err="1" smtClean="0"/>
              <a:t>Klar</a:t>
            </a:r>
            <a:r>
              <a:rPr lang="en-GB" dirty="0" smtClean="0"/>
              <a:t> </a:t>
            </a:r>
            <a:r>
              <a:rPr lang="en-GB" dirty="0" err="1" smtClean="0"/>
              <a:t>til</a:t>
            </a:r>
            <a:r>
              <a:rPr lang="en-GB" dirty="0" smtClean="0"/>
              <a:t> </a:t>
            </a:r>
            <a:r>
              <a:rPr lang="en-GB" dirty="0" err="1" smtClean="0"/>
              <a:t>prøve</a:t>
            </a:r>
            <a:r>
              <a:rPr lang="en-GB" dirty="0" smtClean="0"/>
              <a:t> </a:t>
            </a:r>
            <a:r>
              <a:rPr lang="en-GB" dirty="0" err="1" smtClean="0"/>
              <a:t>i</a:t>
            </a:r>
            <a:r>
              <a:rPr lang="en-GB" dirty="0" smtClean="0"/>
              <a:t/>
            </a:r>
            <a:br>
              <a:rPr lang="en-GB" dirty="0" smtClean="0"/>
            </a:br>
            <a:r>
              <a:rPr lang="en-GB" dirty="0" err="1"/>
              <a:t>m</a:t>
            </a:r>
            <a:r>
              <a:rPr lang="en-GB" dirty="0" err="1" smtClean="0"/>
              <a:t>adkundskab</a:t>
            </a:r>
            <a:endParaRPr lang="da-DK" dirty="0"/>
          </a:p>
        </p:txBody>
      </p:sp>
      <p:pic>
        <p:nvPicPr>
          <p:cNvPr id="9" name="Picture Placeholder 2"/>
          <p:cNvPicPr>
            <a:picLocks noGrp="1" noChangeAspect="1"/>
          </p:cNvPicPr>
          <p:nvPr>
            <p:ph type="pic" sz="quarter" idx="14"/>
            <p:custDataLst>
              <p:tags r:id="rId1"/>
            </p:custDataLst>
          </p:nvPr>
        </p:nvPicPr>
        <p:blipFill rotWithShape="1">
          <a:blip r:embed="rId4">
            <a:extLst>
              <a:ext uri="{28A0092B-C50C-407E-A947-70E740481C1C}">
                <a14:useLocalDpi xmlns:a14="http://schemas.microsoft.com/office/drawing/2010/main" val="0"/>
              </a:ext>
            </a:extLst>
          </a:blip>
          <a:srcRect t="28894" b="28894"/>
          <a:stretch/>
        </p:blipFill>
        <p:spPr/>
      </p:pic>
      <p:sp>
        <p:nvSpPr>
          <p:cNvPr id="2" name="Pladsholder til tekst 1"/>
          <p:cNvSpPr>
            <a:spLocks noGrp="1"/>
          </p:cNvSpPr>
          <p:nvPr>
            <p:ph type="body" sz="quarter" idx="17"/>
          </p:nvPr>
        </p:nvSpPr>
        <p:spPr/>
        <p:txBody>
          <a:bodyPr/>
          <a:lstStyle/>
          <a:p>
            <a:endParaRPr lang="da-DK"/>
          </a:p>
        </p:txBody>
      </p:sp>
      <p:sp>
        <p:nvSpPr>
          <p:cNvPr id="3" name="Pladsholder til tekst 2"/>
          <p:cNvSpPr>
            <a:spLocks noGrp="1"/>
          </p:cNvSpPr>
          <p:nvPr>
            <p:ph type="body" sz="quarter" idx="18"/>
          </p:nvPr>
        </p:nvSpPr>
        <p:spPr/>
        <p:txBody>
          <a:bodyPr/>
          <a:lstStyle/>
          <a:p>
            <a:endParaRPr lang="da-DK"/>
          </a:p>
        </p:txBody>
      </p:sp>
      <p:sp>
        <p:nvSpPr>
          <p:cNvPr id="6" name="Pladsholder til dato 5"/>
          <p:cNvSpPr>
            <a:spLocks noGrp="1"/>
          </p:cNvSpPr>
          <p:nvPr>
            <p:ph type="dt" sz="half" idx="10"/>
          </p:nvPr>
        </p:nvSpPr>
        <p:spPr/>
        <p:txBody>
          <a:bodyPr/>
          <a:lstStyle/>
          <a:p>
            <a:fld id="{54F7CAC9-5EC0-4FCD-8270-C0667CD1F959}" type="datetime2">
              <a:rPr lang="da-DK"/>
              <a:t>2. juni 2023</a:t>
            </a:fld>
            <a:endParaRPr lang="da-DK" dirty="0"/>
          </a:p>
        </p:txBody>
      </p:sp>
      <p:sp>
        <p:nvSpPr>
          <p:cNvPr id="8" name="Pladsholder til diasnummer 7"/>
          <p:cNvSpPr>
            <a:spLocks noGrp="1"/>
          </p:cNvSpPr>
          <p:nvPr>
            <p:ph type="sldNum" sz="quarter" idx="12"/>
          </p:nvPr>
        </p:nvSpPr>
        <p:spPr/>
        <p:txBody>
          <a:bodyPr/>
          <a:lstStyle/>
          <a:p>
            <a:fld id="{24C8C45C-947F-4981-8B3F-4F32E973C901}" type="slidenum">
              <a:rPr lang="da-DK"/>
              <a:pPr/>
              <a:t>1</a:t>
            </a:fld>
            <a:endParaRPr lang="da-DK" dirty="0"/>
          </a:p>
        </p:txBody>
      </p:sp>
    </p:spTree>
    <p:extLst>
      <p:ext uri="{BB962C8B-B14F-4D97-AF65-F5344CB8AC3E}">
        <p14:creationId xmlns:p14="http://schemas.microsoft.com/office/powerpoint/2010/main" val="36183460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7" name="Google Shape;192;p24"/>
          <p:cNvSpPr txBox="1">
            <a:spLocks/>
          </p:cNvSpPr>
          <p:nvPr/>
        </p:nvSpPr>
        <p:spPr>
          <a:xfrm>
            <a:off x="533140" y="1255971"/>
            <a:ext cx="9386244" cy="72000"/>
          </a:xfrm>
          <a:prstGeom prst="rect">
            <a:avLst/>
          </a:prstGeom>
          <a:solidFill>
            <a:schemeClr val="dk1"/>
          </a:solid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1200"/>
              </a:spcBef>
              <a:spcAft>
                <a:spcPts val="0"/>
              </a:spcAft>
              <a:buClr>
                <a:schemeClr val="accent1"/>
              </a:buClr>
              <a:buSzPts val="100"/>
              <a:buFont typeface="Arial"/>
              <a:buNone/>
              <a:defRPr sz="100" b="0" i="0" u="none" strike="noStrike" cap="none">
                <a:solidFill>
                  <a:schemeClr val="dk1"/>
                </a:solidFill>
                <a:latin typeface="Verdana"/>
                <a:ea typeface="Verdana"/>
                <a:cs typeface="Verdana"/>
                <a:sym typeface="Verdana"/>
              </a:defRPr>
            </a:lvl1pPr>
            <a:lvl2pPr marL="914400" marR="0" lvl="1" indent="-342900" algn="l" rtl="0">
              <a:lnSpc>
                <a:spcPct val="100000"/>
              </a:lnSpc>
              <a:spcBef>
                <a:spcPts val="600"/>
              </a:spcBef>
              <a:spcAft>
                <a:spcPts val="0"/>
              </a:spcAft>
              <a:buClr>
                <a:schemeClr val="accent1"/>
              </a:buClr>
              <a:buSzPts val="1800"/>
              <a:buFont typeface="Arial"/>
              <a:buChar char="•"/>
              <a:defRPr sz="1800" b="0" i="0" u="none" strike="noStrike" cap="none">
                <a:solidFill>
                  <a:schemeClr val="dk1"/>
                </a:solidFill>
                <a:latin typeface="Verdana"/>
                <a:ea typeface="Verdana"/>
                <a:cs typeface="Verdana"/>
                <a:sym typeface="Verdana"/>
              </a:defRPr>
            </a:lvl2pPr>
            <a:lvl3pPr marL="1371600" marR="0" lvl="2" indent="-342900" algn="l" rtl="0">
              <a:lnSpc>
                <a:spcPct val="100000"/>
              </a:lnSpc>
              <a:spcBef>
                <a:spcPts val="600"/>
              </a:spcBef>
              <a:spcAft>
                <a:spcPts val="0"/>
              </a:spcAft>
              <a:buClr>
                <a:schemeClr val="accent1"/>
              </a:buClr>
              <a:buSzPts val="1800"/>
              <a:buFont typeface="Arial"/>
              <a:buChar char="•"/>
              <a:defRPr sz="1600" b="0" i="0" u="none" strike="noStrike" cap="none">
                <a:solidFill>
                  <a:schemeClr val="dk1"/>
                </a:solidFill>
                <a:latin typeface="Verdana"/>
                <a:ea typeface="Verdana"/>
                <a:cs typeface="Verdana"/>
                <a:sym typeface="Verdana"/>
              </a:defRPr>
            </a:lvl3pPr>
            <a:lvl4pPr marL="1828800" marR="0" lvl="3" indent="-342900" algn="l" rtl="0">
              <a:lnSpc>
                <a:spcPct val="100000"/>
              </a:lnSpc>
              <a:spcBef>
                <a:spcPts val="600"/>
              </a:spcBef>
              <a:spcAft>
                <a:spcPts val="0"/>
              </a:spcAft>
              <a:buClr>
                <a:schemeClr val="dk1"/>
              </a:buClr>
              <a:buSzPts val="1800"/>
              <a:buFont typeface="Arial"/>
              <a:buChar char="​"/>
              <a:defRPr sz="2000" b="1" i="0" u="none" strike="noStrike" cap="none">
                <a:solidFill>
                  <a:schemeClr val="dk1"/>
                </a:solidFill>
                <a:latin typeface="Verdana"/>
                <a:ea typeface="Verdana"/>
                <a:cs typeface="Verdana"/>
                <a:sym typeface="Verdana"/>
              </a:defRPr>
            </a:lvl4pPr>
            <a:lvl5pPr marL="2286000" marR="0" lvl="4" indent="-342900" algn="l" rtl="0">
              <a:lnSpc>
                <a:spcPct val="100000"/>
              </a:lnSpc>
              <a:spcBef>
                <a:spcPts val="600"/>
              </a:spcBef>
              <a:spcAft>
                <a:spcPts val="0"/>
              </a:spcAft>
              <a:buClr>
                <a:schemeClr val="dk1"/>
              </a:buClr>
              <a:buSzPts val="1800"/>
              <a:buFont typeface="Arial"/>
              <a:buChar char="​"/>
              <a:defRPr sz="2000" b="0" i="0" u="none" strike="noStrike" cap="none">
                <a:solidFill>
                  <a:schemeClr val="dk1"/>
                </a:solidFill>
                <a:latin typeface="Verdana"/>
                <a:ea typeface="Verdana"/>
                <a:cs typeface="Verdana"/>
                <a:sym typeface="Verdana"/>
              </a:defRPr>
            </a:lvl5pPr>
            <a:lvl6pPr marL="2743200" marR="0" lvl="5" indent="-342900" algn="l" rtl="0">
              <a:lnSpc>
                <a:spcPct val="100000"/>
              </a:lnSpc>
              <a:spcBef>
                <a:spcPts val="600"/>
              </a:spcBef>
              <a:spcAft>
                <a:spcPts val="0"/>
              </a:spcAft>
              <a:buClr>
                <a:schemeClr val="dk1"/>
              </a:buClr>
              <a:buSzPts val="1800"/>
              <a:buFont typeface="Georgia"/>
              <a:buAutoNum type="arabicParenR"/>
              <a:defRPr sz="1000" b="0" i="0" u="none" strike="noStrike" cap="none">
                <a:solidFill>
                  <a:schemeClr val="dk1"/>
                </a:solidFill>
                <a:latin typeface="Verdana"/>
                <a:ea typeface="Verdana"/>
                <a:cs typeface="Verdana"/>
                <a:sym typeface="Verdana"/>
              </a:defRPr>
            </a:lvl6pPr>
            <a:lvl7pPr marL="3200400" marR="0" lvl="6" indent="-342900" algn="l" rtl="0">
              <a:lnSpc>
                <a:spcPct val="100000"/>
              </a:lnSpc>
              <a:spcBef>
                <a:spcPts val="600"/>
              </a:spcBef>
              <a:spcAft>
                <a:spcPts val="0"/>
              </a:spcAft>
              <a:buClr>
                <a:schemeClr val="dk1"/>
              </a:buClr>
              <a:buSzPts val="1800"/>
              <a:buFont typeface="Georgia"/>
              <a:buAutoNum type="alphaLcParenR"/>
              <a:defRPr sz="1000" b="0" i="0" u="none" strike="noStrike" cap="none">
                <a:solidFill>
                  <a:schemeClr val="dk1"/>
                </a:solidFill>
                <a:latin typeface="Verdana"/>
                <a:ea typeface="Verdana"/>
                <a:cs typeface="Verdana"/>
                <a:sym typeface="Verdana"/>
              </a:defRPr>
            </a:lvl7pPr>
            <a:lvl8pPr marL="3657600" marR="0" lvl="7" indent="-342900" algn="l" rtl="0">
              <a:lnSpc>
                <a:spcPct val="100000"/>
              </a:lnSpc>
              <a:spcBef>
                <a:spcPts val="600"/>
              </a:spcBef>
              <a:spcAft>
                <a:spcPts val="0"/>
              </a:spcAft>
              <a:buClr>
                <a:schemeClr val="dk1"/>
              </a:buClr>
              <a:buSzPts val="1800"/>
              <a:buFont typeface="Arial"/>
              <a:buChar char="•"/>
              <a:defRPr sz="1000" b="0" i="0" u="none" strike="noStrike" cap="none">
                <a:solidFill>
                  <a:schemeClr val="dk1"/>
                </a:solidFill>
                <a:latin typeface="Verdana"/>
                <a:ea typeface="Verdana"/>
                <a:cs typeface="Verdana"/>
                <a:sym typeface="Verdana"/>
              </a:defRPr>
            </a:lvl8pPr>
            <a:lvl9pPr marL="4114800" marR="0" lvl="8" indent="-228600" algn="l" rtl="0">
              <a:lnSpc>
                <a:spcPct val="100000"/>
              </a:lnSpc>
              <a:spcBef>
                <a:spcPts val="600"/>
              </a:spcBef>
              <a:spcAft>
                <a:spcPts val="0"/>
              </a:spcAft>
              <a:buClr>
                <a:schemeClr val="dk1"/>
              </a:buClr>
              <a:buSzPts val="1800"/>
              <a:buFont typeface="Arial"/>
              <a:buNone/>
              <a:defRPr sz="7200" b="0" i="0" u="none" strike="noStrike" cap="none">
                <a:solidFill>
                  <a:schemeClr val="dk1"/>
                </a:solidFill>
                <a:latin typeface="Georgia"/>
                <a:ea typeface="Georgia"/>
                <a:cs typeface="Georgia"/>
                <a:sym typeface="Georgia"/>
              </a:defRPr>
            </a:lvl9pPr>
          </a:lstStyle>
          <a:p>
            <a:pPr marL="0" indent="0">
              <a:spcBef>
                <a:spcPts val="0"/>
              </a:spcBef>
            </a:pPr>
            <a:endParaRPr lang="da-DK" dirty="0"/>
          </a:p>
        </p:txBody>
      </p:sp>
      <p:sp>
        <p:nvSpPr>
          <p:cNvPr id="2" name="Rektangel 1"/>
          <p:cNvSpPr/>
          <p:nvPr/>
        </p:nvSpPr>
        <p:spPr>
          <a:xfrm>
            <a:off x="163809" y="1459603"/>
            <a:ext cx="3773790" cy="369332"/>
          </a:xfrm>
          <a:prstGeom prst="rect">
            <a:avLst/>
          </a:prstGeom>
        </p:spPr>
        <p:txBody>
          <a:bodyPr wrap="none">
            <a:spAutoFit/>
          </a:bodyPr>
          <a:lstStyle/>
          <a:p>
            <a:r>
              <a:rPr lang="da-DK" b="1" dirty="0" smtClean="0">
                <a:ea typeface="Arial"/>
                <a:cs typeface="Arial"/>
                <a:sym typeface="Arial"/>
              </a:rPr>
              <a:t>Eksempel på et prøveoplæg</a:t>
            </a:r>
            <a:endParaRPr lang="da-DK" dirty="0"/>
          </a:p>
        </p:txBody>
      </p:sp>
      <p:sp>
        <p:nvSpPr>
          <p:cNvPr id="3" name="Tekstfelt 2"/>
          <p:cNvSpPr txBox="1"/>
          <p:nvPr/>
        </p:nvSpPr>
        <p:spPr>
          <a:xfrm>
            <a:off x="726147" y="2028678"/>
            <a:ext cx="10449185" cy="4517262"/>
          </a:xfrm>
          <a:prstGeom prst="rect">
            <a:avLst/>
          </a:prstGeom>
          <a:noFill/>
        </p:spPr>
        <p:txBody>
          <a:bodyPr wrap="square" lIns="0" tIns="0" rIns="0" bIns="0" rtlCol="0">
            <a:spAutoFit/>
          </a:bodyPr>
          <a:lstStyle/>
          <a:p>
            <a:pPr>
              <a:lnSpc>
                <a:spcPct val="107000"/>
              </a:lnSpc>
              <a:spcAft>
                <a:spcPts val="800"/>
              </a:spcAft>
            </a:pPr>
            <a:r>
              <a:rPr lang="da-DK" sz="1200" i="1" dirty="0">
                <a:ea typeface="Calibri" panose="020F0502020204030204" pitchFamily="34" charset="0"/>
                <a:cs typeface="Times New Roman" panose="02020603050405020304" pitchFamily="18" charset="0"/>
              </a:rPr>
              <a:t>Du har to timer til at planlægge opgaven. Du skal lave fire papirer:</a:t>
            </a:r>
            <a:endParaRPr lang="da-DK" sz="1200" dirty="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da-DK" sz="1200" i="1" dirty="0">
                <a:ea typeface="Calibri" panose="020F0502020204030204" pitchFamily="34" charset="0"/>
                <a:cs typeface="Times New Roman" panose="02020603050405020304" pitchFamily="18" charset="0"/>
              </a:rPr>
              <a:t>Hvad vil du lave – i overskrifter?</a:t>
            </a:r>
            <a:endParaRPr lang="da-DK" sz="1200" dirty="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da-DK" sz="1200" i="1" dirty="0">
                <a:ea typeface="Calibri" panose="020F0502020204030204" pitchFamily="34" charset="0"/>
                <a:cs typeface="Times New Roman" panose="02020603050405020304" pitchFamily="18" charset="0"/>
              </a:rPr>
              <a:t>Finde opskrifter eller lave egne noter som udgør dine ’opskrifter’</a:t>
            </a:r>
            <a:endParaRPr lang="da-DK" sz="1200" dirty="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da-DK" sz="1200" i="1" dirty="0">
                <a:ea typeface="Calibri" panose="020F0502020204030204" pitchFamily="34" charset="0"/>
                <a:cs typeface="Times New Roman" panose="02020603050405020304" pitchFamily="18" charset="0"/>
              </a:rPr>
              <a:t>Lave en indkøbsseddel</a:t>
            </a:r>
            <a:endParaRPr lang="da-DK" sz="1200" dirty="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pPr>
            <a:r>
              <a:rPr lang="da-DK" sz="1200" i="1" dirty="0">
                <a:ea typeface="Calibri" panose="020F0502020204030204" pitchFamily="34" charset="0"/>
                <a:cs typeface="Times New Roman" panose="02020603050405020304" pitchFamily="18" charset="0"/>
              </a:rPr>
              <a:t>Lave én lang liste med rækkefølgen, du vil lave </a:t>
            </a:r>
            <a:r>
              <a:rPr lang="da-DK" sz="1200" i="1" u="sng" dirty="0">
                <a:ea typeface="Calibri" panose="020F0502020204030204" pitchFamily="34" charset="0"/>
                <a:cs typeface="Times New Roman" panose="02020603050405020304" pitchFamily="18" charset="0"/>
              </a:rPr>
              <a:t>alle</a:t>
            </a:r>
            <a:r>
              <a:rPr lang="da-DK" sz="1200" i="1" dirty="0">
                <a:ea typeface="Calibri" panose="020F0502020204030204" pitchFamily="34" charset="0"/>
                <a:cs typeface="Times New Roman" panose="02020603050405020304" pitchFamily="18" charset="0"/>
              </a:rPr>
              <a:t> dine ting i til udførelsesfasen. </a:t>
            </a:r>
            <a:endParaRPr lang="da-DK" sz="1200" dirty="0">
              <a:ea typeface="Calibri" panose="020F0502020204030204" pitchFamily="34" charset="0"/>
              <a:cs typeface="Times New Roman" panose="02020603050405020304" pitchFamily="18" charset="0"/>
            </a:endParaRPr>
          </a:p>
          <a:p>
            <a:pPr>
              <a:lnSpc>
                <a:spcPct val="150000"/>
              </a:lnSpc>
            </a:pPr>
            <a:r>
              <a:rPr lang="da-DK" sz="1200" dirty="0"/>
              <a:t> </a:t>
            </a:r>
          </a:p>
          <a:p>
            <a:pPr>
              <a:lnSpc>
                <a:spcPct val="150000"/>
              </a:lnSpc>
            </a:pPr>
            <a:r>
              <a:rPr lang="da-DK" sz="1200" u="sng" dirty="0"/>
              <a:t>Den praktiske del af prøven:</a:t>
            </a:r>
          </a:p>
          <a:p>
            <a:pPr marL="171450" lvl="0" indent="-171450">
              <a:lnSpc>
                <a:spcPct val="150000"/>
              </a:lnSpc>
              <a:buFont typeface="Arial" panose="020B0604020202020204" pitchFamily="34" charset="0"/>
              <a:buChar char="•"/>
            </a:pPr>
            <a:r>
              <a:rPr lang="da-DK" sz="1200" dirty="0"/>
              <a:t>Du skal vise din viden om mad uden kød. Du skal lave en hovedret.</a:t>
            </a:r>
          </a:p>
          <a:p>
            <a:pPr marL="171450" lvl="0" indent="-171450">
              <a:lnSpc>
                <a:spcPct val="150000"/>
              </a:lnSpc>
              <a:buFont typeface="Arial" panose="020B0604020202020204" pitchFamily="34" charset="0"/>
              <a:buChar char="•"/>
            </a:pPr>
            <a:r>
              <a:rPr lang="da-DK" sz="1200" dirty="0"/>
              <a:t>Hovedretten skal bestå af minimum tre elementer (fx et hovedelement og to slags tilbehør).</a:t>
            </a:r>
          </a:p>
          <a:p>
            <a:pPr marL="171450" lvl="0" indent="-171450">
              <a:lnSpc>
                <a:spcPct val="150000"/>
              </a:lnSpc>
              <a:buFont typeface="Arial" panose="020B0604020202020204" pitchFamily="34" charset="0"/>
              <a:buChar char="•"/>
            </a:pPr>
            <a:r>
              <a:rPr lang="da-DK" sz="1200" dirty="0"/>
              <a:t>Du skal anvende mindst én type varmebehandling.</a:t>
            </a:r>
          </a:p>
          <a:p>
            <a:pPr marL="171450" lvl="0" indent="-171450">
              <a:lnSpc>
                <a:spcPct val="150000"/>
              </a:lnSpc>
              <a:buFont typeface="Arial" panose="020B0604020202020204" pitchFamily="34" charset="0"/>
              <a:buChar char="•"/>
            </a:pPr>
            <a:r>
              <a:rPr lang="da-DK" sz="1200" dirty="0"/>
              <a:t>Du kan lave </a:t>
            </a:r>
            <a:r>
              <a:rPr lang="da-DK" sz="1200" dirty="0" smtClean="0"/>
              <a:t>en forret og/eller en </a:t>
            </a:r>
            <a:r>
              <a:rPr lang="da-DK" sz="1200" dirty="0"/>
              <a:t>d</a:t>
            </a:r>
            <a:r>
              <a:rPr lang="da-DK" sz="1200" dirty="0" smtClean="0"/>
              <a:t>essert </a:t>
            </a:r>
            <a:r>
              <a:rPr lang="da-DK" sz="1200" dirty="0"/>
              <a:t>eller kage - altså en </a:t>
            </a:r>
            <a:r>
              <a:rPr lang="da-DK" sz="1200" dirty="0" smtClean="0"/>
              <a:t>eller flere ekstra retter </a:t>
            </a:r>
            <a:r>
              <a:rPr lang="da-DK" sz="1200" dirty="0"/>
              <a:t>- som du synes passer til din hovedret. </a:t>
            </a:r>
            <a:r>
              <a:rPr lang="da-DK" sz="1200" dirty="0" smtClean="0"/>
              <a:t>Her skal æg indgå i minimum én af retterne.</a:t>
            </a:r>
          </a:p>
          <a:p>
            <a:pPr>
              <a:lnSpc>
                <a:spcPct val="150000"/>
              </a:lnSpc>
            </a:pPr>
            <a:r>
              <a:rPr lang="da-DK" sz="1200" dirty="0"/>
              <a:t> </a:t>
            </a:r>
          </a:p>
          <a:p>
            <a:pPr>
              <a:lnSpc>
                <a:spcPct val="150000"/>
              </a:lnSpc>
            </a:pPr>
            <a:r>
              <a:rPr lang="da-DK" sz="1200" u="sng" dirty="0"/>
              <a:t>Den mundtligt teoretiske del af prøven:</a:t>
            </a:r>
          </a:p>
          <a:p>
            <a:pPr marL="171450" lvl="0" indent="-171450">
              <a:lnSpc>
                <a:spcPct val="150000"/>
              </a:lnSpc>
              <a:buFont typeface="Arial" panose="020B0604020202020204" pitchFamily="34" charset="0"/>
              <a:buChar char="•"/>
            </a:pPr>
            <a:r>
              <a:rPr lang="da-DK" sz="1200" dirty="0"/>
              <a:t>Du skal, primært ud fra </a:t>
            </a:r>
            <a:r>
              <a:rPr lang="da-DK" sz="1200" dirty="0" smtClean="0"/>
              <a:t>smag og bæredygtighed, </a:t>
            </a:r>
            <a:r>
              <a:rPr lang="da-DK" sz="1200" dirty="0"/>
              <a:t>redegøre for, hvorfor du har valgt at sammensætte din hovedret, som du har.</a:t>
            </a:r>
          </a:p>
          <a:p>
            <a:pPr marL="171450" lvl="0" indent="-171450">
              <a:lnSpc>
                <a:spcPct val="150000"/>
              </a:lnSpc>
              <a:buFont typeface="Arial" panose="020B0604020202020204" pitchFamily="34" charset="0"/>
              <a:buChar char="•"/>
            </a:pPr>
            <a:r>
              <a:rPr lang="da-DK" sz="1200" dirty="0"/>
              <a:t>Du skal redegøre for minimum tre tilberedningsmetodikker, </a:t>
            </a:r>
            <a:r>
              <a:rPr lang="da-DK" sz="1200" dirty="0" smtClean="0"/>
              <a:t>som du </a:t>
            </a:r>
            <a:r>
              <a:rPr lang="da-DK" sz="1200" dirty="0"/>
              <a:t>har </a:t>
            </a:r>
            <a:r>
              <a:rPr lang="da-DK" sz="1200" dirty="0" smtClean="0"/>
              <a:t>anvendt.</a:t>
            </a:r>
            <a:endParaRPr lang="da-DK" sz="1200" dirty="0"/>
          </a:p>
          <a:p>
            <a:pPr marL="171450" lvl="0" indent="-171450">
              <a:lnSpc>
                <a:spcPct val="150000"/>
              </a:lnSpc>
              <a:buFont typeface="Arial" panose="020B0604020202020204" pitchFamily="34" charset="0"/>
              <a:buChar char="•"/>
            </a:pPr>
            <a:r>
              <a:rPr lang="da-DK" sz="1200" dirty="0"/>
              <a:t>Du skal redegøre for </a:t>
            </a:r>
            <a:r>
              <a:rPr lang="da-DK" sz="1200" dirty="0" smtClean="0"/>
              <a:t>æggets funktion i </a:t>
            </a:r>
            <a:r>
              <a:rPr lang="da-DK" sz="1200" dirty="0"/>
              <a:t>din </a:t>
            </a:r>
            <a:r>
              <a:rPr lang="da-DK" sz="1200" dirty="0" smtClean="0"/>
              <a:t>ekstra ret, </a:t>
            </a:r>
            <a:r>
              <a:rPr lang="da-DK" sz="1200" dirty="0"/>
              <a:t>hvis du </a:t>
            </a:r>
            <a:r>
              <a:rPr lang="da-DK" sz="1200" dirty="0" smtClean="0"/>
              <a:t>har valgt at lave det.</a:t>
            </a:r>
            <a:endParaRPr lang="da-DK" sz="1400" dirty="0" smtClean="0"/>
          </a:p>
        </p:txBody>
      </p:sp>
      <p:sp>
        <p:nvSpPr>
          <p:cNvPr id="8" name="Tekstfelt 7"/>
          <p:cNvSpPr txBox="1"/>
          <p:nvPr/>
        </p:nvSpPr>
        <p:spPr>
          <a:xfrm>
            <a:off x="598310" y="502230"/>
            <a:ext cx="6976533" cy="553998"/>
          </a:xfrm>
          <a:prstGeom prst="rect">
            <a:avLst/>
          </a:prstGeom>
          <a:noFill/>
        </p:spPr>
        <p:txBody>
          <a:bodyPr wrap="square" lIns="0" tIns="0" rIns="0" bIns="0" rtlCol="0">
            <a:spAutoFit/>
          </a:bodyPr>
          <a:lstStyle/>
          <a:p>
            <a:r>
              <a:rPr lang="da-DK" sz="3600" b="1" dirty="0" smtClean="0">
                <a:latin typeface="+mj-lt"/>
                <a:ea typeface="Verdana"/>
                <a:cs typeface="Verdana"/>
                <a:sym typeface="Verdana"/>
              </a:rPr>
              <a:t>Eksempel på prøveoplæg</a:t>
            </a:r>
            <a:endParaRPr lang="da-DK" sz="3600" b="1" dirty="0" smtClean="0">
              <a:latin typeface="+mj-lt"/>
            </a:endParaRPr>
          </a:p>
        </p:txBody>
      </p:sp>
    </p:spTree>
    <p:extLst>
      <p:ext uri="{BB962C8B-B14F-4D97-AF65-F5344CB8AC3E}">
        <p14:creationId xmlns:p14="http://schemas.microsoft.com/office/powerpoint/2010/main" val="27943484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p:cNvSpPr/>
          <p:nvPr/>
        </p:nvSpPr>
        <p:spPr>
          <a:xfrm>
            <a:off x="737757" y="1519501"/>
            <a:ext cx="8686800" cy="2310097"/>
          </a:xfrm>
          <a:prstGeom prst="rect">
            <a:avLst/>
          </a:prstGeom>
          <a:solidFill>
            <a:srgbClr val="CCE4EA"/>
          </a:solidFill>
          <a:ln w="19050">
            <a:solidFill>
              <a:srgbClr val="37B7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400" b="1" u="sng" dirty="0" smtClean="0">
                <a:solidFill>
                  <a:schemeClr val="tx1"/>
                </a:solidFill>
              </a:rPr>
              <a:t>Her skal du</a:t>
            </a:r>
          </a:p>
          <a:p>
            <a:pPr marL="342900" indent="-342900">
              <a:buFont typeface="Wingdings" panose="05000000000000000000" pitchFamily="2" charset="2"/>
              <a:buChar char="ü"/>
            </a:pPr>
            <a:r>
              <a:rPr lang="da-DK" sz="1400" b="1" dirty="0">
                <a:solidFill>
                  <a:schemeClr val="tx1"/>
                </a:solidFill>
              </a:rPr>
              <a:t>p</a:t>
            </a:r>
            <a:r>
              <a:rPr lang="da-DK" sz="1400" b="1" dirty="0" smtClean="0">
                <a:solidFill>
                  <a:schemeClr val="tx1"/>
                </a:solidFill>
              </a:rPr>
              <a:t>åse</a:t>
            </a:r>
            <a:r>
              <a:rPr lang="da-DK" sz="1400" b="1" dirty="0">
                <a:solidFill>
                  <a:schemeClr val="tx1"/>
                </a:solidFill>
              </a:rPr>
              <a:t>, at prøverne er i overensstemmelse med målene og øvrige krav i reglerne om faget</a:t>
            </a:r>
            <a:endParaRPr lang="da-DK" sz="1400" b="1" dirty="0" smtClean="0">
              <a:solidFill>
                <a:schemeClr val="tx1"/>
              </a:solidFill>
            </a:endParaRPr>
          </a:p>
          <a:p>
            <a:pPr marL="342900" indent="-342900">
              <a:buFont typeface="Wingdings" panose="05000000000000000000" pitchFamily="2" charset="2"/>
              <a:buChar char="ü"/>
            </a:pPr>
            <a:endParaRPr lang="da-DK" sz="1400" b="1" dirty="0" smtClean="0">
              <a:solidFill>
                <a:schemeClr val="tx1"/>
              </a:solidFill>
            </a:endParaRPr>
          </a:p>
          <a:p>
            <a:pPr marL="342900" indent="-342900">
              <a:buFont typeface="Wingdings" panose="05000000000000000000" pitchFamily="2" charset="2"/>
              <a:buChar char="ü"/>
            </a:pPr>
            <a:r>
              <a:rPr lang="da-DK" sz="1400" b="1" dirty="0">
                <a:solidFill>
                  <a:schemeClr val="tx1"/>
                </a:solidFill>
              </a:rPr>
              <a:t>m</a:t>
            </a:r>
            <a:r>
              <a:rPr lang="da-DK" sz="1400" b="1" dirty="0" smtClean="0">
                <a:solidFill>
                  <a:schemeClr val="tx1"/>
                </a:solidFill>
              </a:rPr>
              <a:t>edvirke </a:t>
            </a:r>
            <a:r>
              <a:rPr lang="da-DK" sz="1400" b="1" dirty="0">
                <a:solidFill>
                  <a:schemeClr val="tx1"/>
                </a:solidFill>
              </a:rPr>
              <a:t>til at påse, at prøverne gennemføres i overensstemmelse med de gældende </a:t>
            </a:r>
            <a:r>
              <a:rPr lang="da-DK" sz="1400" b="1" dirty="0" smtClean="0">
                <a:solidFill>
                  <a:schemeClr val="tx1"/>
                </a:solidFill>
              </a:rPr>
              <a:t>regler</a:t>
            </a:r>
          </a:p>
          <a:p>
            <a:pPr marL="342900" indent="-342900">
              <a:buFont typeface="Wingdings" panose="05000000000000000000" pitchFamily="2" charset="2"/>
              <a:buChar char="ü"/>
            </a:pPr>
            <a:endParaRPr lang="da-DK" sz="1400" b="1" dirty="0" smtClean="0">
              <a:solidFill>
                <a:schemeClr val="tx1"/>
              </a:solidFill>
            </a:endParaRPr>
          </a:p>
          <a:p>
            <a:pPr marL="342900" indent="-342900">
              <a:buFont typeface="Wingdings" panose="05000000000000000000" pitchFamily="2" charset="2"/>
              <a:buChar char="ü"/>
            </a:pPr>
            <a:r>
              <a:rPr lang="da-DK" sz="1400" b="1" dirty="0">
                <a:solidFill>
                  <a:schemeClr val="tx1"/>
                </a:solidFill>
              </a:rPr>
              <a:t>m</a:t>
            </a:r>
            <a:r>
              <a:rPr lang="da-DK" sz="1400" b="1" dirty="0" smtClean="0">
                <a:solidFill>
                  <a:schemeClr val="tx1"/>
                </a:solidFill>
              </a:rPr>
              <a:t>edvirke </a:t>
            </a:r>
            <a:r>
              <a:rPr lang="da-DK" sz="1400" b="1" dirty="0">
                <a:solidFill>
                  <a:schemeClr val="tx1"/>
                </a:solidFill>
              </a:rPr>
              <a:t>til at påse, at eleverne får en ensartet og retfærdig behandling, og at deres </a:t>
            </a:r>
            <a:r>
              <a:rPr lang="da-DK" sz="1400" b="1" dirty="0" smtClean="0">
                <a:solidFill>
                  <a:schemeClr val="tx1"/>
                </a:solidFill>
              </a:rPr>
              <a:t>præstationer får </a:t>
            </a:r>
            <a:r>
              <a:rPr lang="da-DK" sz="1400" b="1" dirty="0">
                <a:solidFill>
                  <a:schemeClr val="tx1"/>
                </a:solidFill>
              </a:rPr>
              <a:t>en pålidelig bedømmelse</a:t>
            </a:r>
            <a:endParaRPr lang="da-DK" sz="1400" b="1" noProof="0" dirty="0" err="1" smtClean="0">
              <a:solidFill>
                <a:schemeClr val="tx1"/>
              </a:solidFill>
            </a:endParaRPr>
          </a:p>
        </p:txBody>
      </p:sp>
      <p:sp>
        <p:nvSpPr>
          <p:cNvPr id="4" name="Pladsholder til slidenummer 3"/>
          <p:cNvSpPr>
            <a:spLocks noGrp="1"/>
          </p:cNvSpPr>
          <p:nvPr>
            <p:ph type="sldNum" sz="quarter" idx="12"/>
          </p:nvPr>
        </p:nvSpPr>
        <p:spPr/>
        <p:txBody>
          <a:bodyPr/>
          <a:lstStyle/>
          <a:p>
            <a:fld id="{24C8C45C-947F-4981-8B3F-4F32E973C901}" type="slidenum">
              <a:rPr lang="da-DK" smtClean="0"/>
              <a:pPr/>
              <a:t>11</a:t>
            </a:fld>
            <a:endParaRPr lang="da-DK" dirty="0"/>
          </a:p>
        </p:txBody>
      </p:sp>
      <p:sp>
        <p:nvSpPr>
          <p:cNvPr id="5" name="Google Shape;200;p25"/>
          <p:cNvSpPr txBox="1">
            <a:spLocks/>
          </p:cNvSpPr>
          <p:nvPr/>
        </p:nvSpPr>
        <p:spPr>
          <a:xfrm>
            <a:off x="533140" y="353693"/>
            <a:ext cx="7613333" cy="554792"/>
          </a:xfrm>
          <a:prstGeom prst="rect">
            <a:avLst/>
          </a:prstGeom>
          <a:noFill/>
          <a:ln>
            <a:noFill/>
          </a:ln>
        </p:spPr>
        <p:txBody>
          <a:bodyPr spcFirstLastPara="1" vert="horz" wrap="square" lIns="0" tIns="0" rIns="0" bIns="0" rtlCol="0" anchor="t" anchorCtr="0">
            <a:noAutofit/>
          </a:bodyPr>
          <a:lstStyle>
            <a:lvl1pPr algn="l" defTabSz="914400" rtl="0" eaLnBrk="1" latinLnBrk="0" hangingPunct="1">
              <a:lnSpc>
                <a:spcPct val="83000"/>
              </a:lnSpc>
              <a:spcBef>
                <a:spcPct val="0"/>
              </a:spcBef>
              <a:buNone/>
              <a:defRPr sz="5400" kern="1200">
                <a:solidFill>
                  <a:schemeClr val="tx1"/>
                </a:solidFill>
                <a:latin typeface="+mj-lt"/>
                <a:ea typeface="+mj-ea"/>
                <a:cs typeface="+mj-cs"/>
              </a:defRPr>
            </a:lvl1pPr>
          </a:lstStyle>
          <a:p>
            <a:pPr>
              <a:spcBef>
                <a:spcPts val="0"/>
              </a:spcBef>
              <a:buClr>
                <a:schemeClr val="dk1"/>
              </a:buClr>
              <a:buSzPts val="5400"/>
            </a:pPr>
            <a:r>
              <a:rPr lang="da-DK" sz="3600" b="1" dirty="0" smtClean="0">
                <a:cs typeface="Arial"/>
                <a:sym typeface="Arial"/>
              </a:rPr>
              <a:t>Hvis du skal være censor</a:t>
            </a:r>
            <a:r>
              <a:rPr lang="da-DK" sz="2800" dirty="0" smtClean="0"/>
              <a:t/>
            </a:r>
            <a:br>
              <a:rPr lang="da-DK" sz="2800" dirty="0" smtClean="0"/>
            </a:br>
            <a:r>
              <a:rPr lang="da-DK" sz="2800" dirty="0" smtClean="0">
                <a:solidFill>
                  <a:schemeClr val="dk1"/>
                </a:solidFill>
                <a:ea typeface="Verdana"/>
                <a:cs typeface="Verdana"/>
                <a:sym typeface="Verdana"/>
              </a:rPr>
              <a:t/>
            </a:r>
            <a:br>
              <a:rPr lang="da-DK" sz="2800" dirty="0" smtClean="0">
                <a:solidFill>
                  <a:schemeClr val="dk1"/>
                </a:solidFill>
                <a:ea typeface="Verdana"/>
                <a:cs typeface="Verdana"/>
                <a:sym typeface="Verdana"/>
              </a:rPr>
            </a:br>
            <a:endParaRPr lang="da-DK" sz="2800" b="1" u="sng" dirty="0">
              <a:solidFill>
                <a:srgbClr val="007A98"/>
              </a:solidFill>
              <a:latin typeface="Arial"/>
              <a:ea typeface="Arial"/>
              <a:cs typeface="Arial"/>
              <a:sym typeface="Arial"/>
            </a:endParaRPr>
          </a:p>
        </p:txBody>
      </p:sp>
      <p:sp>
        <p:nvSpPr>
          <p:cNvPr id="6" name="Google Shape;192;p24"/>
          <p:cNvSpPr txBox="1">
            <a:spLocks/>
          </p:cNvSpPr>
          <p:nvPr/>
        </p:nvSpPr>
        <p:spPr>
          <a:xfrm>
            <a:off x="533140" y="908484"/>
            <a:ext cx="9386244" cy="72000"/>
          </a:xfrm>
          <a:prstGeom prst="rect">
            <a:avLst/>
          </a:prstGeom>
          <a:solidFill>
            <a:schemeClr val="dk1"/>
          </a:solid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1200"/>
              </a:spcBef>
              <a:spcAft>
                <a:spcPts val="0"/>
              </a:spcAft>
              <a:buClr>
                <a:schemeClr val="accent1"/>
              </a:buClr>
              <a:buSzPts val="100"/>
              <a:buFont typeface="Arial"/>
              <a:buNone/>
              <a:defRPr sz="100" b="0" i="0" u="none" strike="noStrike" cap="none">
                <a:solidFill>
                  <a:schemeClr val="dk1"/>
                </a:solidFill>
                <a:latin typeface="Verdana"/>
                <a:ea typeface="Verdana"/>
                <a:cs typeface="Verdana"/>
                <a:sym typeface="Verdana"/>
              </a:defRPr>
            </a:lvl1pPr>
            <a:lvl2pPr marL="914400" marR="0" lvl="1" indent="-342900" algn="l" rtl="0">
              <a:lnSpc>
                <a:spcPct val="100000"/>
              </a:lnSpc>
              <a:spcBef>
                <a:spcPts val="600"/>
              </a:spcBef>
              <a:spcAft>
                <a:spcPts val="0"/>
              </a:spcAft>
              <a:buClr>
                <a:schemeClr val="accent1"/>
              </a:buClr>
              <a:buSzPts val="1800"/>
              <a:buFont typeface="Arial"/>
              <a:buChar char="•"/>
              <a:defRPr sz="1800" b="0" i="0" u="none" strike="noStrike" cap="none">
                <a:solidFill>
                  <a:schemeClr val="dk1"/>
                </a:solidFill>
                <a:latin typeface="Verdana"/>
                <a:ea typeface="Verdana"/>
                <a:cs typeface="Verdana"/>
                <a:sym typeface="Verdana"/>
              </a:defRPr>
            </a:lvl2pPr>
            <a:lvl3pPr marL="1371600" marR="0" lvl="2" indent="-342900" algn="l" rtl="0">
              <a:lnSpc>
                <a:spcPct val="100000"/>
              </a:lnSpc>
              <a:spcBef>
                <a:spcPts val="600"/>
              </a:spcBef>
              <a:spcAft>
                <a:spcPts val="0"/>
              </a:spcAft>
              <a:buClr>
                <a:schemeClr val="accent1"/>
              </a:buClr>
              <a:buSzPts val="1800"/>
              <a:buFont typeface="Arial"/>
              <a:buChar char="•"/>
              <a:defRPr sz="1600" b="0" i="0" u="none" strike="noStrike" cap="none">
                <a:solidFill>
                  <a:schemeClr val="dk1"/>
                </a:solidFill>
                <a:latin typeface="Verdana"/>
                <a:ea typeface="Verdana"/>
                <a:cs typeface="Verdana"/>
                <a:sym typeface="Verdana"/>
              </a:defRPr>
            </a:lvl3pPr>
            <a:lvl4pPr marL="1828800" marR="0" lvl="3" indent="-342900" algn="l" rtl="0">
              <a:lnSpc>
                <a:spcPct val="100000"/>
              </a:lnSpc>
              <a:spcBef>
                <a:spcPts val="600"/>
              </a:spcBef>
              <a:spcAft>
                <a:spcPts val="0"/>
              </a:spcAft>
              <a:buClr>
                <a:schemeClr val="dk1"/>
              </a:buClr>
              <a:buSzPts val="1800"/>
              <a:buFont typeface="Arial"/>
              <a:buChar char="​"/>
              <a:defRPr sz="2000" b="1" i="0" u="none" strike="noStrike" cap="none">
                <a:solidFill>
                  <a:schemeClr val="dk1"/>
                </a:solidFill>
                <a:latin typeface="Verdana"/>
                <a:ea typeface="Verdana"/>
                <a:cs typeface="Verdana"/>
                <a:sym typeface="Verdana"/>
              </a:defRPr>
            </a:lvl4pPr>
            <a:lvl5pPr marL="2286000" marR="0" lvl="4" indent="-342900" algn="l" rtl="0">
              <a:lnSpc>
                <a:spcPct val="100000"/>
              </a:lnSpc>
              <a:spcBef>
                <a:spcPts val="600"/>
              </a:spcBef>
              <a:spcAft>
                <a:spcPts val="0"/>
              </a:spcAft>
              <a:buClr>
                <a:schemeClr val="dk1"/>
              </a:buClr>
              <a:buSzPts val="1800"/>
              <a:buFont typeface="Arial"/>
              <a:buChar char="​"/>
              <a:defRPr sz="2000" b="0" i="0" u="none" strike="noStrike" cap="none">
                <a:solidFill>
                  <a:schemeClr val="dk1"/>
                </a:solidFill>
                <a:latin typeface="Verdana"/>
                <a:ea typeface="Verdana"/>
                <a:cs typeface="Verdana"/>
                <a:sym typeface="Verdana"/>
              </a:defRPr>
            </a:lvl5pPr>
            <a:lvl6pPr marL="2743200" marR="0" lvl="5" indent="-342900" algn="l" rtl="0">
              <a:lnSpc>
                <a:spcPct val="100000"/>
              </a:lnSpc>
              <a:spcBef>
                <a:spcPts val="600"/>
              </a:spcBef>
              <a:spcAft>
                <a:spcPts val="0"/>
              </a:spcAft>
              <a:buClr>
                <a:schemeClr val="dk1"/>
              </a:buClr>
              <a:buSzPts val="1800"/>
              <a:buFont typeface="Georgia"/>
              <a:buAutoNum type="arabicParenR"/>
              <a:defRPr sz="1000" b="0" i="0" u="none" strike="noStrike" cap="none">
                <a:solidFill>
                  <a:schemeClr val="dk1"/>
                </a:solidFill>
                <a:latin typeface="Verdana"/>
                <a:ea typeface="Verdana"/>
                <a:cs typeface="Verdana"/>
                <a:sym typeface="Verdana"/>
              </a:defRPr>
            </a:lvl6pPr>
            <a:lvl7pPr marL="3200400" marR="0" lvl="6" indent="-342900" algn="l" rtl="0">
              <a:lnSpc>
                <a:spcPct val="100000"/>
              </a:lnSpc>
              <a:spcBef>
                <a:spcPts val="600"/>
              </a:spcBef>
              <a:spcAft>
                <a:spcPts val="0"/>
              </a:spcAft>
              <a:buClr>
                <a:schemeClr val="dk1"/>
              </a:buClr>
              <a:buSzPts val="1800"/>
              <a:buFont typeface="Georgia"/>
              <a:buAutoNum type="alphaLcParenR"/>
              <a:defRPr sz="1000" b="0" i="0" u="none" strike="noStrike" cap="none">
                <a:solidFill>
                  <a:schemeClr val="dk1"/>
                </a:solidFill>
                <a:latin typeface="Verdana"/>
                <a:ea typeface="Verdana"/>
                <a:cs typeface="Verdana"/>
                <a:sym typeface="Verdana"/>
              </a:defRPr>
            </a:lvl7pPr>
            <a:lvl8pPr marL="3657600" marR="0" lvl="7" indent="-342900" algn="l" rtl="0">
              <a:lnSpc>
                <a:spcPct val="100000"/>
              </a:lnSpc>
              <a:spcBef>
                <a:spcPts val="600"/>
              </a:spcBef>
              <a:spcAft>
                <a:spcPts val="0"/>
              </a:spcAft>
              <a:buClr>
                <a:schemeClr val="dk1"/>
              </a:buClr>
              <a:buSzPts val="1800"/>
              <a:buFont typeface="Arial"/>
              <a:buChar char="•"/>
              <a:defRPr sz="1000" b="0" i="0" u="none" strike="noStrike" cap="none">
                <a:solidFill>
                  <a:schemeClr val="dk1"/>
                </a:solidFill>
                <a:latin typeface="Verdana"/>
                <a:ea typeface="Verdana"/>
                <a:cs typeface="Verdana"/>
                <a:sym typeface="Verdana"/>
              </a:defRPr>
            </a:lvl8pPr>
            <a:lvl9pPr marL="4114800" marR="0" lvl="8" indent="-228600" algn="l" rtl="0">
              <a:lnSpc>
                <a:spcPct val="100000"/>
              </a:lnSpc>
              <a:spcBef>
                <a:spcPts val="600"/>
              </a:spcBef>
              <a:spcAft>
                <a:spcPts val="0"/>
              </a:spcAft>
              <a:buClr>
                <a:schemeClr val="dk1"/>
              </a:buClr>
              <a:buSzPts val="1800"/>
              <a:buFont typeface="Arial"/>
              <a:buNone/>
              <a:defRPr sz="7200" b="0" i="0" u="none" strike="noStrike" cap="none">
                <a:solidFill>
                  <a:schemeClr val="dk1"/>
                </a:solidFill>
                <a:latin typeface="Georgia"/>
                <a:ea typeface="Georgia"/>
                <a:cs typeface="Georgia"/>
                <a:sym typeface="Georgia"/>
              </a:defRPr>
            </a:lvl9pPr>
          </a:lstStyle>
          <a:p>
            <a:pPr marL="0" indent="0">
              <a:spcBef>
                <a:spcPts val="0"/>
              </a:spcBef>
            </a:pPr>
            <a:endParaRPr lang="da-DK" dirty="0"/>
          </a:p>
        </p:txBody>
      </p:sp>
      <p:sp>
        <p:nvSpPr>
          <p:cNvPr id="10" name="Rektangel 9"/>
          <p:cNvSpPr/>
          <p:nvPr/>
        </p:nvSpPr>
        <p:spPr>
          <a:xfrm>
            <a:off x="737757" y="4489185"/>
            <a:ext cx="8501493" cy="1754326"/>
          </a:xfrm>
          <a:prstGeom prst="rect">
            <a:avLst/>
          </a:prstGeom>
        </p:spPr>
        <p:txBody>
          <a:bodyPr wrap="square">
            <a:spAutoFit/>
          </a:bodyPr>
          <a:lstStyle/>
          <a:p>
            <a:pPr marL="628650" lvl="1" indent="-171450">
              <a:buFont typeface="Arial" panose="020B0604020202020204" pitchFamily="34" charset="0"/>
              <a:buChar char="•"/>
            </a:pPr>
            <a:r>
              <a:rPr lang="da-DK" sz="1200" dirty="0" smtClean="0"/>
              <a:t>Forud </a:t>
            </a:r>
            <a:r>
              <a:rPr lang="da-DK" sz="1200" dirty="0"/>
              <a:t>for prøven kan </a:t>
            </a:r>
            <a:r>
              <a:rPr lang="da-DK" sz="1200" dirty="0" smtClean="0"/>
              <a:t>du </a:t>
            </a:r>
            <a:r>
              <a:rPr lang="da-DK" sz="1200" dirty="0"/>
              <a:t>med fordel tage kontakt til læreren for en drøftelse af prøvens </a:t>
            </a:r>
            <a:r>
              <a:rPr lang="da-DK" sz="1200" dirty="0" smtClean="0"/>
              <a:t>gennemførelse </a:t>
            </a:r>
            <a:r>
              <a:rPr lang="da-DK" sz="1200" dirty="0"/>
              <a:t>og afklaring af eventuelle spørgsmål. På den måde afklares eventuelle tvivlsspørgsmål inden </a:t>
            </a:r>
            <a:r>
              <a:rPr lang="da-DK" sz="1200" dirty="0" smtClean="0"/>
              <a:t>prøvens </a:t>
            </a:r>
            <a:r>
              <a:rPr lang="da-DK" sz="1200" dirty="0"/>
              <a:t>start. </a:t>
            </a:r>
            <a:endParaRPr lang="da-DK" sz="1200" dirty="0" smtClean="0"/>
          </a:p>
          <a:p>
            <a:pPr marL="628650" lvl="1" indent="-171450">
              <a:buFont typeface="Arial" panose="020B0604020202020204" pitchFamily="34" charset="0"/>
              <a:buChar char="•"/>
            </a:pPr>
            <a:endParaRPr lang="da-DK" sz="1200" dirty="0"/>
          </a:p>
          <a:p>
            <a:pPr marL="628650" lvl="1" indent="-171450">
              <a:buFont typeface="Arial" panose="020B0604020202020204" pitchFamily="34" charset="0"/>
              <a:buChar char="•"/>
            </a:pPr>
            <a:r>
              <a:rPr lang="da-DK" sz="1200" dirty="0" smtClean="0"/>
              <a:t>Under </a:t>
            </a:r>
            <a:r>
              <a:rPr lang="da-DK" sz="1200" dirty="0"/>
              <a:t>eksaminationen kan </a:t>
            </a:r>
            <a:r>
              <a:rPr lang="da-DK" sz="1200" dirty="0" smtClean="0"/>
              <a:t>du </a:t>
            </a:r>
            <a:r>
              <a:rPr lang="da-DK" sz="1200" dirty="0"/>
              <a:t>stille uddybende spørgsmål til eleverne. Både </a:t>
            </a:r>
            <a:r>
              <a:rPr lang="da-DK" sz="1200" dirty="0" smtClean="0"/>
              <a:t>du </a:t>
            </a:r>
            <a:r>
              <a:rPr lang="da-DK" sz="1200" dirty="0"/>
              <a:t>og eksaminator skal tage notater om præstationen og karakterfastsættelsen til brug for skolens leders behandling af eventuelle klagesager. Notaterne skal opbevares i tre måneder efter bedømmelsen er afsluttet, eller en eventuel klagesag er </a:t>
            </a:r>
            <a:r>
              <a:rPr lang="da-DK" sz="1200" dirty="0" smtClean="0"/>
              <a:t>afgjort.</a:t>
            </a:r>
          </a:p>
          <a:p>
            <a:pPr lvl="1"/>
            <a:endParaRPr lang="da-DK" sz="1200" dirty="0" smtClean="0"/>
          </a:p>
        </p:txBody>
      </p:sp>
      <p:sp>
        <p:nvSpPr>
          <p:cNvPr id="13" name="Tekstfelt 12"/>
          <p:cNvSpPr txBox="1"/>
          <p:nvPr/>
        </p:nvSpPr>
        <p:spPr>
          <a:xfrm>
            <a:off x="737757" y="1191761"/>
            <a:ext cx="10380517" cy="184666"/>
          </a:xfrm>
          <a:prstGeom prst="rect">
            <a:avLst/>
          </a:prstGeom>
          <a:noFill/>
        </p:spPr>
        <p:txBody>
          <a:bodyPr wrap="square" lIns="0" tIns="0" rIns="0" bIns="0" rtlCol="0">
            <a:spAutoFit/>
          </a:bodyPr>
          <a:lstStyle/>
          <a:p>
            <a:pPr>
              <a:spcBef>
                <a:spcPts val="0"/>
              </a:spcBef>
              <a:buClr>
                <a:schemeClr val="dk1"/>
              </a:buClr>
              <a:buSzPts val="5400"/>
            </a:pPr>
            <a:r>
              <a:rPr lang="da-DK" sz="1200" b="1" u="sng" dirty="0">
                <a:ea typeface="Verdana"/>
                <a:cs typeface="Verdana"/>
                <a:sym typeface="Verdana"/>
              </a:rPr>
              <a:t>Du skal </a:t>
            </a:r>
            <a:r>
              <a:rPr lang="da-DK" sz="1200" b="1" u="sng" dirty="0" smtClean="0">
                <a:ea typeface="Verdana"/>
                <a:cs typeface="Verdana"/>
                <a:sym typeface="Verdana"/>
              </a:rPr>
              <a:t>måske også være </a:t>
            </a:r>
            <a:r>
              <a:rPr lang="da-DK" sz="1200" b="1" u="sng" dirty="0">
                <a:ea typeface="Verdana"/>
                <a:cs typeface="Verdana"/>
                <a:sym typeface="Verdana"/>
              </a:rPr>
              <a:t>censor </a:t>
            </a:r>
            <a:r>
              <a:rPr lang="da-DK" sz="1200" b="1" u="sng" dirty="0" smtClean="0">
                <a:ea typeface="Verdana"/>
                <a:cs typeface="Verdana"/>
                <a:sym typeface="Verdana"/>
              </a:rPr>
              <a:t>på et tidspunkt</a:t>
            </a:r>
            <a:endParaRPr lang="da-DK" sz="1200" b="1" u="sng" dirty="0">
              <a:latin typeface="Arial"/>
              <a:ea typeface="Arial"/>
              <a:cs typeface="Arial"/>
              <a:sym typeface="Arial"/>
            </a:endParaRPr>
          </a:p>
        </p:txBody>
      </p:sp>
      <p:sp>
        <p:nvSpPr>
          <p:cNvPr id="14" name="Tekstfelt 13"/>
          <p:cNvSpPr txBox="1"/>
          <p:nvPr/>
        </p:nvSpPr>
        <p:spPr>
          <a:xfrm>
            <a:off x="127802" y="6592107"/>
            <a:ext cx="2423374" cy="215444"/>
          </a:xfrm>
          <a:prstGeom prst="rect">
            <a:avLst/>
          </a:prstGeom>
          <a:noFill/>
        </p:spPr>
        <p:txBody>
          <a:bodyPr wrap="square" lIns="0" tIns="0" rIns="0" bIns="0" rtlCol="0">
            <a:spAutoFit/>
          </a:bodyPr>
          <a:lstStyle/>
          <a:p>
            <a:r>
              <a:rPr lang="da-DK" sz="1400" i="1" dirty="0" smtClean="0"/>
              <a:t>Prøvevejledningen s. 15</a:t>
            </a:r>
          </a:p>
        </p:txBody>
      </p:sp>
    </p:spTree>
    <p:extLst>
      <p:ext uri="{BB962C8B-B14F-4D97-AF65-F5344CB8AC3E}">
        <p14:creationId xmlns:p14="http://schemas.microsoft.com/office/powerpoint/2010/main" val="1133857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slidenummer 3"/>
          <p:cNvSpPr>
            <a:spLocks noGrp="1"/>
          </p:cNvSpPr>
          <p:nvPr>
            <p:ph type="sldNum" sz="quarter" idx="12"/>
          </p:nvPr>
        </p:nvSpPr>
        <p:spPr/>
        <p:txBody>
          <a:bodyPr/>
          <a:lstStyle/>
          <a:p>
            <a:fld id="{24C8C45C-947F-4981-8B3F-4F32E973C901}" type="slidenum">
              <a:rPr lang="da-DK" smtClean="0"/>
              <a:pPr/>
              <a:t>12</a:t>
            </a:fld>
            <a:endParaRPr lang="da-DK" dirty="0"/>
          </a:p>
        </p:txBody>
      </p:sp>
      <p:sp>
        <p:nvSpPr>
          <p:cNvPr id="12" name="Pladsholder til tekst 11"/>
          <p:cNvSpPr>
            <a:spLocks noGrp="1"/>
          </p:cNvSpPr>
          <p:nvPr>
            <p:ph type="body" sz="quarter" idx="15"/>
          </p:nvPr>
        </p:nvSpPr>
        <p:spPr/>
        <p:txBody>
          <a:bodyPr/>
          <a:lstStyle/>
          <a:p>
            <a:endParaRPr lang="da-DK"/>
          </a:p>
        </p:txBody>
      </p:sp>
      <p:sp>
        <p:nvSpPr>
          <p:cNvPr id="6" name="Google Shape;200;p25"/>
          <p:cNvSpPr txBox="1">
            <a:spLocks/>
          </p:cNvSpPr>
          <p:nvPr/>
        </p:nvSpPr>
        <p:spPr>
          <a:xfrm>
            <a:off x="261899" y="823194"/>
            <a:ext cx="5278097" cy="524343"/>
          </a:xfrm>
          <a:prstGeom prst="rect">
            <a:avLst/>
          </a:prstGeom>
          <a:noFill/>
          <a:ln>
            <a:noFill/>
          </a:ln>
        </p:spPr>
        <p:txBody>
          <a:bodyPr spcFirstLastPara="1" vert="horz" wrap="square" lIns="0" tIns="0" rIns="0" bIns="0" rtlCol="0" anchor="t" anchorCtr="0">
            <a:noAutofit/>
          </a:bodyPr>
          <a:lstStyle>
            <a:lvl1pPr algn="l" defTabSz="914400" rtl="0" eaLnBrk="1" latinLnBrk="0" hangingPunct="1">
              <a:lnSpc>
                <a:spcPct val="83000"/>
              </a:lnSpc>
              <a:spcBef>
                <a:spcPct val="0"/>
              </a:spcBef>
              <a:buNone/>
              <a:defRPr sz="5400" kern="1200">
                <a:solidFill>
                  <a:schemeClr val="tx1"/>
                </a:solidFill>
                <a:latin typeface="+mj-lt"/>
                <a:ea typeface="+mj-ea"/>
                <a:cs typeface="+mj-cs"/>
              </a:defRPr>
            </a:lvl1pPr>
          </a:lstStyle>
          <a:p>
            <a:pPr>
              <a:spcBef>
                <a:spcPts val="0"/>
              </a:spcBef>
              <a:buClr>
                <a:schemeClr val="dk1"/>
              </a:buClr>
              <a:buSzPts val="5400"/>
            </a:pPr>
            <a:r>
              <a:rPr lang="da-DK" sz="2800" b="1" dirty="0" smtClean="0">
                <a:ea typeface="Arial"/>
                <a:cs typeface="Arial"/>
                <a:sym typeface="Arial"/>
              </a:rPr>
              <a:t>Eksempel på vurderingsskema til prøven</a:t>
            </a:r>
            <a:r>
              <a:rPr lang="da-DK" sz="2000" dirty="0" smtClean="0"/>
              <a:t/>
            </a:r>
            <a:br>
              <a:rPr lang="da-DK" sz="2000" dirty="0" smtClean="0"/>
            </a:br>
            <a:r>
              <a:rPr lang="da-DK" sz="2000" dirty="0" smtClean="0">
                <a:solidFill>
                  <a:schemeClr val="dk1"/>
                </a:solidFill>
                <a:ea typeface="Verdana"/>
                <a:cs typeface="Verdana"/>
                <a:sym typeface="Verdana"/>
              </a:rPr>
              <a:t/>
            </a:r>
            <a:br>
              <a:rPr lang="da-DK" sz="2000" dirty="0" smtClean="0">
                <a:solidFill>
                  <a:schemeClr val="dk1"/>
                </a:solidFill>
                <a:ea typeface="Verdana"/>
                <a:cs typeface="Verdana"/>
                <a:sym typeface="Verdana"/>
              </a:rPr>
            </a:br>
            <a:endParaRPr lang="da-DK" sz="2000" b="1" dirty="0">
              <a:latin typeface="Arial"/>
              <a:ea typeface="Arial"/>
              <a:cs typeface="Arial"/>
              <a:sym typeface="Arial"/>
            </a:endParaRPr>
          </a:p>
        </p:txBody>
      </p:sp>
      <p:sp>
        <p:nvSpPr>
          <p:cNvPr id="10" name="Ellipse 9"/>
          <p:cNvSpPr/>
          <p:nvPr/>
        </p:nvSpPr>
        <p:spPr>
          <a:xfrm>
            <a:off x="660644" y="1805547"/>
            <a:ext cx="3839166" cy="3896591"/>
          </a:xfrm>
          <a:prstGeom prst="ellipse">
            <a:avLst/>
          </a:prstGeom>
          <a:solidFill>
            <a:srgbClr val="99CAD6"/>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000" dirty="0" smtClean="0"/>
              <a:t> </a:t>
            </a:r>
          </a:p>
        </p:txBody>
      </p:sp>
      <p:pic>
        <p:nvPicPr>
          <p:cNvPr id="2" name="Billede 1"/>
          <p:cNvPicPr>
            <a:picLocks noChangeAspect="1"/>
          </p:cNvPicPr>
          <p:nvPr/>
        </p:nvPicPr>
        <p:blipFill rotWithShape="1">
          <a:blip r:embed="rId3"/>
          <a:srcRect l="35614" t="16422" r="34518" b="17403"/>
          <a:stretch/>
        </p:blipFill>
        <p:spPr>
          <a:xfrm>
            <a:off x="5574632" y="68962"/>
            <a:ext cx="4876801" cy="6753046"/>
          </a:xfrm>
          <a:prstGeom prst="rect">
            <a:avLst/>
          </a:prstGeom>
        </p:spPr>
      </p:pic>
      <p:sp>
        <p:nvSpPr>
          <p:cNvPr id="5" name="Rektangel 4"/>
          <p:cNvSpPr/>
          <p:nvPr/>
        </p:nvSpPr>
        <p:spPr>
          <a:xfrm>
            <a:off x="1288837" y="2721078"/>
            <a:ext cx="2582779" cy="1869743"/>
          </a:xfrm>
          <a:prstGeom prst="rect">
            <a:avLst/>
          </a:prstGeom>
        </p:spPr>
        <p:txBody>
          <a:bodyPr wrap="square">
            <a:spAutoFit/>
          </a:bodyPr>
          <a:lstStyle/>
          <a:p>
            <a:pPr algn="ctr">
              <a:lnSpc>
                <a:spcPct val="150000"/>
              </a:lnSpc>
            </a:pPr>
            <a:r>
              <a:rPr lang="da-DK" sz="1100" dirty="0" smtClean="0"/>
              <a:t>Lav et vurderingsskema og print </a:t>
            </a:r>
            <a:r>
              <a:rPr lang="da-DK" sz="1100" dirty="0"/>
              <a:t>ét skema for hver elev, også når de er i en gruppe. </a:t>
            </a:r>
          </a:p>
          <a:p>
            <a:pPr algn="ctr">
              <a:lnSpc>
                <a:spcPct val="150000"/>
              </a:lnSpc>
            </a:pPr>
            <a:r>
              <a:rPr lang="da-DK" sz="1100" dirty="0"/>
              <a:t>På den måde kan du løbende skrive dine observationer ned og dermed gøre votering og karakterfastsættelsen nemmere. </a:t>
            </a:r>
          </a:p>
        </p:txBody>
      </p:sp>
    </p:spTree>
    <p:extLst>
      <p:ext uri="{BB962C8B-B14F-4D97-AF65-F5344CB8AC3E}">
        <p14:creationId xmlns:p14="http://schemas.microsoft.com/office/powerpoint/2010/main" val="14560089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p:cNvSpPr>
            <a:spLocks noGrp="1"/>
          </p:cNvSpPr>
          <p:nvPr>
            <p:ph type="title"/>
          </p:nvPr>
        </p:nvSpPr>
        <p:spPr/>
        <p:txBody>
          <a:bodyPr/>
          <a:lstStyle/>
          <a:p>
            <a:r>
              <a:rPr lang="da-DK" dirty="0" smtClean="0"/>
              <a:t>Eksempel på en tidsplan med et stort hold</a:t>
            </a:r>
            <a:endParaRPr lang="da-DK" dirty="0"/>
          </a:p>
        </p:txBody>
      </p:sp>
      <p:sp>
        <p:nvSpPr>
          <p:cNvPr id="4" name="Pladsholder til slidenummer 3"/>
          <p:cNvSpPr>
            <a:spLocks noGrp="1"/>
          </p:cNvSpPr>
          <p:nvPr>
            <p:ph type="sldNum" sz="quarter" idx="12"/>
          </p:nvPr>
        </p:nvSpPr>
        <p:spPr/>
        <p:txBody>
          <a:bodyPr/>
          <a:lstStyle/>
          <a:p>
            <a:fld id="{24C8C45C-947F-4981-8B3F-4F32E973C901}" type="slidenum">
              <a:rPr lang="da-DK" smtClean="0"/>
              <a:pPr/>
              <a:t>13</a:t>
            </a:fld>
            <a:endParaRPr lang="da-DK" dirty="0"/>
          </a:p>
        </p:txBody>
      </p:sp>
      <p:graphicFrame>
        <p:nvGraphicFramePr>
          <p:cNvPr id="6" name="Tabel 4">
            <a:extLst>
              <a:ext uri="{FF2B5EF4-FFF2-40B4-BE49-F238E27FC236}">
                <a16:creationId xmlns:a16="http://schemas.microsoft.com/office/drawing/2014/main" id="{D6A458D6-1D98-8EFC-AD0B-4165E18EF925}"/>
              </a:ext>
            </a:extLst>
          </p:cNvPr>
          <p:cNvGraphicFramePr>
            <a:graphicFrameLocks noGrp="1"/>
          </p:cNvGraphicFramePr>
          <p:nvPr>
            <p:extLst>
              <p:ext uri="{D42A27DB-BD31-4B8C-83A1-F6EECF244321}">
                <p14:modId xmlns:p14="http://schemas.microsoft.com/office/powerpoint/2010/main" val="44928078"/>
              </p:ext>
            </p:extLst>
          </p:nvPr>
        </p:nvGraphicFramePr>
        <p:xfrm>
          <a:off x="1304291" y="2968958"/>
          <a:ext cx="8962656" cy="2442853"/>
        </p:xfrm>
        <a:graphic>
          <a:graphicData uri="http://schemas.openxmlformats.org/drawingml/2006/table">
            <a:tbl>
              <a:tblPr firstRow="1" bandRow="1">
                <a:tableStyleId>{5C22544A-7EE6-4342-B048-85BDC9FD1C3A}</a:tableStyleId>
              </a:tblPr>
              <a:tblGrid>
                <a:gridCol w="2987552">
                  <a:extLst>
                    <a:ext uri="{9D8B030D-6E8A-4147-A177-3AD203B41FA5}">
                      <a16:colId xmlns:a16="http://schemas.microsoft.com/office/drawing/2014/main" val="3219254749"/>
                    </a:ext>
                  </a:extLst>
                </a:gridCol>
                <a:gridCol w="2987552">
                  <a:extLst>
                    <a:ext uri="{9D8B030D-6E8A-4147-A177-3AD203B41FA5}">
                      <a16:colId xmlns:a16="http://schemas.microsoft.com/office/drawing/2014/main" val="2021304208"/>
                    </a:ext>
                  </a:extLst>
                </a:gridCol>
                <a:gridCol w="2987552">
                  <a:extLst>
                    <a:ext uri="{9D8B030D-6E8A-4147-A177-3AD203B41FA5}">
                      <a16:colId xmlns:a16="http://schemas.microsoft.com/office/drawing/2014/main" val="3749235598"/>
                    </a:ext>
                  </a:extLst>
                </a:gridCol>
              </a:tblGrid>
              <a:tr h="376172">
                <a:tc>
                  <a:txBody>
                    <a:bodyPr/>
                    <a:lstStyle/>
                    <a:p>
                      <a:r>
                        <a:rPr lang="da-DK" sz="2000" dirty="0"/>
                        <a:t>Udførelsesfasen</a:t>
                      </a:r>
                      <a:endParaRPr lang="da-DK" sz="1600" dirty="0"/>
                    </a:p>
                  </a:txBody>
                  <a:tcPr/>
                </a:tc>
                <a:tc>
                  <a:txBody>
                    <a:bodyPr/>
                    <a:lstStyle/>
                    <a:p>
                      <a:r>
                        <a:rPr lang="da-DK" sz="1600" dirty="0" smtClean="0"/>
                        <a:t>Den 7. juni</a:t>
                      </a:r>
                      <a:endParaRPr lang="da-DK" sz="1600" dirty="0"/>
                    </a:p>
                  </a:txBody>
                  <a:tcPr/>
                </a:tc>
                <a:tc>
                  <a:txBody>
                    <a:bodyPr/>
                    <a:lstStyle/>
                    <a:p>
                      <a:r>
                        <a:rPr lang="da-DK" sz="1600" dirty="0" smtClean="0"/>
                        <a:t>Den 8. juni</a:t>
                      </a:r>
                      <a:endParaRPr lang="da-DK" sz="1600" dirty="0"/>
                    </a:p>
                  </a:txBody>
                  <a:tcPr/>
                </a:tc>
                <a:extLst>
                  <a:ext uri="{0D108BD9-81ED-4DB2-BD59-A6C34878D82A}">
                    <a16:rowId xmlns:a16="http://schemas.microsoft.com/office/drawing/2014/main" val="4108095782"/>
                  </a:ext>
                </a:extLst>
              </a:tr>
              <a:tr h="895158">
                <a:tc>
                  <a:txBody>
                    <a:bodyPr/>
                    <a:lstStyle/>
                    <a:p>
                      <a:r>
                        <a:rPr lang="da-DK" sz="1400" dirty="0"/>
                        <a:t>Formiddag</a:t>
                      </a:r>
                    </a:p>
                    <a:p>
                      <a:r>
                        <a:rPr lang="da-DK" sz="1400" dirty="0"/>
                        <a:t>8.30 – 10.30</a:t>
                      </a:r>
                    </a:p>
                  </a:txBody>
                  <a:tcPr/>
                </a:tc>
                <a:tc>
                  <a:txBody>
                    <a:bodyPr/>
                    <a:lstStyle/>
                    <a:p>
                      <a:r>
                        <a:rPr lang="da-DK" sz="1400" dirty="0" smtClean="0"/>
                        <a:t>Sebastian </a:t>
                      </a:r>
                      <a:r>
                        <a:rPr lang="da-DK" sz="1400" dirty="0"/>
                        <a:t>– Hjalte</a:t>
                      </a:r>
                    </a:p>
                    <a:p>
                      <a:r>
                        <a:rPr lang="da-DK" sz="1400" dirty="0"/>
                        <a:t>Lærke – </a:t>
                      </a:r>
                      <a:r>
                        <a:rPr lang="da-DK" sz="1400" dirty="0" smtClean="0"/>
                        <a:t>Mathilde</a:t>
                      </a:r>
                      <a:endParaRPr lang="da-DK" sz="1400" dirty="0"/>
                    </a:p>
                    <a:p>
                      <a:r>
                        <a:rPr lang="da-DK" sz="1400" dirty="0" smtClean="0"/>
                        <a:t>Albert </a:t>
                      </a:r>
                      <a:r>
                        <a:rPr lang="da-DK" sz="1400" dirty="0"/>
                        <a:t>– </a:t>
                      </a:r>
                      <a:r>
                        <a:rPr lang="da-DK" sz="1400" dirty="0" smtClean="0"/>
                        <a:t>Hamid </a:t>
                      </a:r>
                      <a:r>
                        <a:rPr lang="da-DK" sz="1400" dirty="0"/>
                        <a:t>- </a:t>
                      </a:r>
                      <a:r>
                        <a:rPr lang="da-DK" sz="1400" dirty="0" smtClean="0"/>
                        <a:t>Knud</a:t>
                      </a:r>
                      <a:endParaRPr lang="da-DK" sz="1400" dirty="0"/>
                    </a:p>
                  </a:txBody>
                  <a:tcPr/>
                </a:tc>
                <a:tc>
                  <a:txBody>
                    <a:bodyPr/>
                    <a:lstStyle/>
                    <a:p>
                      <a:r>
                        <a:rPr lang="da-DK" sz="1400" dirty="0"/>
                        <a:t>Filippa – </a:t>
                      </a:r>
                      <a:r>
                        <a:rPr lang="da-DK" sz="1400" dirty="0" smtClean="0"/>
                        <a:t>Sara</a:t>
                      </a:r>
                      <a:endParaRPr lang="da-DK" sz="1400" dirty="0"/>
                    </a:p>
                    <a:p>
                      <a:r>
                        <a:rPr lang="da-DK" sz="1400" dirty="0" smtClean="0"/>
                        <a:t>Peter K. </a:t>
                      </a:r>
                      <a:r>
                        <a:rPr lang="da-DK" sz="1400" dirty="0"/>
                        <a:t>– </a:t>
                      </a:r>
                      <a:r>
                        <a:rPr lang="da-DK" sz="1400" dirty="0" smtClean="0"/>
                        <a:t>Alexander</a:t>
                      </a:r>
                      <a:endParaRPr lang="da-DK" sz="1400" dirty="0"/>
                    </a:p>
                    <a:p>
                      <a:r>
                        <a:rPr lang="da-DK" sz="1400" dirty="0" smtClean="0"/>
                        <a:t>Hansi </a:t>
                      </a:r>
                      <a:r>
                        <a:rPr lang="da-DK" sz="1400" dirty="0"/>
                        <a:t>– Luka</a:t>
                      </a:r>
                    </a:p>
                    <a:p>
                      <a:r>
                        <a:rPr lang="da-DK" sz="1400" dirty="0"/>
                        <a:t>Isabella</a:t>
                      </a:r>
                    </a:p>
                  </a:txBody>
                  <a:tcPr/>
                </a:tc>
                <a:extLst>
                  <a:ext uri="{0D108BD9-81ED-4DB2-BD59-A6C34878D82A}">
                    <a16:rowId xmlns:a16="http://schemas.microsoft.com/office/drawing/2014/main" val="1002880001"/>
                  </a:ext>
                </a:extLst>
              </a:tr>
              <a:tr h="1101733">
                <a:tc>
                  <a:txBody>
                    <a:bodyPr/>
                    <a:lstStyle/>
                    <a:p>
                      <a:r>
                        <a:rPr lang="da-DK" sz="1400" dirty="0"/>
                        <a:t>Eftermiddag</a:t>
                      </a:r>
                    </a:p>
                    <a:p>
                      <a:r>
                        <a:rPr lang="da-DK" sz="1400" dirty="0"/>
                        <a:t>13.00 – 15.00</a:t>
                      </a:r>
                    </a:p>
                  </a:txBody>
                  <a:tcPr/>
                </a:tc>
                <a:tc>
                  <a:txBody>
                    <a:bodyPr/>
                    <a:lstStyle/>
                    <a:p>
                      <a:r>
                        <a:rPr lang="da-DK" sz="1400" dirty="0"/>
                        <a:t>Helena – </a:t>
                      </a:r>
                      <a:r>
                        <a:rPr lang="da-DK" sz="1400" dirty="0" smtClean="0"/>
                        <a:t>Liva </a:t>
                      </a:r>
                      <a:r>
                        <a:rPr lang="da-DK" sz="1400" dirty="0"/>
                        <a:t>– </a:t>
                      </a:r>
                      <a:r>
                        <a:rPr lang="da-DK" sz="1400" dirty="0" smtClean="0"/>
                        <a:t>Saima</a:t>
                      </a:r>
                      <a:endParaRPr lang="da-DK" sz="1400" dirty="0"/>
                    </a:p>
                    <a:p>
                      <a:r>
                        <a:rPr lang="da-DK" sz="1400" dirty="0" smtClean="0"/>
                        <a:t>Sander </a:t>
                      </a:r>
                      <a:r>
                        <a:rPr lang="da-DK" sz="1400" dirty="0"/>
                        <a:t>– Buster – </a:t>
                      </a:r>
                      <a:r>
                        <a:rPr lang="da-DK" sz="1400" dirty="0" smtClean="0"/>
                        <a:t>Vilhelm</a:t>
                      </a:r>
                      <a:endParaRPr lang="da-DK" sz="1400" dirty="0"/>
                    </a:p>
                    <a:p>
                      <a:r>
                        <a:rPr lang="da-DK" sz="1400" dirty="0" smtClean="0"/>
                        <a:t>Peter</a:t>
                      </a:r>
                      <a:r>
                        <a:rPr lang="da-DK" sz="1400" baseline="0" dirty="0" smtClean="0"/>
                        <a:t> L.</a:t>
                      </a:r>
                      <a:endParaRPr lang="da-DK" sz="1400" dirty="0"/>
                    </a:p>
                  </a:txBody>
                  <a:tcPr/>
                </a:tc>
                <a:tc>
                  <a:txBody>
                    <a:bodyPr/>
                    <a:lstStyle/>
                    <a:p>
                      <a:r>
                        <a:rPr lang="da-DK" sz="1400" dirty="0"/>
                        <a:t>Karl – Johan – Rasmus B.</a:t>
                      </a:r>
                    </a:p>
                    <a:p>
                      <a:r>
                        <a:rPr lang="da-DK" sz="1400" dirty="0"/>
                        <a:t>Alberte – Emilie – Alberte</a:t>
                      </a:r>
                    </a:p>
                    <a:p>
                      <a:r>
                        <a:rPr lang="da-DK" sz="1400" dirty="0"/>
                        <a:t>Rasmus H.</a:t>
                      </a:r>
                    </a:p>
                  </a:txBody>
                  <a:tcPr/>
                </a:tc>
                <a:extLst>
                  <a:ext uri="{0D108BD9-81ED-4DB2-BD59-A6C34878D82A}">
                    <a16:rowId xmlns:a16="http://schemas.microsoft.com/office/drawing/2014/main" val="1288124437"/>
                  </a:ext>
                </a:extLst>
              </a:tr>
            </a:tbl>
          </a:graphicData>
        </a:graphic>
      </p:graphicFrame>
      <p:sp>
        <p:nvSpPr>
          <p:cNvPr id="12" name="Tekstfelt 11"/>
          <p:cNvSpPr txBox="1"/>
          <p:nvPr/>
        </p:nvSpPr>
        <p:spPr>
          <a:xfrm>
            <a:off x="-513347" y="1727724"/>
            <a:ext cx="10780294" cy="800219"/>
          </a:xfrm>
          <a:prstGeom prst="rect">
            <a:avLst/>
          </a:prstGeom>
          <a:noFill/>
        </p:spPr>
        <p:txBody>
          <a:bodyPr wrap="square" lIns="0" tIns="0" rIns="0" bIns="0" rtlCol="0">
            <a:spAutoFit/>
          </a:bodyPr>
          <a:lstStyle/>
          <a:p>
            <a:pPr algn="ctr"/>
            <a:endParaRPr lang="da-DK" sz="2000" dirty="0" smtClean="0"/>
          </a:p>
          <a:p>
            <a:pPr marL="2171700" lvl="4" indent="-342900">
              <a:buFont typeface="Arial" panose="020B0604020202020204" pitchFamily="34" charset="0"/>
              <a:buChar char="•"/>
            </a:pPr>
            <a:r>
              <a:rPr lang="da-DK" sz="1600" dirty="0" smtClean="0"/>
              <a:t>Aftal dagenes længde med censor</a:t>
            </a:r>
          </a:p>
          <a:p>
            <a:pPr marL="2171700" lvl="4" indent="-342900">
              <a:buFont typeface="Arial" panose="020B0604020202020204" pitchFamily="34" charset="0"/>
              <a:buChar char="•"/>
            </a:pPr>
            <a:r>
              <a:rPr lang="da-DK" sz="1600" dirty="0" smtClean="0"/>
              <a:t>Vær opmærksom på eventuelle lokaltidsaftaler</a:t>
            </a:r>
          </a:p>
        </p:txBody>
      </p:sp>
    </p:spTree>
    <p:extLst>
      <p:ext uri="{BB962C8B-B14F-4D97-AF65-F5344CB8AC3E}">
        <p14:creationId xmlns:p14="http://schemas.microsoft.com/office/powerpoint/2010/main" val="42519031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slidenummer 3"/>
          <p:cNvSpPr>
            <a:spLocks noGrp="1"/>
          </p:cNvSpPr>
          <p:nvPr>
            <p:ph type="sldNum" sz="quarter" idx="12"/>
          </p:nvPr>
        </p:nvSpPr>
        <p:spPr/>
        <p:txBody>
          <a:bodyPr/>
          <a:lstStyle/>
          <a:p>
            <a:fld id="{24C8C45C-947F-4981-8B3F-4F32E973C901}" type="slidenum">
              <a:rPr lang="da-DK" smtClean="0"/>
              <a:pPr/>
              <a:t>14</a:t>
            </a:fld>
            <a:endParaRPr lang="da-DK" dirty="0"/>
          </a:p>
        </p:txBody>
      </p:sp>
      <p:graphicFrame>
        <p:nvGraphicFramePr>
          <p:cNvPr id="5" name="Tabel 4">
            <a:extLst>
              <a:ext uri="{FF2B5EF4-FFF2-40B4-BE49-F238E27FC236}">
                <a16:creationId xmlns:a16="http://schemas.microsoft.com/office/drawing/2014/main" id="{14EBDA2F-5ADE-0DB7-45A0-F5D8CBE628F8}"/>
              </a:ext>
            </a:extLst>
          </p:cNvPr>
          <p:cNvGraphicFramePr>
            <a:graphicFrameLocks noGrp="1"/>
          </p:cNvGraphicFramePr>
          <p:nvPr>
            <p:extLst>
              <p:ext uri="{D42A27DB-BD31-4B8C-83A1-F6EECF244321}">
                <p14:modId xmlns:p14="http://schemas.microsoft.com/office/powerpoint/2010/main" val="4229859874"/>
              </p:ext>
            </p:extLst>
          </p:nvPr>
        </p:nvGraphicFramePr>
        <p:xfrm>
          <a:off x="3205086" y="1291571"/>
          <a:ext cx="7390229" cy="4467546"/>
        </p:xfrm>
        <a:graphic>
          <a:graphicData uri="http://schemas.openxmlformats.org/drawingml/2006/table">
            <a:tbl>
              <a:tblPr firstRow="1" bandRow="1">
                <a:tableStyleId>{5C22544A-7EE6-4342-B048-85BDC9FD1C3A}</a:tableStyleId>
              </a:tblPr>
              <a:tblGrid>
                <a:gridCol w="3676359">
                  <a:extLst>
                    <a:ext uri="{9D8B030D-6E8A-4147-A177-3AD203B41FA5}">
                      <a16:colId xmlns:a16="http://schemas.microsoft.com/office/drawing/2014/main" val="2021304208"/>
                    </a:ext>
                  </a:extLst>
                </a:gridCol>
                <a:gridCol w="3713870">
                  <a:extLst>
                    <a:ext uri="{9D8B030D-6E8A-4147-A177-3AD203B41FA5}">
                      <a16:colId xmlns:a16="http://schemas.microsoft.com/office/drawing/2014/main" val="3749235598"/>
                    </a:ext>
                  </a:extLst>
                </a:gridCol>
              </a:tblGrid>
              <a:tr h="615455">
                <a:tc>
                  <a:txBody>
                    <a:bodyPr/>
                    <a:lstStyle/>
                    <a:p>
                      <a:r>
                        <a:rPr lang="da-DK" sz="1800" dirty="0" smtClean="0"/>
                        <a:t>Den 14. juni</a:t>
                      </a:r>
                      <a:endParaRPr lang="da-DK" sz="1800" dirty="0"/>
                    </a:p>
                  </a:txBody>
                  <a:tcPr/>
                </a:tc>
                <a:tc>
                  <a:txBody>
                    <a:bodyPr/>
                    <a:lstStyle/>
                    <a:p>
                      <a:r>
                        <a:rPr lang="da-DK" sz="1800" dirty="0" smtClean="0"/>
                        <a:t>Den 15. juni</a:t>
                      </a:r>
                      <a:endParaRPr lang="da-DK" sz="1800" dirty="0"/>
                    </a:p>
                  </a:txBody>
                  <a:tcPr/>
                </a:tc>
                <a:extLst>
                  <a:ext uri="{0D108BD9-81ED-4DB2-BD59-A6C34878D82A}">
                    <a16:rowId xmlns:a16="http://schemas.microsoft.com/office/drawing/2014/main" val="4108095782"/>
                  </a:ext>
                </a:extLst>
              </a:tr>
              <a:tr h="3852091">
                <a:tc>
                  <a:txBody>
                    <a:bodyPr/>
                    <a:lstStyle/>
                    <a:p>
                      <a:r>
                        <a:rPr lang="da-DK" sz="1400" u="sng" dirty="0"/>
                        <a:t>10.40 – 11.00</a:t>
                      </a:r>
                    </a:p>
                    <a:p>
                      <a:r>
                        <a:rPr lang="da-DK" sz="1400" u="none" dirty="0" smtClean="0"/>
                        <a:t>Sebastian </a:t>
                      </a:r>
                      <a:r>
                        <a:rPr lang="da-DK" sz="1400" u="none" dirty="0"/>
                        <a:t>- Hjalte</a:t>
                      </a:r>
                    </a:p>
                    <a:p>
                      <a:r>
                        <a:rPr lang="da-DK" sz="1400" u="sng" dirty="0"/>
                        <a:t>11.00 – 11.30</a:t>
                      </a:r>
                    </a:p>
                    <a:p>
                      <a:r>
                        <a:rPr lang="da-DK" sz="1400" dirty="0" smtClean="0"/>
                        <a:t>Albert </a:t>
                      </a:r>
                      <a:r>
                        <a:rPr lang="da-DK" sz="1400" dirty="0"/>
                        <a:t>– </a:t>
                      </a:r>
                      <a:r>
                        <a:rPr lang="da-DK" sz="1400" dirty="0" smtClean="0"/>
                        <a:t>Hamid </a:t>
                      </a:r>
                      <a:r>
                        <a:rPr lang="da-DK" sz="1400" dirty="0"/>
                        <a:t>– </a:t>
                      </a:r>
                      <a:r>
                        <a:rPr lang="da-DK" sz="1400" dirty="0" smtClean="0"/>
                        <a:t>Knud</a:t>
                      </a:r>
                      <a:endParaRPr lang="da-DK" sz="1400" dirty="0"/>
                    </a:p>
                    <a:p>
                      <a:r>
                        <a:rPr lang="da-DK" sz="1400" u="sng" dirty="0"/>
                        <a:t>11.30  – 11.50</a:t>
                      </a:r>
                    </a:p>
                    <a:p>
                      <a:r>
                        <a:rPr lang="da-DK" sz="1400" dirty="0"/>
                        <a:t>Lærke – </a:t>
                      </a:r>
                      <a:r>
                        <a:rPr lang="da-DK" sz="1400" dirty="0" smtClean="0"/>
                        <a:t>Mathilde</a:t>
                      </a:r>
                      <a:endParaRPr lang="da-DK" sz="1400" dirty="0"/>
                    </a:p>
                    <a:p>
                      <a:endParaRPr lang="da-DK" sz="1400" dirty="0"/>
                    </a:p>
                    <a:p>
                      <a:endParaRPr lang="da-DK" sz="1400" dirty="0"/>
                    </a:p>
                    <a:p>
                      <a:endParaRPr lang="da-DK" sz="1400" dirty="0" smtClean="0"/>
                    </a:p>
                    <a:p>
                      <a:endParaRPr lang="da-DK" sz="1400" dirty="0"/>
                    </a:p>
                    <a:p>
                      <a:endParaRPr lang="da-DK" sz="1400" dirty="0"/>
                    </a:p>
                    <a:p>
                      <a:r>
                        <a:rPr lang="da-DK" sz="1400" u="sng" dirty="0"/>
                        <a:t>15.10 – 15.20</a:t>
                      </a:r>
                    </a:p>
                    <a:p>
                      <a:r>
                        <a:rPr lang="da-DK" sz="1400" dirty="0" smtClean="0"/>
                        <a:t>Peter </a:t>
                      </a:r>
                      <a:r>
                        <a:rPr lang="da-DK" sz="1400" dirty="0"/>
                        <a:t>L.</a:t>
                      </a:r>
                    </a:p>
                    <a:p>
                      <a:r>
                        <a:rPr lang="da-DK" sz="1400" u="sng" dirty="0"/>
                        <a:t>15.20 – 15.50</a:t>
                      </a:r>
                    </a:p>
                    <a:p>
                      <a:r>
                        <a:rPr lang="da-DK" sz="1400" dirty="0"/>
                        <a:t>Hannah – </a:t>
                      </a:r>
                      <a:r>
                        <a:rPr lang="da-DK" sz="1400" dirty="0" smtClean="0"/>
                        <a:t>Liva </a:t>
                      </a:r>
                      <a:r>
                        <a:rPr lang="da-DK" sz="1400" dirty="0"/>
                        <a:t>– </a:t>
                      </a:r>
                      <a:r>
                        <a:rPr lang="da-DK" sz="1400" dirty="0" smtClean="0"/>
                        <a:t>Saima</a:t>
                      </a:r>
                      <a:endParaRPr lang="da-DK" sz="1400" dirty="0"/>
                    </a:p>
                    <a:p>
                      <a:r>
                        <a:rPr lang="da-DK" sz="1400" u="sng" dirty="0"/>
                        <a:t>15.50 – 16.20</a:t>
                      </a:r>
                    </a:p>
                    <a:p>
                      <a:r>
                        <a:rPr lang="da-DK" sz="1400" dirty="0" smtClean="0"/>
                        <a:t>Sander </a:t>
                      </a:r>
                      <a:r>
                        <a:rPr lang="da-DK" sz="1400" dirty="0"/>
                        <a:t>– Buster - Vilhelm</a:t>
                      </a:r>
                    </a:p>
                  </a:txBody>
                  <a:tcPr/>
                </a:tc>
                <a:tc>
                  <a:txBody>
                    <a:bodyPr/>
                    <a:lstStyle/>
                    <a:p>
                      <a:r>
                        <a:rPr lang="da-DK" sz="1400" u="sng" dirty="0"/>
                        <a:t>10.40 – 10.50</a:t>
                      </a:r>
                    </a:p>
                    <a:p>
                      <a:r>
                        <a:rPr lang="da-DK" sz="1400" dirty="0"/>
                        <a:t>Isabella</a:t>
                      </a:r>
                    </a:p>
                    <a:p>
                      <a:r>
                        <a:rPr lang="da-DK" sz="1400" u="sng" dirty="0"/>
                        <a:t>10.50 – 11.10</a:t>
                      </a:r>
                    </a:p>
                    <a:p>
                      <a:r>
                        <a:rPr lang="da-DK" sz="1400" dirty="0" smtClean="0"/>
                        <a:t>Peter K. </a:t>
                      </a:r>
                      <a:r>
                        <a:rPr lang="da-DK" sz="1400" dirty="0"/>
                        <a:t>– </a:t>
                      </a:r>
                      <a:r>
                        <a:rPr lang="da-DK" sz="1400" dirty="0" smtClean="0"/>
                        <a:t>Alexander</a:t>
                      </a:r>
                      <a:endParaRPr lang="da-DK" sz="1400" dirty="0"/>
                    </a:p>
                    <a:p>
                      <a:r>
                        <a:rPr lang="da-DK" sz="1400" u="sng" dirty="0"/>
                        <a:t>11.10 – 11.30</a:t>
                      </a:r>
                    </a:p>
                    <a:p>
                      <a:r>
                        <a:rPr lang="da-DK" sz="1400" dirty="0" smtClean="0"/>
                        <a:t>Hansi </a:t>
                      </a:r>
                      <a:r>
                        <a:rPr lang="da-DK" sz="1400" dirty="0"/>
                        <a:t>– Luka</a:t>
                      </a:r>
                    </a:p>
                    <a:p>
                      <a:r>
                        <a:rPr lang="da-DK" sz="1400" u="sng" dirty="0"/>
                        <a:t>11.30 – 11.50</a:t>
                      </a:r>
                    </a:p>
                    <a:p>
                      <a:r>
                        <a:rPr lang="da-DK" sz="1400" dirty="0"/>
                        <a:t>Filippa – </a:t>
                      </a:r>
                      <a:r>
                        <a:rPr lang="da-DK" sz="1400" dirty="0" smtClean="0"/>
                        <a:t>Sara</a:t>
                      </a:r>
                      <a:endParaRPr lang="da-DK" sz="1400" dirty="0"/>
                    </a:p>
                    <a:p>
                      <a:endParaRPr lang="da-DK" sz="1400" dirty="0"/>
                    </a:p>
                    <a:p>
                      <a:endParaRPr lang="da-DK" sz="1400" dirty="0" smtClean="0"/>
                    </a:p>
                    <a:p>
                      <a:endParaRPr lang="da-DK" sz="1400" dirty="0"/>
                    </a:p>
                    <a:p>
                      <a:r>
                        <a:rPr lang="da-DK" sz="1400" u="sng" dirty="0"/>
                        <a:t>15.10 – 15.20</a:t>
                      </a:r>
                    </a:p>
                    <a:p>
                      <a:r>
                        <a:rPr lang="da-DK" sz="1400" dirty="0"/>
                        <a:t>Rasmus H.</a:t>
                      </a:r>
                    </a:p>
                    <a:p>
                      <a:r>
                        <a:rPr lang="da-DK" sz="1400" u="sng" dirty="0"/>
                        <a:t>15.20 – 15.50</a:t>
                      </a:r>
                    </a:p>
                    <a:p>
                      <a:r>
                        <a:rPr lang="da-DK" sz="1400" dirty="0"/>
                        <a:t>Alberte – Emilie – Amalie</a:t>
                      </a:r>
                    </a:p>
                    <a:p>
                      <a:r>
                        <a:rPr lang="da-DK" sz="1400" u="sng" dirty="0"/>
                        <a:t>15.50 – 16.20</a:t>
                      </a:r>
                    </a:p>
                    <a:p>
                      <a:r>
                        <a:rPr lang="da-DK" sz="1400" dirty="0"/>
                        <a:t>Karl – Johan – Rasmus B.</a:t>
                      </a:r>
                    </a:p>
                  </a:txBody>
                  <a:tcPr/>
                </a:tc>
                <a:extLst>
                  <a:ext uri="{0D108BD9-81ED-4DB2-BD59-A6C34878D82A}">
                    <a16:rowId xmlns:a16="http://schemas.microsoft.com/office/drawing/2014/main" val="1002880001"/>
                  </a:ext>
                </a:extLst>
              </a:tr>
            </a:tbl>
          </a:graphicData>
        </a:graphic>
      </p:graphicFrame>
      <p:sp>
        <p:nvSpPr>
          <p:cNvPr id="6" name="Tekstfelt 5"/>
          <p:cNvSpPr txBox="1"/>
          <p:nvPr/>
        </p:nvSpPr>
        <p:spPr>
          <a:xfrm>
            <a:off x="745958" y="1291571"/>
            <a:ext cx="1515978" cy="369332"/>
          </a:xfrm>
          <a:prstGeom prst="rect">
            <a:avLst/>
          </a:prstGeom>
          <a:noFill/>
        </p:spPr>
        <p:txBody>
          <a:bodyPr wrap="square" lIns="0" tIns="0" rIns="0" bIns="0" rtlCol="0">
            <a:spAutoFit/>
          </a:bodyPr>
          <a:lstStyle/>
          <a:p>
            <a:r>
              <a:rPr lang="da-DK" sz="2400" dirty="0" smtClean="0"/>
              <a:t>Samtaler</a:t>
            </a:r>
          </a:p>
        </p:txBody>
      </p:sp>
    </p:spTree>
    <p:extLst>
      <p:ext uri="{BB962C8B-B14F-4D97-AF65-F5344CB8AC3E}">
        <p14:creationId xmlns:p14="http://schemas.microsoft.com/office/powerpoint/2010/main" val="37159555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7" name="Google Shape;192;p24"/>
          <p:cNvSpPr txBox="1">
            <a:spLocks/>
          </p:cNvSpPr>
          <p:nvPr/>
        </p:nvSpPr>
        <p:spPr>
          <a:xfrm>
            <a:off x="533140" y="1255971"/>
            <a:ext cx="9386244" cy="72000"/>
          </a:xfrm>
          <a:prstGeom prst="rect">
            <a:avLst/>
          </a:prstGeom>
          <a:solidFill>
            <a:schemeClr val="dk1"/>
          </a:solid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1200"/>
              </a:spcBef>
              <a:spcAft>
                <a:spcPts val="0"/>
              </a:spcAft>
              <a:buClr>
                <a:schemeClr val="accent1"/>
              </a:buClr>
              <a:buSzPts val="100"/>
              <a:buFont typeface="Arial"/>
              <a:buNone/>
              <a:defRPr sz="100" b="0" i="0" u="none" strike="noStrike" cap="none">
                <a:solidFill>
                  <a:schemeClr val="dk1"/>
                </a:solidFill>
                <a:latin typeface="Verdana"/>
                <a:ea typeface="Verdana"/>
                <a:cs typeface="Verdana"/>
                <a:sym typeface="Verdana"/>
              </a:defRPr>
            </a:lvl1pPr>
            <a:lvl2pPr marL="914400" marR="0" lvl="1" indent="-342900" algn="l" rtl="0">
              <a:lnSpc>
                <a:spcPct val="100000"/>
              </a:lnSpc>
              <a:spcBef>
                <a:spcPts val="600"/>
              </a:spcBef>
              <a:spcAft>
                <a:spcPts val="0"/>
              </a:spcAft>
              <a:buClr>
                <a:schemeClr val="accent1"/>
              </a:buClr>
              <a:buSzPts val="1800"/>
              <a:buFont typeface="Arial"/>
              <a:buChar char="•"/>
              <a:defRPr sz="1800" b="0" i="0" u="none" strike="noStrike" cap="none">
                <a:solidFill>
                  <a:schemeClr val="dk1"/>
                </a:solidFill>
                <a:latin typeface="Verdana"/>
                <a:ea typeface="Verdana"/>
                <a:cs typeface="Verdana"/>
                <a:sym typeface="Verdana"/>
              </a:defRPr>
            </a:lvl2pPr>
            <a:lvl3pPr marL="1371600" marR="0" lvl="2" indent="-342900" algn="l" rtl="0">
              <a:lnSpc>
                <a:spcPct val="100000"/>
              </a:lnSpc>
              <a:spcBef>
                <a:spcPts val="600"/>
              </a:spcBef>
              <a:spcAft>
                <a:spcPts val="0"/>
              </a:spcAft>
              <a:buClr>
                <a:schemeClr val="accent1"/>
              </a:buClr>
              <a:buSzPts val="1800"/>
              <a:buFont typeface="Arial"/>
              <a:buChar char="•"/>
              <a:defRPr sz="1600" b="0" i="0" u="none" strike="noStrike" cap="none">
                <a:solidFill>
                  <a:schemeClr val="dk1"/>
                </a:solidFill>
                <a:latin typeface="Verdana"/>
                <a:ea typeface="Verdana"/>
                <a:cs typeface="Verdana"/>
                <a:sym typeface="Verdana"/>
              </a:defRPr>
            </a:lvl3pPr>
            <a:lvl4pPr marL="1828800" marR="0" lvl="3" indent="-342900" algn="l" rtl="0">
              <a:lnSpc>
                <a:spcPct val="100000"/>
              </a:lnSpc>
              <a:spcBef>
                <a:spcPts val="600"/>
              </a:spcBef>
              <a:spcAft>
                <a:spcPts val="0"/>
              </a:spcAft>
              <a:buClr>
                <a:schemeClr val="dk1"/>
              </a:buClr>
              <a:buSzPts val="1800"/>
              <a:buFont typeface="Arial"/>
              <a:buChar char="​"/>
              <a:defRPr sz="2000" b="1" i="0" u="none" strike="noStrike" cap="none">
                <a:solidFill>
                  <a:schemeClr val="dk1"/>
                </a:solidFill>
                <a:latin typeface="Verdana"/>
                <a:ea typeface="Verdana"/>
                <a:cs typeface="Verdana"/>
                <a:sym typeface="Verdana"/>
              </a:defRPr>
            </a:lvl4pPr>
            <a:lvl5pPr marL="2286000" marR="0" lvl="4" indent="-342900" algn="l" rtl="0">
              <a:lnSpc>
                <a:spcPct val="100000"/>
              </a:lnSpc>
              <a:spcBef>
                <a:spcPts val="600"/>
              </a:spcBef>
              <a:spcAft>
                <a:spcPts val="0"/>
              </a:spcAft>
              <a:buClr>
                <a:schemeClr val="dk1"/>
              </a:buClr>
              <a:buSzPts val="1800"/>
              <a:buFont typeface="Arial"/>
              <a:buChar char="​"/>
              <a:defRPr sz="2000" b="0" i="0" u="none" strike="noStrike" cap="none">
                <a:solidFill>
                  <a:schemeClr val="dk1"/>
                </a:solidFill>
                <a:latin typeface="Verdana"/>
                <a:ea typeface="Verdana"/>
                <a:cs typeface="Verdana"/>
                <a:sym typeface="Verdana"/>
              </a:defRPr>
            </a:lvl5pPr>
            <a:lvl6pPr marL="2743200" marR="0" lvl="5" indent="-342900" algn="l" rtl="0">
              <a:lnSpc>
                <a:spcPct val="100000"/>
              </a:lnSpc>
              <a:spcBef>
                <a:spcPts val="600"/>
              </a:spcBef>
              <a:spcAft>
                <a:spcPts val="0"/>
              </a:spcAft>
              <a:buClr>
                <a:schemeClr val="dk1"/>
              </a:buClr>
              <a:buSzPts val="1800"/>
              <a:buFont typeface="Georgia"/>
              <a:buAutoNum type="arabicParenR"/>
              <a:defRPr sz="1000" b="0" i="0" u="none" strike="noStrike" cap="none">
                <a:solidFill>
                  <a:schemeClr val="dk1"/>
                </a:solidFill>
                <a:latin typeface="Verdana"/>
                <a:ea typeface="Verdana"/>
                <a:cs typeface="Verdana"/>
                <a:sym typeface="Verdana"/>
              </a:defRPr>
            </a:lvl6pPr>
            <a:lvl7pPr marL="3200400" marR="0" lvl="6" indent="-342900" algn="l" rtl="0">
              <a:lnSpc>
                <a:spcPct val="100000"/>
              </a:lnSpc>
              <a:spcBef>
                <a:spcPts val="600"/>
              </a:spcBef>
              <a:spcAft>
                <a:spcPts val="0"/>
              </a:spcAft>
              <a:buClr>
                <a:schemeClr val="dk1"/>
              </a:buClr>
              <a:buSzPts val="1800"/>
              <a:buFont typeface="Georgia"/>
              <a:buAutoNum type="alphaLcParenR"/>
              <a:defRPr sz="1000" b="0" i="0" u="none" strike="noStrike" cap="none">
                <a:solidFill>
                  <a:schemeClr val="dk1"/>
                </a:solidFill>
                <a:latin typeface="Verdana"/>
                <a:ea typeface="Verdana"/>
                <a:cs typeface="Verdana"/>
                <a:sym typeface="Verdana"/>
              </a:defRPr>
            </a:lvl7pPr>
            <a:lvl8pPr marL="3657600" marR="0" lvl="7" indent="-342900" algn="l" rtl="0">
              <a:lnSpc>
                <a:spcPct val="100000"/>
              </a:lnSpc>
              <a:spcBef>
                <a:spcPts val="600"/>
              </a:spcBef>
              <a:spcAft>
                <a:spcPts val="0"/>
              </a:spcAft>
              <a:buClr>
                <a:schemeClr val="dk1"/>
              </a:buClr>
              <a:buSzPts val="1800"/>
              <a:buFont typeface="Arial"/>
              <a:buChar char="•"/>
              <a:defRPr sz="1000" b="0" i="0" u="none" strike="noStrike" cap="none">
                <a:solidFill>
                  <a:schemeClr val="dk1"/>
                </a:solidFill>
                <a:latin typeface="Verdana"/>
                <a:ea typeface="Verdana"/>
                <a:cs typeface="Verdana"/>
                <a:sym typeface="Verdana"/>
              </a:defRPr>
            </a:lvl8pPr>
            <a:lvl9pPr marL="4114800" marR="0" lvl="8" indent="-228600" algn="l" rtl="0">
              <a:lnSpc>
                <a:spcPct val="100000"/>
              </a:lnSpc>
              <a:spcBef>
                <a:spcPts val="600"/>
              </a:spcBef>
              <a:spcAft>
                <a:spcPts val="0"/>
              </a:spcAft>
              <a:buClr>
                <a:schemeClr val="dk1"/>
              </a:buClr>
              <a:buSzPts val="1800"/>
              <a:buFont typeface="Arial"/>
              <a:buNone/>
              <a:defRPr sz="7200" b="0" i="0" u="none" strike="noStrike" cap="none">
                <a:solidFill>
                  <a:schemeClr val="dk1"/>
                </a:solidFill>
                <a:latin typeface="Georgia"/>
                <a:ea typeface="Georgia"/>
                <a:cs typeface="Georgia"/>
                <a:sym typeface="Georgia"/>
              </a:defRPr>
            </a:lvl9pPr>
          </a:lstStyle>
          <a:p>
            <a:pPr marL="0" indent="0">
              <a:spcBef>
                <a:spcPts val="0"/>
              </a:spcBef>
            </a:pPr>
            <a:endParaRPr lang="da-DK" dirty="0"/>
          </a:p>
        </p:txBody>
      </p:sp>
      <p:sp>
        <p:nvSpPr>
          <p:cNvPr id="5" name="Tekstfelt 4"/>
          <p:cNvSpPr txBox="1"/>
          <p:nvPr/>
        </p:nvSpPr>
        <p:spPr>
          <a:xfrm>
            <a:off x="256032" y="1773937"/>
            <a:ext cx="9393294" cy="2523768"/>
          </a:xfrm>
          <a:prstGeom prst="rect">
            <a:avLst/>
          </a:prstGeom>
          <a:noFill/>
        </p:spPr>
        <p:txBody>
          <a:bodyPr wrap="square" lIns="0" tIns="0" rIns="0" bIns="0" rtlCol="0">
            <a:spAutoFit/>
          </a:bodyPr>
          <a:lstStyle/>
          <a:p>
            <a:r>
              <a:rPr lang="da-DK" sz="1600" b="1" dirty="0" smtClean="0">
                <a:ea typeface="Arial"/>
                <a:cs typeface="Arial"/>
                <a:sym typeface="Arial"/>
              </a:rPr>
              <a:t>Link til prøvevejledningen: </a:t>
            </a:r>
            <a:r>
              <a:rPr lang="da-DK" sz="1600" dirty="0">
                <a:hlinkClick r:id="rId3"/>
              </a:rPr>
              <a:t>Prøvevejledninger til folkeskolens prøver | Børne– og Undervisningsministeriet (uvm.dk</a:t>
            </a:r>
            <a:r>
              <a:rPr lang="da-DK" sz="1600" dirty="0" smtClean="0">
                <a:hlinkClick r:id="rId3"/>
              </a:rPr>
              <a:t>)</a:t>
            </a:r>
            <a:r>
              <a:rPr lang="da-DK" sz="1600" dirty="0" smtClean="0"/>
              <a:t> </a:t>
            </a:r>
          </a:p>
          <a:p>
            <a:endParaRPr lang="da-DK" sz="1600" dirty="0" smtClean="0"/>
          </a:p>
          <a:p>
            <a:endParaRPr lang="da-DK" sz="1600" b="1" dirty="0" smtClean="0">
              <a:ea typeface="Arial"/>
              <a:cs typeface="Arial"/>
              <a:sym typeface="Arial"/>
            </a:endParaRPr>
          </a:p>
          <a:p>
            <a:r>
              <a:rPr lang="da-DK" sz="1600" b="1" dirty="0" smtClean="0">
                <a:cs typeface="Arial"/>
                <a:sym typeface="Arial"/>
              </a:rPr>
              <a:t>Link til </a:t>
            </a:r>
            <a:r>
              <a:rPr lang="da-DK" sz="1600" b="1" dirty="0" err="1" smtClean="0">
                <a:cs typeface="Arial"/>
                <a:sym typeface="Arial"/>
              </a:rPr>
              <a:t>webinar</a:t>
            </a:r>
            <a:r>
              <a:rPr lang="da-DK" sz="1600" b="1" dirty="0" smtClean="0">
                <a:cs typeface="Arial"/>
                <a:sym typeface="Arial"/>
              </a:rPr>
              <a:t> om prøven: </a:t>
            </a:r>
            <a:r>
              <a:rPr lang="da-DK" sz="1600" dirty="0" err="1">
                <a:hlinkClick r:id="rId4"/>
              </a:rPr>
              <a:t>Webinarer</a:t>
            </a:r>
            <a:r>
              <a:rPr lang="da-DK" sz="1600" dirty="0">
                <a:hlinkClick r:id="rId4"/>
              </a:rPr>
              <a:t> om de nye prøvevejledninger | Børne– og Undervisningsministeriet (uvm.dk</a:t>
            </a:r>
            <a:r>
              <a:rPr lang="da-DK" sz="1600" dirty="0" smtClean="0">
                <a:hlinkClick r:id="rId4"/>
              </a:rPr>
              <a:t>)</a:t>
            </a:r>
            <a:r>
              <a:rPr lang="da-DK" sz="1600" dirty="0" smtClean="0"/>
              <a:t> </a:t>
            </a:r>
          </a:p>
          <a:p>
            <a:endParaRPr lang="da-DK" sz="1600" dirty="0" smtClean="0"/>
          </a:p>
          <a:p>
            <a:endParaRPr lang="da-DK" sz="1600" b="1" dirty="0" smtClean="0">
              <a:cs typeface="Arial"/>
              <a:sym typeface="Arial"/>
            </a:endParaRPr>
          </a:p>
          <a:p>
            <a:r>
              <a:rPr lang="da-DK" sz="1600" b="1" dirty="0" smtClean="0">
                <a:cs typeface="Arial"/>
                <a:sym typeface="Arial"/>
              </a:rPr>
              <a:t>Kort film om undervisningsbeskrivelsen: </a:t>
            </a:r>
            <a:r>
              <a:rPr lang="da-DK" sz="1600" dirty="0">
                <a:hlinkClick r:id="rId5"/>
              </a:rPr>
              <a:t>Undervisningsbeskrivelser | emu </a:t>
            </a:r>
            <a:r>
              <a:rPr lang="da-DK" sz="1600" dirty="0" err="1">
                <a:hlinkClick r:id="rId5"/>
              </a:rPr>
              <a:t>danmarks</a:t>
            </a:r>
            <a:r>
              <a:rPr lang="da-DK" sz="1600" dirty="0">
                <a:hlinkClick r:id="rId5"/>
              </a:rPr>
              <a:t> </a:t>
            </a:r>
            <a:r>
              <a:rPr lang="da-DK" sz="1600" dirty="0" smtClean="0">
                <a:hlinkClick r:id="rId5"/>
              </a:rPr>
              <a:t>læringsportal</a:t>
            </a:r>
            <a:r>
              <a:rPr lang="da-DK" sz="1600" dirty="0" smtClean="0"/>
              <a:t> </a:t>
            </a:r>
          </a:p>
        </p:txBody>
      </p:sp>
      <p:pic>
        <p:nvPicPr>
          <p:cNvPr id="3" name="Billede 2"/>
          <p:cNvPicPr>
            <a:picLocks noChangeAspect="1"/>
          </p:cNvPicPr>
          <p:nvPr/>
        </p:nvPicPr>
        <p:blipFill rotWithShape="1">
          <a:blip r:embed="rId6"/>
          <a:srcRect l="31820" t="16245" r="35323" b="9632"/>
          <a:stretch/>
        </p:blipFill>
        <p:spPr>
          <a:xfrm>
            <a:off x="8477759" y="1387128"/>
            <a:ext cx="784162" cy="1105621"/>
          </a:xfrm>
          <a:prstGeom prst="rect">
            <a:avLst/>
          </a:prstGeom>
        </p:spPr>
      </p:pic>
      <p:pic>
        <p:nvPicPr>
          <p:cNvPr id="4" name="Billede 3"/>
          <p:cNvPicPr>
            <a:picLocks noChangeAspect="1"/>
          </p:cNvPicPr>
          <p:nvPr/>
        </p:nvPicPr>
        <p:blipFill rotWithShape="1">
          <a:blip r:embed="rId7"/>
          <a:srcRect l="26361" t="28898" r="24303" b="15102"/>
          <a:stretch/>
        </p:blipFill>
        <p:spPr>
          <a:xfrm>
            <a:off x="8832978" y="3521471"/>
            <a:ext cx="1632695" cy="1158251"/>
          </a:xfrm>
          <a:prstGeom prst="rect">
            <a:avLst/>
          </a:prstGeom>
        </p:spPr>
      </p:pic>
      <p:pic>
        <p:nvPicPr>
          <p:cNvPr id="6" name="Billede 5"/>
          <p:cNvPicPr>
            <a:picLocks noChangeAspect="1"/>
          </p:cNvPicPr>
          <p:nvPr/>
        </p:nvPicPr>
        <p:blipFill rotWithShape="1">
          <a:blip r:embed="rId8"/>
          <a:srcRect l="23095" t="29388" r="41599" b="34204"/>
          <a:stretch/>
        </p:blipFill>
        <p:spPr>
          <a:xfrm>
            <a:off x="9173805" y="2527347"/>
            <a:ext cx="1468761" cy="946629"/>
          </a:xfrm>
          <a:prstGeom prst="rect">
            <a:avLst/>
          </a:prstGeom>
        </p:spPr>
      </p:pic>
      <p:sp>
        <p:nvSpPr>
          <p:cNvPr id="2" name="Tekstfelt 1"/>
          <p:cNvSpPr txBox="1"/>
          <p:nvPr/>
        </p:nvSpPr>
        <p:spPr>
          <a:xfrm>
            <a:off x="256032" y="4502698"/>
            <a:ext cx="10355179" cy="2215991"/>
          </a:xfrm>
          <a:prstGeom prst="rect">
            <a:avLst/>
          </a:prstGeom>
          <a:noFill/>
        </p:spPr>
        <p:txBody>
          <a:bodyPr wrap="square" lIns="0" tIns="0" rIns="0" bIns="0" rtlCol="0">
            <a:spAutoFit/>
          </a:bodyPr>
          <a:lstStyle/>
          <a:p>
            <a:r>
              <a:rPr lang="da-DK" sz="900" b="1" dirty="0"/>
              <a:t>Love og regler om folkeskolens prøver: </a:t>
            </a:r>
            <a:r>
              <a:rPr lang="da-DK" sz="900" dirty="0"/>
              <a:t/>
            </a:r>
            <a:br>
              <a:rPr lang="da-DK" sz="900" dirty="0"/>
            </a:br>
            <a:r>
              <a:rPr lang="da-DK" sz="900" dirty="0"/>
              <a:t/>
            </a:r>
            <a:br>
              <a:rPr lang="da-DK" sz="900" dirty="0"/>
            </a:br>
            <a:r>
              <a:rPr lang="da-DK" sz="900" dirty="0">
                <a:hlinkClick r:id="rId9"/>
              </a:rPr>
              <a:t>https://www.uvm.dk/folkeskolen/folkeskolens-proever/regler-om-folkeskolens-proever</a:t>
            </a:r>
            <a:r>
              <a:rPr lang="da-DK" sz="900" dirty="0"/>
              <a:t> </a:t>
            </a:r>
            <a:br>
              <a:rPr lang="da-DK" sz="900" dirty="0"/>
            </a:br>
            <a:r>
              <a:rPr lang="da-DK" sz="900" dirty="0"/>
              <a:t/>
            </a:r>
            <a:br>
              <a:rPr lang="da-DK" sz="900" dirty="0"/>
            </a:br>
            <a:r>
              <a:rPr lang="da-DK" sz="900" b="1" dirty="0"/>
              <a:t>Retningslinjer for mundtlige prøver:</a:t>
            </a:r>
            <a:r>
              <a:rPr lang="da-DK" sz="900" dirty="0"/>
              <a:t/>
            </a:r>
            <a:br>
              <a:rPr lang="da-DK" sz="900" dirty="0"/>
            </a:br>
            <a:r>
              <a:rPr lang="da-DK" sz="900" dirty="0"/>
              <a:t/>
            </a:r>
            <a:br>
              <a:rPr lang="da-DK" sz="900" dirty="0"/>
            </a:br>
            <a:r>
              <a:rPr lang="da-DK" sz="900" dirty="0">
                <a:hlinkClick r:id="rId10"/>
              </a:rPr>
              <a:t>https://www.uvm.dk/folkeskolen/folkeskolens-proever/proeveafholdelse/retningslinjer-for-proever/retningslinjer-ved-mundtlige-proever</a:t>
            </a:r>
            <a:r>
              <a:rPr lang="da-DK" sz="900" dirty="0"/>
              <a:t> </a:t>
            </a:r>
            <a:br>
              <a:rPr lang="da-DK" sz="900" dirty="0"/>
            </a:br>
            <a:r>
              <a:rPr lang="da-DK" sz="900" dirty="0"/>
              <a:t/>
            </a:r>
            <a:br>
              <a:rPr lang="da-DK" sz="900" dirty="0"/>
            </a:br>
            <a:r>
              <a:rPr lang="da-DK" sz="900" b="1" dirty="0"/>
              <a:t>Censorvejledningen: </a:t>
            </a:r>
            <a:r>
              <a:rPr lang="da-DK" sz="900" dirty="0"/>
              <a:t/>
            </a:r>
            <a:br>
              <a:rPr lang="da-DK" sz="900" dirty="0"/>
            </a:br>
            <a:r>
              <a:rPr lang="da-DK" sz="900" dirty="0"/>
              <a:t/>
            </a:r>
            <a:br>
              <a:rPr lang="da-DK" sz="900" dirty="0"/>
            </a:br>
            <a:r>
              <a:rPr lang="da-DK" sz="900" dirty="0">
                <a:hlinkClick r:id="rId11"/>
              </a:rPr>
              <a:t>https://www.uvm.dk/folkeskolen/folkeskolens-proever/bedoemmelse-og-censur/information-til-censorer/generel-information-til-censorerne</a:t>
            </a:r>
            <a:r>
              <a:rPr lang="da-DK" sz="900" dirty="0"/>
              <a:t> </a:t>
            </a:r>
            <a:br>
              <a:rPr lang="da-DK" sz="900" dirty="0"/>
            </a:br>
            <a:r>
              <a:rPr lang="da-DK" sz="900" dirty="0"/>
              <a:t/>
            </a:r>
            <a:br>
              <a:rPr lang="da-DK" sz="900" dirty="0"/>
            </a:br>
            <a:r>
              <a:rPr lang="da-DK" sz="900" b="1" dirty="0"/>
              <a:t>Vejledning for særlige prøver og fritagelse: </a:t>
            </a:r>
            <a:r>
              <a:rPr lang="da-DK" sz="900" dirty="0"/>
              <a:t/>
            </a:r>
            <a:br>
              <a:rPr lang="da-DK" sz="900" dirty="0"/>
            </a:br>
            <a:r>
              <a:rPr lang="da-DK" sz="900" dirty="0"/>
              <a:t/>
            </a:r>
            <a:br>
              <a:rPr lang="da-DK" sz="900" dirty="0"/>
            </a:br>
            <a:r>
              <a:rPr lang="da-DK" sz="900" dirty="0">
                <a:hlinkClick r:id="rId12"/>
              </a:rPr>
              <a:t>https://www.uvm.dk/folkeskolen/folkeskolens-proever/proevetilrettelaeggelse/proever-paa-saerlige-vilkaar/proeve-paa-saerlige-vilkaar-og-fritagelser</a:t>
            </a:r>
            <a:r>
              <a:rPr lang="da-DK" sz="900" dirty="0"/>
              <a:t> </a:t>
            </a:r>
            <a:br>
              <a:rPr lang="da-DK" sz="900" dirty="0"/>
            </a:br>
            <a:endParaRPr lang="da-DK" sz="900" dirty="0" smtClean="0"/>
          </a:p>
        </p:txBody>
      </p:sp>
      <p:sp>
        <p:nvSpPr>
          <p:cNvPr id="9" name="Tekstfelt 8"/>
          <p:cNvSpPr txBox="1"/>
          <p:nvPr/>
        </p:nvSpPr>
        <p:spPr>
          <a:xfrm>
            <a:off x="1145227" y="526334"/>
            <a:ext cx="1958191" cy="553998"/>
          </a:xfrm>
          <a:prstGeom prst="rect">
            <a:avLst/>
          </a:prstGeom>
          <a:noFill/>
        </p:spPr>
        <p:txBody>
          <a:bodyPr wrap="square" lIns="0" tIns="0" rIns="0" bIns="0" rtlCol="0">
            <a:spAutoFit/>
          </a:bodyPr>
          <a:lstStyle/>
          <a:p>
            <a:r>
              <a:rPr lang="da-DK" sz="3600" b="1" dirty="0" smtClean="0">
                <a:latin typeface="+mj-lt"/>
                <a:ea typeface="Verdana"/>
                <a:cs typeface="Verdana"/>
                <a:sym typeface="Verdana"/>
              </a:rPr>
              <a:t>Links</a:t>
            </a:r>
          </a:p>
        </p:txBody>
      </p:sp>
    </p:spTree>
    <p:extLst>
      <p:ext uri="{BB962C8B-B14F-4D97-AF65-F5344CB8AC3E}">
        <p14:creationId xmlns:p14="http://schemas.microsoft.com/office/powerpoint/2010/main" val="3903416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7" name="Google Shape;192;p24"/>
          <p:cNvSpPr txBox="1">
            <a:spLocks/>
          </p:cNvSpPr>
          <p:nvPr/>
        </p:nvSpPr>
        <p:spPr>
          <a:xfrm>
            <a:off x="533140" y="1255971"/>
            <a:ext cx="9386244" cy="72000"/>
          </a:xfrm>
          <a:prstGeom prst="rect">
            <a:avLst/>
          </a:prstGeom>
          <a:solidFill>
            <a:schemeClr val="dk1"/>
          </a:solid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1200"/>
              </a:spcBef>
              <a:spcAft>
                <a:spcPts val="0"/>
              </a:spcAft>
              <a:buClr>
                <a:schemeClr val="accent1"/>
              </a:buClr>
              <a:buSzPts val="100"/>
              <a:buFont typeface="Arial"/>
              <a:buNone/>
              <a:defRPr sz="100" b="0" i="0" u="none" strike="noStrike" cap="none">
                <a:solidFill>
                  <a:schemeClr val="dk1"/>
                </a:solidFill>
                <a:latin typeface="Verdana"/>
                <a:ea typeface="Verdana"/>
                <a:cs typeface="Verdana"/>
                <a:sym typeface="Verdana"/>
              </a:defRPr>
            </a:lvl1pPr>
            <a:lvl2pPr marL="914400" marR="0" lvl="1" indent="-342900" algn="l" rtl="0">
              <a:lnSpc>
                <a:spcPct val="100000"/>
              </a:lnSpc>
              <a:spcBef>
                <a:spcPts val="600"/>
              </a:spcBef>
              <a:spcAft>
                <a:spcPts val="0"/>
              </a:spcAft>
              <a:buClr>
                <a:schemeClr val="accent1"/>
              </a:buClr>
              <a:buSzPts val="1800"/>
              <a:buFont typeface="Arial"/>
              <a:buChar char="•"/>
              <a:defRPr sz="1800" b="0" i="0" u="none" strike="noStrike" cap="none">
                <a:solidFill>
                  <a:schemeClr val="dk1"/>
                </a:solidFill>
                <a:latin typeface="Verdana"/>
                <a:ea typeface="Verdana"/>
                <a:cs typeface="Verdana"/>
                <a:sym typeface="Verdana"/>
              </a:defRPr>
            </a:lvl2pPr>
            <a:lvl3pPr marL="1371600" marR="0" lvl="2" indent="-342900" algn="l" rtl="0">
              <a:lnSpc>
                <a:spcPct val="100000"/>
              </a:lnSpc>
              <a:spcBef>
                <a:spcPts val="600"/>
              </a:spcBef>
              <a:spcAft>
                <a:spcPts val="0"/>
              </a:spcAft>
              <a:buClr>
                <a:schemeClr val="accent1"/>
              </a:buClr>
              <a:buSzPts val="1800"/>
              <a:buFont typeface="Arial"/>
              <a:buChar char="•"/>
              <a:defRPr sz="1600" b="0" i="0" u="none" strike="noStrike" cap="none">
                <a:solidFill>
                  <a:schemeClr val="dk1"/>
                </a:solidFill>
                <a:latin typeface="Verdana"/>
                <a:ea typeface="Verdana"/>
                <a:cs typeface="Verdana"/>
                <a:sym typeface="Verdana"/>
              </a:defRPr>
            </a:lvl3pPr>
            <a:lvl4pPr marL="1828800" marR="0" lvl="3" indent="-342900" algn="l" rtl="0">
              <a:lnSpc>
                <a:spcPct val="100000"/>
              </a:lnSpc>
              <a:spcBef>
                <a:spcPts val="600"/>
              </a:spcBef>
              <a:spcAft>
                <a:spcPts val="0"/>
              </a:spcAft>
              <a:buClr>
                <a:schemeClr val="dk1"/>
              </a:buClr>
              <a:buSzPts val="1800"/>
              <a:buFont typeface="Arial"/>
              <a:buChar char="​"/>
              <a:defRPr sz="2000" b="1" i="0" u="none" strike="noStrike" cap="none">
                <a:solidFill>
                  <a:schemeClr val="dk1"/>
                </a:solidFill>
                <a:latin typeface="Verdana"/>
                <a:ea typeface="Verdana"/>
                <a:cs typeface="Verdana"/>
                <a:sym typeface="Verdana"/>
              </a:defRPr>
            </a:lvl4pPr>
            <a:lvl5pPr marL="2286000" marR="0" lvl="4" indent="-342900" algn="l" rtl="0">
              <a:lnSpc>
                <a:spcPct val="100000"/>
              </a:lnSpc>
              <a:spcBef>
                <a:spcPts val="600"/>
              </a:spcBef>
              <a:spcAft>
                <a:spcPts val="0"/>
              </a:spcAft>
              <a:buClr>
                <a:schemeClr val="dk1"/>
              </a:buClr>
              <a:buSzPts val="1800"/>
              <a:buFont typeface="Arial"/>
              <a:buChar char="​"/>
              <a:defRPr sz="2000" b="0" i="0" u="none" strike="noStrike" cap="none">
                <a:solidFill>
                  <a:schemeClr val="dk1"/>
                </a:solidFill>
                <a:latin typeface="Verdana"/>
                <a:ea typeface="Verdana"/>
                <a:cs typeface="Verdana"/>
                <a:sym typeface="Verdana"/>
              </a:defRPr>
            </a:lvl5pPr>
            <a:lvl6pPr marL="2743200" marR="0" lvl="5" indent="-342900" algn="l" rtl="0">
              <a:lnSpc>
                <a:spcPct val="100000"/>
              </a:lnSpc>
              <a:spcBef>
                <a:spcPts val="600"/>
              </a:spcBef>
              <a:spcAft>
                <a:spcPts val="0"/>
              </a:spcAft>
              <a:buClr>
                <a:schemeClr val="dk1"/>
              </a:buClr>
              <a:buSzPts val="1800"/>
              <a:buFont typeface="Georgia"/>
              <a:buAutoNum type="arabicParenR"/>
              <a:defRPr sz="1000" b="0" i="0" u="none" strike="noStrike" cap="none">
                <a:solidFill>
                  <a:schemeClr val="dk1"/>
                </a:solidFill>
                <a:latin typeface="Verdana"/>
                <a:ea typeface="Verdana"/>
                <a:cs typeface="Verdana"/>
                <a:sym typeface="Verdana"/>
              </a:defRPr>
            </a:lvl6pPr>
            <a:lvl7pPr marL="3200400" marR="0" lvl="6" indent="-342900" algn="l" rtl="0">
              <a:lnSpc>
                <a:spcPct val="100000"/>
              </a:lnSpc>
              <a:spcBef>
                <a:spcPts val="600"/>
              </a:spcBef>
              <a:spcAft>
                <a:spcPts val="0"/>
              </a:spcAft>
              <a:buClr>
                <a:schemeClr val="dk1"/>
              </a:buClr>
              <a:buSzPts val="1800"/>
              <a:buFont typeface="Georgia"/>
              <a:buAutoNum type="alphaLcParenR"/>
              <a:defRPr sz="1000" b="0" i="0" u="none" strike="noStrike" cap="none">
                <a:solidFill>
                  <a:schemeClr val="dk1"/>
                </a:solidFill>
                <a:latin typeface="Verdana"/>
                <a:ea typeface="Verdana"/>
                <a:cs typeface="Verdana"/>
                <a:sym typeface="Verdana"/>
              </a:defRPr>
            </a:lvl7pPr>
            <a:lvl8pPr marL="3657600" marR="0" lvl="7" indent="-342900" algn="l" rtl="0">
              <a:lnSpc>
                <a:spcPct val="100000"/>
              </a:lnSpc>
              <a:spcBef>
                <a:spcPts val="600"/>
              </a:spcBef>
              <a:spcAft>
                <a:spcPts val="0"/>
              </a:spcAft>
              <a:buClr>
                <a:schemeClr val="dk1"/>
              </a:buClr>
              <a:buSzPts val="1800"/>
              <a:buFont typeface="Arial"/>
              <a:buChar char="•"/>
              <a:defRPr sz="1000" b="0" i="0" u="none" strike="noStrike" cap="none">
                <a:solidFill>
                  <a:schemeClr val="dk1"/>
                </a:solidFill>
                <a:latin typeface="Verdana"/>
                <a:ea typeface="Verdana"/>
                <a:cs typeface="Verdana"/>
                <a:sym typeface="Verdana"/>
              </a:defRPr>
            </a:lvl8pPr>
            <a:lvl9pPr marL="4114800" marR="0" lvl="8" indent="-228600" algn="l" rtl="0">
              <a:lnSpc>
                <a:spcPct val="100000"/>
              </a:lnSpc>
              <a:spcBef>
                <a:spcPts val="600"/>
              </a:spcBef>
              <a:spcAft>
                <a:spcPts val="0"/>
              </a:spcAft>
              <a:buClr>
                <a:schemeClr val="dk1"/>
              </a:buClr>
              <a:buSzPts val="1800"/>
              <a:buFont typeface="Arial"/>
              <a:buNone/>
              <a:defRPr sz="7200" b="0" i="0" u="none" strike="noStrike" cap="none">
                <a:solidFill>
                  <a:schemeClr val="dk1"/>
                </a:solidFill>
                <a:latin typeface="Georgia"/>
                <a:ea typeface="Georgia"/>
                <a:cs typeface="Georgia"/>
                <a:sym typeface="Georgia"/>
              </a:defRPr>
            </a:lvl9pPr>
          </a:lstStyle>
          <a:p>
            <a:pPr marL="0" indent="0">
              <a:spcBef>
                <a:spcPts val="0"/>
              </a:spcBef>
            </a:pPr>
            <a:endParaRPr lang="da-DK" dirty="0"/>
          </a:p>
        </p:txBody>
      </p:sp>
      <p:grpSp>
        <p:nvGrpSpPr>
          <p:cNvPr id="6" name="Gruppe 5"/>
          <p:cNvGrpSpPr/>
          <p:nvPr/>
        </p:nvGrpSpPr>
        <p:grpSpPr>
          <a:xfrm>
            <a:off x="949750" y="2275879"/>
            <a:ext cx="10580651" cy="4071125"/>
            <a:chOff x="93716" y="1945138"/>
            <a:chExt cx="10580651" cy="4071125"/>
          </a:xfrm>
        </p:grpSpPr>
        <p:pic>
          <p:nvPicPr>
            <p:cNvPr id="8" name="Billede 7"/>
            <p:cNvPicPr>
              <a:picLocks noChangeAspect="1"/>
            </p:cNvPicPr>
            <p:nvPr/>
          </p:nvPicPr>
          <p:blipFill rotWithShape="1">
            <a:blip r:embed="rId3"/>
            <a:srcRect l="30203" t="43741" r="31764" b="12222"/>
            <a:stretch/>
          </p:blipFill>
          <p:spPr>
            <a:xfrm>
              <a:off x="93716" y="3063924"/>
              <a:ext cx="4532924" cy="2952339"/>
            </a:xfrm>
            <a:prstGeom prst="rect">
              <a:avLst/>
            </a:prstGeom>
          </p:spPr>
        </p:pic>
        <p:sp>
          <p:nvSpPr>
            <p:cNvPr id="9" name="Tekstfelt 8"/>
            <p:cNvSpPr txBox="1"/>
            <p:nvPr/>
          </p:nvSpPr>
          <p:spPr>
            <a:xfrm>
              <a:off x="6535672" y="3373585"/>
              <a:ext cx="4138695" cy="2277547"/>
            </a:xfrm>
            <a:prstGeom prst="rect">
              <a:avLst/>
            </a:prstGeom>
            <a:noFill/>
          </p:spPr>
          <p:txBody>
            <a:bodyPr wrap="square" lIns="0" tIns="0" rIns="0" bIns="0"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da-DK" sz="2000" b="0" i="0" u="none" strike="noStrike" kern="1200" cap="none" spc="0" normalizeH="0" baseline="0" noProof="0" dirty="0">
                  <a:ln>
                    <a:noFill/>
                  </a:ln>
                  <a:solidFill>
                    <a:srgbClr val="161616"/>
                  </a:solidFill>
                  <a:effectLst/>
                  <a:uLnTx/>
                  <a:uFillTx/>
                </a:rPr>
                <a:t>Har du spørgsmål </a:t>
              </a:r>
              <a:r>
                <a:rPr kumimoji="0" lang="da-DK" sz="2000" b="0" i="0" u="none" strike="noStrike" kern="1200" cap="none" spc="0" normalizeH="0" baseline="0" noProof="0" dirty="0" smtClean="0">
                  <a:ln>
                    <a:noFill/>
                  </a:ln>
                  <a:solidFill>
                    <a:srgbClr val="161616"/>
                  </a:solidFill>
                  <a:effectLst/>
                  <a:uLnTx/>
                  <a:uFillTx/>
                </a:rPr>
                <a:t>om fx: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2000" b="0" i="0" u="none" strike="noStrike" kern="1200" cap="none" spc="0" normalizeH="0" baseline="0" noProof="0" dirty="0" smtClean="0">
                  <a:ln>
                    <a:noFill/>
                  </a:ln>
                  <a:solidFill>
                    <a:srgbClr val="161616"/>
                  </a:solidFill>
                  <a:effectLst/>
                  <a:uLnTx/>
                  <a:uFillTx/>
                </a:rPr>
                <a:t>Undervisningen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2000" dirty="0" smtClean="0">
                  <a:solidFill>
                    <a:srgbClr val="161616"/>
                  </a:solidFill>
                </a:rPr>
                <a:t>F</a:t>
              </a:r>
              <a:r>
                <a:rPr kumimoji="0" lang="da-DK" sz="2000" b="0" i="0" u="none" strike="noStrike" kern="1200" cap="none" spc="0" normalizeH="0" baseline="0" noProof="0" dirty="0" err="1" smtClean="0">
                  <a:ln>
                    <a:noFill/>
                  </a:ln>
                  <a:solidFill>
                    <a:srgbClr val="161616"/>
                  </a:solidFill>
                  <a:effectLst/>
                  <a:uLnTx/>
                  <a:uFillTx/>
                </a:rPr>
                <a:t>ælles</a:t>
              </a:r>
              <a:r>
                <a:rPr kumimoji="0" lang="da-DK" sz="2000" b="0" i="0" u="none" strike="noStrike" kern="1200" cap="none" spc="0" normalizeH="0" baseline="0" noProof="0" dirty="0" smtClean="0">
                  <a:ln>
                    <a:noFill/>
                  </a:ln>
                  <a:solidFill>
                    <a:srgbClr val="161616"/>
                  </a:solidFill>
                  <a:effectLst/>
                  <a:uLnTx/>
                  <a:uFillTx/>
                </a:rPr>
                <a:t> </a:t>
              </a:r>
              <a:r>
                <a:rPr lang="da-DK" sz="2000" dirty="0" smtClean="0">
                  <a:solidFill>
                    <a:srgbClr val="161616"/>
                  </a:solidFill>
                </a:rPr>
                <a:t>M</a:t>
              </a:r>
              <a:r>
                <a:rPr kumimoji="0" lang="da-DK" sz="2000" b="0" i="0" u="none" strike="noStrike" kern="1200" cap="none" spc="0" normalizeH="0" baseline="0" noProof="0" dirty="0" smtClean="0">
                  <a:ln>
                    <a:noFill/>
                  </a:ln>
                  <a:solidFill>
                    <a:srgbClr val="161616"/>
                  </a:solidFill>
                  <a:effectLst/>
                  <a:uLnTx/>
                  <a:uFillTx/>
                </a:rPr>
                <a:t>ål</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2000" dirty="0" smtClean="0">
                  <a:solidFill>
                    <a:srgbClr val="161616"/>
                  </a:solidFill>
                </a:rPr>
                <a:t>Prøven</a:t>
              </a:r>
              <a:r>
                <a:rPr kumimoji="0" lang="da-DK" sz="2000" b="0" i="0" u="none" strike="noStrike" kern="1200" cap="none" spc="0" normalizeH="0" baseline="0" noProof="0" dirty="0" smtClean="0">
                  <a:ln>
                    <a:noFill/>
                  </a:ln>
                  <a:solidFill>
                    <a:srgbClr val="161616"/>
                  </a:solidFill>
                  <a:effectLst/>
                  <a:uLnTx/>
                  <a:uFillTx/>
                </a:rPr>
                <a:t/>
              </a:r>
              <a:br>
                <a:rPr kumimoji="0" lang="da-DK" sz="2000" b="0" i="0" u="none" strike="noStrike" kern="1200" cap="none" spc="0" normalizeH="0" baseline="0" noProof="0" dirty="0" smtClean="0">
                  <a:ln>
                    <a:noFill/>
                  </a:ln>
                  <a:solidFill>
                    <a:srgbClr val="161616"/>
                  </a:solidFill>
                  <a:effectLst/>
                  <a:uLnTx/>
                  <a:uFillTx/>
                </a:rPr>
              </a:br>
              <a:endParaRPr kumimoji="0" lang="da-DK" sz="2000" b="0" i="0" u="none" strike="noStrike" kern="1200" cap="none" spc="0" normalizeH="0" baseline="0" noProof="0" dirty="0" smtClean="0">
                <a:ln>
                  <a:noFill/>
                </a:ln>
                <a:solidFill>
                  <a:srgbClr val="161616"/>
                </a:solidFill>
                <a:effectLst/>
                <a:uLnTx/>
                <a:uFillTx/>
              </a:endParaRPr>
            </a:p>
            <a:p>
              <a:pPr marR="0" lvl="0" algn="l" defTabSz="914400" rtl="0" eaLnBrk="1" fontAlgn="auto" latinLnBrk="0" hangingPunct="1">
                <a:lnSpc>
                  <a:spcPct val="100000"/>
                </a:lnSpc>
                <a:spcBef>
                  <a:spcPts val="0"/>
                </a:spcBef>
                <a:spcAft>
                  <a:spcPts val="0"/>
                </a:spcAft>
                <a:buClrTx/>
                <a:buSzTx/>
                <a:tabLst/>
                <a:defRPr/>
              </a:pPr>
              <a:r>
                <a:rPr kumimoji="0" lang="da-DK" sz="2800" b="0" i="0" u="none" strike="noStrike" kern="1200" cap="none" spc="0" normalizeH="0" baseline="0" noProof="0" dirty="0" smtClean="0">
                  <a:ln>
                    <a:noFill/>
                  </a:ln>
                  <a:solidFill>
                    <a:srgbClr val="FF9900"/>
                  </a:solidFill>
                  <a:effectLst/>
                  <a:uLnTx/>
                  <a:uFillTx/>
                </a:rPr>
                <a:t>www.respons.emu.dk</a:t>
              </a:r>
              <a:r>
                <a:rPr kumimoji="0" lang="da-DK" sz="2800" b="0" i="0" u="none" strike="noStrike" kern="1200" cap="none" spc="0" normalizeH="0" baseline="0" noProof="0" dirty="0" smtClean="0">
                  <a:ln>
                    <a:noFill/>
                  </a:ln>
                  <a:solidFill>
                    <a:srgbClr val="FF0000"/>
                  </a:solidFill>
                  <a:effectLst/>
                  <a:uLnTx/>
                  <a:uFillTx/>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2000" b="0" i="0" u="none" strike="noStrike" kern="1200" cap="none" spc="0" normalizeH="0" baseline="0" noProof="0" dirty="0">
                <a:ln>
                  <a:noFill/>
                </a:ln>
                <a:solidFill>
                  <a:srgbClr val="161616"/>
                </a:solidFill>
                <a:effectLst/>
                <a:uLnTx/>
                <a:uFillTx/>
                <a:latin typeface="Verdana"/>
                <a:ea typeface="+mn-ea"/>
                <a:cs typeface="+mn-cs"/>
              </a:endParaRPr>
            </a:p>
          </p:txBody>
        </p:sp>
        <p:pic>
          <p:nvPicPr>
            <p:cNvPr id="10" name="Billede 9"/>
            <p:cNvPicPr>
              <a:picLocks noChangeAspect="1"/>
            </p:cNvPicPr>
            <p:nvPr/>
          </p:nvPicPr>
          <p:blipFill rotWithShape="1">
            <a:blip r:embed="rId4"/>
            <a:srcRect b="84783"/>
            <a:stretch/>
          </p:blipFill>
          <p:spPr>
            <a:xfrm>
              <a:off x="271588" y="1945138"/>
              <a:ext cx="7779170" cy="771833"/>
            </a:xfrm>
            <a:prstGeom prst="rect">
              <a:avLst/>
            </a:prstGeom>
          </p:spPr>
        </p:pic>
      </p:grpSp>
      <p:sp>
        <p:nvSpPr>
          <p:cNvPr id="2" name="Tekstfelt 1"/>
          <p:cNvSpPr txBox="1"/>
          <p:nvPr/>
        </p:nvSpPr>
        <p:spPr>
          <a:xfrm>
            <a:off x="897052" y="599357"/>
            <a:ext cx="8658420" cy="369332"/>
          </a:xfrm>
          <a:prstGeom prst="rect">
            <a:avLst/>
          </a:prstGeom>
          <a:noFill/>
        </p:spPr>
        <p:txBody>
          <a:bodyPr wrap="square" lIns="0" tIns="0" rIns="0" bIns="0" rtlCol="0">
            <a:spAutoFit/>
          </a:bodyPr>
          <a:lstStyle/>
          <a:p>
            <a:r>
              <a:rPr lang="da-DK" sz="2400" dirty="0" smtClean="0">
                <a:latin typeface="+mj-lt"/>
              </a:rPr>
              <a:t>Du er altid velkommen til at stille spørgsmål på emu-respons</a:t>
            </a:r>
          </a:p>
        </p:txBody>
      </p:sp>
      <p:sp>
        <p:nvSpPr>
          <p:cNvPr id="11" name="Pladsholder til tekst 10"/>
          <p:cNvSpPr>
            <a:spLocks noGrp="1"/>
          </p:cNvSpPr>
          <p:nvPr>
            <p:ph type="body" sz="quarter" idx="14"/>
          </p:nvPr>
        </p:nvSpPr>
        <p:spPr/>
        <p:txBody>
          <a:bodyPr/>
          <a:lstStyle/>
          <a:p>
            <a:endParaRPr lang="da-DK"/>
          </a:p>
        </p:txBody>
      </p:sp>
      <p:sp>
        <p:nvSpPr>
          <p:cNvPr id="12" name="Pladsholder til tekst 11"/>
          <p:cNvSpPr>
            <a:spLocks noGrp="1"/>
          </p:cNvSpPr>
          <p:nvPr>
            <p:ph type="body" sz="quarter" idx="15"/>
          </p:nvPr>
        </p:nvSpPr>
        <p:spPr/>
        <p:txBody>
          <a:bodyPr/>
          <a:lstStyle/>
          <a:p>
            <a:endParaRPr lang="da-DK"/>
          </a:p>
        </p:txBody>
      </p:sp>
    </p:spTree>
    <p:extLst>
      <p:ext uri="{BB962C8B-B14F-4D97-AF65-F5344CB8AC3E}">
        <p14:creationId xmlns:p14="http://schemas.microsoft.com/office/powerpoint/2010/main" val="5643171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ctrTitle"/>
          </p:nvPr>
        </p:nvSpPr>
        <p:spPr/>
        <p:txBody>
          <a:bodyPr/>
          <a:lstStyle/>
          <a:p>
            <a:r>
              <a:rPr lang="da-DK" sz="2400" dirty="0"/>
              <a:t>De følgende slides er målrettet eleverne. </a:t>
            </a:r>
            <a:r>
              <a:rPr lang="da-DK" sz="2400" dirty="0" smtClean="0"/>
              <a:t/>
            </a:r>
            <a:br>
              <a:rPr lang="da-DK" sz="2400" dirty="0" smtClean="0"/>
            </a:br>
            <a:r>
              <a:rPr lang="da-DK" sz="2400" dirty="0" smtClean="0"/>
              <a:t>De </a:t>
            </a:r>
            <a:r>
              <a:rPr lang="da-DK" sz="2400" dirty="0"/>
              <a:t>kan bruges som udgangspunkt til </a:t>
            </a:r>
            <a:r>
              <a:rPr lang="da-DK" sz="2400" dirty="0" smtClean="0"/>
              <a:t>at samtale med </a:t>
            </a:r>
            <a:r>
              <a:rPr lang="da-DK" sz="2400" dirty="0"/>
              <a:t>eleverne </a:t>
            </a:r>
            <a:r>
              <a:rPr lang="da-DK" sz="2400" dirty="0" smtClean="0"/>
              <a:t>om prøven.</a:t>
            </a:r>
            <a:r>
              <a:rPr lang="da-DK" sz="2400" dirty="0"/>
              <a:t/>
            </a:r>
            <a:br>
              <a:rPr lang="da-DK" sz="2400" dirty="0"/>
            </a:br>
            <a:endParaRPr lang="da-DK" sz="2400" dirty="0"/>
          </a:p>
        </p:txBody>
      </p:sp>
      <p:sp>
        <p:nvSpPr>
          <p:cNvPr id="5" name="Pladsholder til dato 4"/>
          <p:cNvSpPr>
            <a:spLocks noGrp="1"/>
          </p:cNvSpPr>
          <p:nvPr>
            <p:ph type="dt" sz="half" idx="10"/>
          </p:nvPr>
        </p:nvSpPr>
        <p:spPr/>
        <p:txBody>
          <a:bodyPr/>
          <a:lstStyle/>
          <a:p>
            <a:fld id="{6AF4479B-0355-4C94-B49B-FA0F61B2E61F}" type="datetime2">
              <a:rPr lang="da-DK" smtClean="0"/>
              <a:t>2. juni 2023</a:t>
            </a:fld>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17</a:t>
            </a:fld>
            <a:endParaRPr lang="da-DK" dirty="0"/>
          </a:p>
        </p:txBody>
      </p:sp>
    </p:spTree>
    <p:extLst>
      <p:ext uri="{BB962C8B-B14F-4D97-AF65-F5344CB8AC3E}">
        <p14:creationId xmlns:p14="http://schemas.microsoft.com/office/powerpoint/2010/main" val="41226338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BF2D5"/>
        </a:solidFill>
        <a:effectLst/>
      </p:bgPr>
    </p:bg>
    <p:spTree>
      <p:nvGrpSpPr>
        <p:cNvPr id="1" name="Shape 199"/>
        <p:cNvGrpSpPr/>
        <p:nvPr/>
      </p:nvGrpSpPr>
      <p:grpSpPr>
        <a:xfrm>
          <a:off x="0" y="0"/>
          <a:ext cx="0" cy="0"/>
          <a:chOff x="0" y="0"/>
          <a:chExt cx="0" cy="0"/>
        </a:xfrm>
      </p:grpSpPr>
      <p:sp>
        <p:nvSpPr>
          <p:cNvPr id="7" name="Google Shape;192;p24"/>
          <p:cNvSpPr txBox="1">
            <a:spLocks/>
          </p:cNvSpPr>
          <p:nvPr/>
        </p:nvSpPr>
        <p:spPr>
          <a:xfrm>
            <a:off x="533140" y="1255971"/>
            <a:ext cx="9386244" cy="72000"/>
          </a:xfrm>
          <a:prstGeom prst="rect">
            <a:avLst/>
          </a:prstGeom>
          <a:solidFill>
            <a:schemeClr val="dk1"/>
          </a:solid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1200"/>
              </a:spcBef>
              <a:spcAft>
                <a:spcPts val="0"/>
              </a:spcAft>
              <a:buClr>
                <a:schemeClr val="accent1"/>
              </a:buClr>
              <a:buSzPts val="100"/>
              <a:buFont typeface="Arial"/>
              <a:buNone/>
              <a:defRPr sz="100" b="0" i="0" u="none" strike="noStrike" cap="none">
                <a:solidFill>
                  <a:schemeClr val="dk1"/>
                </a:solidFill>
                <a:latin typeface="Verdana"/>
                <a:ea typeface="Verdana"/>
                <a:cs typeface="Verdana"/>
                <a:sym typeface="Verdana"/>
              </a:defRPr>
            </a:lvl1pPr>
            <a:lvl2pPr marL="914400" marR="0" lvl="1" indent="-342900" algn="l" rtl="0">
              <a:lnSpc>
                <a:spcPct val="100000"/>
              </a:lnSpc>
              <a:spcBef>
                <a:spcPts val="600"/>
              </a:spcBef>
              <a:spcAft>
                <a:spcPts val="0"/>
              </a:spcAft>
              <a:buClr>
                <a:schemeClr val="accent1"/>
              </a:buClr>
              <a:buSzPts val="1800"/>
              <a:buFont typeface="Arial"/>
              <a:buChar char="•"/>
              <a:defRPr sz="1800" b="0" i="0" u="none" strike="noStrike" cap="none">
                <a:solidFill>
                  <a:schemeClr val="dk1"/>
                </a:solidFill>
                <a:latin typeface="Verdana"/>
                <a:ea typeface="Verdana"/>
                <a:cs typeface="Verdana"/>
                <a:sym typeface="Verdana"/>
              </a:defRPr>
            </a:lvl2pPr>
            <a:lvl3pPr marL="1371600" marR="0" lvl="2" indent="-342900" algn="l" rtl="0">
              <a:lnSpc>
                <a:spcPct val="100000"/>
              </a:lnSpc>
              <a:spcBef>
                <a:spcPts val="600"/>
              </a:spcBef>
              <a:spcAft>
                <a:spcPts val="0"/>
              </a:spcAft>
              <a:buClr>
                <a:schemeClr val="accent1"/>
              </a:buClr>
              <a:buSzPts val="1800"/>
              <a:buFont typeface="Arial"/>
              <a:buChar char="•"/>
              <a:defRPr sz="1600" b="0" i="0" u="none" strike="noStrike" cap="none">
                <a:solidFill>
                  <a:schemeClr val="dk1"/>
                </a:solidFill>
                <a:latin typeface="Verdana"/>
                <a:ea typeface="Verdana"/>
                <a:cs typeface="Verdana"/>
                <a:sym typeface="Verdana"/>
              </a:defRPr>
            </a:lvl3pPr>
            <a:lvl4pPr marL="1828800" marR="0" lvl="3" indent="-342900" algn="l" rtl="0">
              <a:lnSpc>
                <a:spcPct val="100000"/>
              </a:lnSpc>
              <a:spcBef>
                <a:spcPts val="600"/>
              </a:spcBef>
              <a:spcAft>
                <a:spcPts val="0"/>
              </a:spcAft>
              <a:buClr>
                <a:schemeClr val="dk1"/>
              </a:buClr>
              <a:buSzPts val="1800"/>
              <a:buFont typeface="Arial"/>
              <a:buChar char="​"/>
              <a:defRPr sz="2000" b="1" i="0" u="none" strike="noStrike" cap="none">
                <a:solidFill>
                  <a:schemeClr val="dk1"/>
                </a:solidFill>
                <a:latin typeface="Verdana"/>
                <a:ea typeface="Verdana"/>
                <a:cs typeface="Verdana"/>
                <a:sym typeface="Verdana"/>
              </a:defRPr>
            </a:lvl4pPr>
            <a:lvl5pPr marL="2286000" marR="0" lvl="4" indent="-342900" algn="l" rtl="0">
              <a:lnSpc>
                <a:spcPct val="100000"/>
              </a:lnSpc>
              <a:spcBef>
                <a:spcPts val="600"/>
              </a:spcBef>
              <a:spcAft>
                <a:spcPts val="0"/>
              </a:spcAft>
              <a:buClr>
                <a:schemeClr val="dk1"/>
              </a:buClr>
              <a:buSzPts val="1800"/>
              <a:buFont typeface="Arial"/>
              <a:buChar char="​"/>
              <a:defRPr sz="2000" b="0" i="0" u="none" strike="noStrike" cap="none">
                <a:solidFill>
                  <a:schemeClr val="dk1"/>
                </a:solidFill>
                <a:latin typeface="Verdana"/>
                <a:ea typeface="Verdana"/>
                <a:cs typeface="Verdana"/>
                <a:sym typeface="Verdana"/>
              </a:defRPr>
            </a:lvl5pPr>
            <a:lvl6pPr marL="2743200" marR="0" lvl="5" indent="-342900" algn="l" rtl="0">
              <a:lnSpc>
                <a:spcPct val="100000"/>
              </a:lnSpc>
              <a:spcBef>
                <a:spcPts val="600"/>
              </a:spcBef>
              <a:spcAft>
                <a:spcPts val="0"/>
              </a:spcAft>
              <a:buClr>
                <a:schemeClr val="dk1"/>
              </a:buClr>
              <a:buSzPts val="1800"/>
              <a:buFont typeface="Georgia"/>
              <a:buAutoNum type="arabicParenR"/>
              <a:defRPr sz="1000" b="0" i="0" u="none" strike="noStrike" cap="none">
                <a:solidFill>
                  <a:schemeClr val="dk1"/>
                </a:solidFill>
                <a:latin typeface="Verdana"/>
                <a:ea typeface="Verdana"/>
                <a:cs typeface="Verdana"/>
                <a:sym typeface="Verdana"/>
              </a:defRPr>
            </a:lvl6pPr>
            <a:lvl7pPr marL="3200400" marR="0" lvl="6" indent="-342900" algn="l" rtl="0">
              <a:lnSpc>
                <a:spcPct val="100000"/>
              </a:lnSpc>
              <a:spcBef>
                <a:spcPts val="600"/>
              </a:spcBef>
              <a:spcAft>
                <a:spcPts val="0"/>
              </a:spcAft>
              <a:buClr>
                <a:schemeClr val="dk1"/>
              </a:buClr>
              <a:buSzPts val="1800"/>
              <a:buFont typeface="Georgia"/>
              <a:buAutoNum type="alphaLcParenR"/>
              <a:defRPr sz="1000" b="0" i="0" u="none" strike="noStrike" cap="none">
                <a:solidFill>
                  <a:schemeClr val="dk1"/>
                </a:solidFill>
                <a:latin typeface="Verdana"/>
                <a:ea typeface="Verdana"/>
                <a:cs typeface="Verdana"/>
                <a:sym typeface="Verdana"/>
              </a:defRPr>
            </a:lvl7pPr>
            <a:lvl8pPr marL="3657600" marR="0" lvl="7" indent="-342900" algn="l" rtl="0">
              <a:lnSpc>
                <a:spcPct val="100000"/>
              </a:lnSpc>
              <a:spcBef>
                <a:spcPts val="600"/>
              </a:spcBef>
              <a:spcAft>
                <a:spcPts val="0"/>
              </a:spcAft>
              <a:buClr>
                <a:schemeClr val="dk1"/>
              </a:buClr>
              <a:buSzPts val="1800"/>
              <a:buFont typeface="Arial"/>
              <a:buChar char="•"/>
              <a:defRPr sz="1000" b="0" i="0" u="none" strike="noStrike" cap="none">
                <a:solidFill>
                  <a:schemeClr val="dk1"/>
                </a:solidFill>
                <a:latin typeface="Verdana"/>
                <a:ea typeface="Verdana"/>
                <a:cs typeface="Verdana"/>
                <a:sym typeface="Verdana"/>
              </a:defRPr>
            </a:lvl8pPr>
            <a:lvl9pPr marL="4114800" marR="0" lvl="8" indent="-228600" algn="l" rtl="0">
              <a:lnSpc>
                <a:spcPct val="100000"/>
              </a:lnSpc>
              <a:spcBef>
                <a:spcPts val="600"/>
              </a:spcBef>
              <a:spcAft>
                <a:spcPts val="0"/>
              </a:spcAft>
              <a:buClr>
                <a:schemeClr val="dk1"/>
              </a:buClr>
              <a:buSzPts val="1800"/>
              <a:buFont typeface="Arial"/>
              <a:buNone/>
              <a:defRPr sz="7200" b="0" i="0" u="none" strike="noStrike" cap="none">
                <a:solidFill>
                  <a:schemeClr val="dk1"/>
                </a:solidFill>
                <a:latin typeface="Georgia"/>
                <a:ea typeface="Georgia"/>
                <a:cs typeface="Georgia"/>
                <a:sym typeface="Georgia"/>
              </a:defRPr>
            </a:lvl9pPr>
          </a:lstStyle>
          <a:p>
            <a:pPr marL="0" indent="0">
              <a:spcBef>
                <a:spcPts val="0"/>
              </a:spcBef>
            </a:pPr>
            <a:endParaRPr lang="da-DK" dirty="0"/>
          </a:p>
        </p:txBody>
      </p:sp>
      <p:sp>
        <p:nvSpPr>
          <p:cNvPr id="4" name="Google Shape;521;p57"/>
          <p:cNvSpPr/>
          <p:nvPr/>
        </p:nvSpPr>
        <p:spPr>
          <a:xfrm>
            <a:off x="238646" y="2148278"/>
            <a:ext cx="11648553" cy="3979320"/>
          </a:xfrm>
          <a:prstGeom prst="rect">
            <a:avLst/>
          </a:prstGeom>
          <a:noFill/>
          <a:ln w="12700">
            <a:solidFill>
              <a:schemeClr val="accent1"/>
            </a:solidFill>
          </a:ln>
        </p:spPr>
        <p:txBody>
          <a:bodyPr spcFirstLastPara="1" wrap="square" lIns="121900" tIns="60925" rIns="121900" bIns="60925" anchor="t" anchorCtr="0">
            <a:noAutofit/>
          </a:bodyPr>
          <a:lstStyle/>
          <a:p>
            <a:pPr>
              <a:buClr>
                <a:schemeClr val="tx1"/>
              </a:buClr>
            </a:pPr>
            <a:endParaRPr lang="da-DK" sz="1400" dirty="0" smtClean="0">
              <a:latin typeface="Verdana" panose="020B0604030504040204" pitchFamily="34" charset="0"/>
              <a:ea typeface="Verdana" panose="020B0604030504040204" pitchFamily="34" charset="0"/>
            </a:endParaRPr>
          </a:p>
          <a:p>
            <a:pPr>
              <a:buClr>
                <a:schemeClr val="tx1"/>
              </a:buClr>
            </a:pPr>
            <a:r>
              <a:rPr lang="da-DK" sz="1400" dirty="0" smtClean="0">
                <a:latin typeface="Verdana" panose="020B0604030504040204" pitchFamily="34" charset="0"/>
                <a:ea typeface="Verdana" panose="020B0604030504040204" pitchFamily="34" charset="0"/>
              </a:rPr>
              <a:t>1. </a:t>
            </a:r>
            <a:r>
              <a:rPr lang="da-DK" sz="1400" b="1" u="sng" dirty="0" smtClean="0">
                <a:latin typeface="Verdana" panose="020B0604030504040204" pitchFamily="34" charset="0"/>
                <a:ea typeface="Verdana" panose="020B0604030504040204" pitchFamily="34" charset="0"/>
              </a:rPr>
              <a:t>I løbet af undervisningen i 7. og 8. </a:t>
            </a:r>
            <a:r>
              <a:rPr lang="da-DK" sz="1400" b="1" u="sng" dirty="0" smtClean="0">
                <a:latin typeface="Verdana" panose="020B0604030504040204" pitchFamily="34" charset="0"/>
                <a:ea typeface="Verdana" panose="020B0604030504040204" pitchFamily="34" charset="0"/>
              </a:rPr>
              <a:t>klasse</a:t>
            </a:r>
            <a:r>
              <a:rPr lang="da-DK" sz="1400" dirty="0" smtClean="0">
                <a:latin typeface="Verdana" panose="020B0604030504040204" pitchFamily="34" charset="0"/>
                <a:ea typeface="Verdana" panose="020B0604030504040204" pitchFamily="34" charset="0"/>
              </a:rPr>
              <a:t> </a:t>
            </a:r>
            <a:endParaRPr lang="da-DK" sz="1400" dirty="0" smtClean="0">
              <a:latin typeface="Verdana" panose="020B0604030504040204" pitchFamily="34" charset="0"/>
              <a:ea typeface="Verdana" panose="020B0604030504040204" pitchFamily="34" charset="0"/>
            </a:endParaRPr>
          </a:p>
          <a:p>
            <a:pPr lvl="1">
              <a:buClr>
                <a:schemeClr val="tx1"/>
              </a:buClr>
            </a:pPr>
            <a:r>
              <a:rPr lang="da-DK" sz="1400" dirty="0" smtClean="0">
                <a:latin typeface="Verdana" panose="020B0604030504040204" pitchFamily="34" charset="0"/>
                <a:ea typeface="Verdana" panose="020B0604030504040204" pitchFamily="34" charset="0"/>
              </a:rPr>
              <a:t>Det er en god idé, hvis du laver noter til undervisningen og tager billeder undervejs (både af projekter og maden)</a:t>
            </a:r>
          </a:p>
          <a:p>
            <a:pPr lvl="1">
              <a:buClr>
                <a:schemeClr val="tx1"/>
              </a:buClr>
            </a:pPr>
            <a:endParaRPr lang="da-DK" sz="1400" dirty="0">
              <a:latin typeface="Verdana" panose="020B0604030504040204" pitchFamily="34" charset="0"/>
              <a:ea typeface="Verdana" panose="020B0604030504040204" pitchFamily="34" charset="0"/>
            </a:endParaRPr>
          </a:p>
          <a:p>
            <a:pPr lvl="1">
              <a:buClr>
                <a:schemeClr val="tx1"/>
              </a:buClr>
            </a:pPr>
            <a:endParaRPr lang="da-DK" sz="1400" dirty="0" smtClean="0">
              <a:latin typeface="Verdana" panose="020B0604030504040204" pitchFamily="34" charset="0"/>
              <a:ea typeface="Verdana" panose="020B0604030504040204" pitchFamily="34" charset="0"/>
            </a:endParaRPr>
          </a:p>
          <a:p>
            <a:pPr>
              <a:buClr>
                <a:schemeClr val="tx1"/>
              </a:buClr>
            </a:pPr>
            <a:r>
              <a:rPr lang="da-DK" sz="1400" dirty="0" smtClean="0">
                <a:latin typeface="Verdana" panose="020B0604030504040204" pitchFamily="34" charset="0"/>
                <a:ea typeface="Verdana" panose="020B0604030504040204" pitchFamily="34" charset="0"/>
              </a:rPr>
              <a:t>2. </a:t>
            </a:r>
            <a:r>
              <a:rPr lang="da-DK" sz="1400" b="1" u="sng" dirty="0">
                <a:latin typeface="Verdana" panose="020B0604030504040204" pitchFamily="34" charset="0"/>
                <a:ea typeface="Verdana" panose="020B0604030504040204" pitchFamily="34" charset="0"/>
              </a:rPr>
              <a:t>I</a:t>
            </a:r>
            <a:r>
              <a:rPr lang="da-DK" sz="1400" b="1" u="sng" dirty="0" smtClean="0">
                <a:latin typeface="Verdana" panose="020B0604030504040204" pitchFamily="34" charset="0"/>
                <a:ea typeface="Verdana" panose="020B0604030504040204" pitchFamily="34" charset="0"/>
              </a:rPr>
              <a:t>nden prøven</a:t>
            </a:r>
          </a:p>
          <a:p>
            <a:pPr lvl="1">
              <a:buClr>
                <a:schemeClr val="tx1"/>
              </a:buClr>
            </a:pPr>
            <a:r>
              <a:rPr lang="da-DK" sz="1400" dirty="0" smtClean="0">
                <a:latin typeface="Verdana" panose="020B0604030504040204" pitchFamily="34" charset="0"/>
                <a:ea typeface="Verdana" panose="020B0604030504040204" pitchFamily="34" charset="0"/>
              </a:rPr>
              <a:t>Det er dig selv, der bestemmer, om du vil gå til prøve alene eller i gruppe </a:t>
            </a:r>
          </a:p>
          <a:p>
            <a:pPr lvl="1">
              <a:buClr>
                <a:schemeClr val="tx1"/>
              </a:buClr>
            </a:pPr>
            <a:r>
              <a:rPr lang="da-DK" sz="1100" dirty="0" smtClean="0">
                <a:latin typeface="Verdana" panose="020B0604030504040204" pitchFamily="34" charset="0"/>
                <a:ea typeface="Verdana" panose="020B0604030504040204" pitchFamily="34" charset="0"/>
              </a:rPr>
              <a:t>(men vær opmærksom på at du ikke </a:t>
            </a:r>
            <a:r>
              <a:rPr lang="da-DK" sz="1100" i="1" dirty="0" smtClean="0">
                <a:latin typeface="Verdana" panose="020B0604030504040204" pitchFamily="34" charset="0"/>
                <a:ea typeface="Verdana" panose="020B0604030504040204" pitchFamily="34" charset="0"/>
              </a:rPr>
              <a:t>altid</a:t>
            </a:r>
            <a:r>
              <a:rPr lang="da-DK" sz="1100" dirty="0" smtClean="0">
                <a:latin typeface="Verdana" panose="020B0604030504040204" pitchFamily="34" charset="0"/>
                <a:ea typeface="Verdana" panose="020B0604030504040204" pitchFamily="34" charset="0"/>
              </a:rPr>
              <a:t> selv kan bestemme din gruppes sammensætning. Her skal din lærer nemlig hjælpe med at lave grupper)</a:t>
            </a:r>
            <a:endParaRPr lang="da-DK" sz="1400" dirty="0" smtClean="0">
              <a:latin typeface="Verdana" panose="020B0604030504040204" pitchFamily="34" charset="0"/>
              <a:ea typeface="Verdana" panose="020B0604030504040204" pitchFamily="34" charset="0"/>
            </a:endParaRPr>
          </a:p>
          <a:p>
            <a:pPr lvl="1">
              <a:buClr>
                <a:schemeClr val="tx1"/>
              </a:buClr>
            </a:pPr>
            <a:endParaRPr lang="da-DK" sz="1400" dirty="0" smtClean="0">
              <a:latin typeface="Verdana" panose="020B0604030504040204" pitchFamily="34" charset="0"/>
              <a:ea typeface="Verdana" panose="020B0604030504040204" pitchFamily="34" charset="0"/>
            </a:endParaRPr>
          </a:p>
          <a:p>
            <a:pPr lvl="1">
              <a:buClr>
                <a:schemeClr val="tx1"/>
              </a:buClr>
            </a:pPr>
            <a:r>
              <a:rPr lang="da-DK" sz="1400" dirty="0" smtClean="0">
                <a:latin typeface="Verdana" panose="020B0604030504040204" pitchFamily="34" charset="0"/>
                <a:ea typeface="Verdana" panose="020B0604030504040204" pitchFamily="34" charset="0"/>
              </a:rPr>
              <a:t>Sæt dig godt ind i den undervisningsbeskrivelse, som din lærer har lavet:</a:t>
            </a:r>
          </a:p>
          <a:p>
            <a:pPr marL="742950" lvl="1" indent="-285750">
              <a:lnSpc>
                <a:spcPct val="150000"/>
              </a:lnSpc>
              <a:buClr>
                <a:schemeClr val="tx1"/>
              </a:buClr>
              <a:buFont typeface="Arial" panose="020B0604020202020204" pitchFamily="34" charset="0"/>
              <a:buChar char="•"/>
            </a:pPr>
            <a:r>
              <a:rPr lang="da-DK" sz="1400" dirty="0" smtClean="0">
                <a:latin typeface="Verdana" panose="020B0604030504040204" pitchFamily="34" charset="0"/>
                <a:ea typeface="Verdana" panose="020B0604030504040204" pitchFamily="34" charset="0"/>
              </a:rPr>
              <a:t>Sig </a:t>
            </a:r>
            <a:r>
              <a:rPr lang="da-DK" sz="1400" dirty="0" smtClean="0">
                <a:latin typeface="Verdana" panose="020B0604030504040204" pitchFamily="34" charset="0"/>
                <a:ea typeface="Verdana" panose="020B0604030504040204" pitchFamily="34" charset="0"/>
              </a:rPr>
              <a:t>til din lærer, </a:t>
            </a:r>
            <a:r>
              <a:rPr lang="da-DK" sz="1400" dirty="0" smtClean="0">
                <a:latin typeface="Verdana" panose="020B0604030504040204" pitchFamily="34" charset="0"/>
                <a:ea typeface="Verdana" panose="020B0604030504040204" pitchFamily="34" charset="0"/>
              </a:rPr>
              <a:t>hvis der er noget i undervisningsbeskrivelsen, du ikke forstår</a:t>
            </a:r>
          </a:p>
          <a:p>
            <a:pPr marL="742950" lvl="1" indent="-285750">
              <a:lnSpc>
                <a:spcPct val="150000"/>
              </a:lnSpc>
              <a:buClr>
                <a:schemeClr val="tx1"/>
              </a:buClr>
              <a:buFont typeface="Arial" panose="020B0604020202020204" pitchFamily="34" charset="0"/>
              <a:buChar char="•"/>
            </a:pPr>
            <a:r>
              <a:rPr lang="da-DK" sz="1400" dirty="0" smtClean="0">
                <a:latin typeface="Verdana" panose="020B0604030504040204" pitchFamily="34" charset="0"/>
                <a:ea typeface="Verdana" panose="020B0604030504040204" pitchFamily="34" charset="0"/>
              </a:rPr>
              <a:t>Skab dit eget overblik over, hvad I har lavet i undervisningen</a:t>
            </a:r>
          </a:p>
          <a:p>
            <a:pPr marL="742950" lvl="1" indent="-285750">
              <a:lnSpc>
                <a:spcPct val="150000"/>
              </a:lnSpc>
              <a:buClr>
                <a:schemeClr val="tx1"/>
              </a:buClr>
              <a:buFont typeface="Arial" panose="020B0604020202020204" pitchFamily="34" charset="0"/>
              <a:buChar char="•"/>
            </a:pPr>
            <a:r>
              <a:rPr lang="da-DK" sz="1400" dirty="0" smtClean="0">
                <a:latin typeface="Verdana" panose="020B0604030504040204" pitchFamily="34" charset="0"/>
                <a:ea typeface="Verdana" panose="020B0604030504040204" pitchFamily="34" charset="0"/>
              </a:rPr>
              <a:t>Skab din egen orden i dine noter og billeder. Se, om du kan få det til at passe ind i undervisningsbeskrivelsen. Det kan din lærer hjælpe dig med.</a:t>
            </a:r>
          </a:p>
          <a:p>
            <a:pPr>
              <a:buClr>
                <a:schemeClr val="tx1"/>
              </a:buClr>
            </a:pPr>
            <a:endParaRPr sz="1400" dirty="0">
              <a:latin typeface="Calibri"/>
              <a:ea typeface="Calibri"/>
              <a:cs typeface="Calibri"/>
              <a:sym typeface="Calibri"/>
            </a:endParaRPr>
          </a:p>
        </p:txBody>
      </p:sp>
      <p:sp>
        <p:nvSpPr>
          <p:cNvPr id="2" name="Tekstfelt 1"/>
          <p:cNvSpPr txBox="1"/>
          <p:nvPr/>
        </p:nvSpPr>
        <p:spPr>
          <a:xfrm>
            <a:off x="616384" y="538040"/>
            <a:ext cx="3737811" cy="553998"/>
          </a:xfrm>
          <a:prstGeom prst="rect">
            <a:avLst/>
          </a:prstGeom>
          <a:noFill/>
        </p:spPr>
        <p:txBody>
          <a:bodyPr wrap="square" lIns="0" tIns="0" rIns="0" bIns="0" rtlCol="0">
            <a:spAutoFit/>
          </a:bodyPr>
          <a:lstStyle/>
          <a:p>
            <a:r>
              <a:rPr lang="da-DK" sz="3600" dirty="0" smtClean="0">
                <a:latin typeface="+mj-lt"/>
              </a:rPr>
              <a:t>Før prøven</a:t>
            </a:r>
          </a:p>
        </p:txBody>
      </p:sp>
    </p:spTree>
    <p:extLst>
      <p:ext uri="{BB962C8B-B14F-4D97-AF65-F5344CB8AC3E}">
        <p14:creationId xmlns:p14="http://schemas.microsoft.com/office/powerpoint/2010/main" val="31409968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BF2D5"/>
        </a:solidFill>
        <a:effectLst/>
      </p:bgPr>
    </p:bg>
    <p:spTree>
      <p:nvGrpSpPr>
        <p:cNvPr id="1" name="Shape 199"/>
        <p:cNvGrpSpPr/>
        <p:nvPr/>
      </p:nvGrpSpPr>
      <p:grpSpPr>
        <a:xfrm>
          <a:off x="0" y="0"/>
          <a:ext cx="0" cy="0"/>
          <a:chOff x="0" y="0"/>
          <a:chExt cx="0" cy="0"/>
        </a:xfrm>
      </p:grpSpPr>
      <p:sp>
        <p:nvSpPr>
          <p:cNvPr id="7" name="Google Shape;192;p24"/>
          <p:cNvSpPr txBox="1">
            <a:spLocks/>
          </p:cNvSpPr>
          <p:nvPr/>
        </p:nvSpPr>
        <p:spPr>
          <a:xfrm>
            <a:off x="533140" y="1049142"/>
            <a:ext cx="9386244" cy="72000"/>
          </a:xfrm>
          <a:prstGeom prst="rect">
            <a:avLst/>
          </a:prstGeom>
          <a:solidFill>
            <a:schemeClr val="dk1"/>
          </a:solid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1200"/>
              </a:spcBef>
              <a:spcAft>
                <a:spcPts val="0"/>
              </a:spcAft>
              <a:buClr>
                <a:schemeClr val="accent1"/>
              </a:buClr>
              <a:buSzPts val="100"/>
              <a:buFont typeface="Arial"/>
              <a:buNone/>
              <a:defRPr sz="100" b="0" i="0" u="none" strike="noStrike" cap="none">
                <a:solidFill>
                  <a:schemeClr val="dk1"/>
                </a:solidFill>
                <a:latin typeface="Verdana"/>
                <a:ea typeface="Verdana"/>
                <a:cs typeface="Verdana"/>
                <a:sym typeface="Verdana"/>
              </a:defRPr>
            </a:lvl1pPr>
            <a:lvl2pPr marL="914400" marR="0" lvl="1" indent="-342900" algn="l" rtl="0">
              <a:lnSpc>
                <a:spcPct val="100000"/>
              </a:lnSpc>
              <a:spcBef>
                <a:spcPts val="600"/>
              </a:spcBef>
              <a:spcAft>
                <a:spcPts val="0"/>
              </a:spcAft>
              <a:buClr>
                <a:schemeClr val="accent1"/>
              </a:buClr>
              <a:buSzPts val="1800"/>
              <a:buFont typeface="Arial"/>
              <a:buChar char="•"/>
              <a:defRPr sz="1800" b="0" i="0" u="none" strike="noStrike" cap="none">
                <a:solidFill>
                  <a:schemeClr val="dk1"/>
                </a:solidFill>
                <a:latin typeface="Verdana"/>
                <a:ea typeface="Verdana"/>
                <a:cs typeface="Verdana"/>
                <a:sym typeface="Verdana"/>
              </a:defRPr>
            </a:lvl2pPr>
            <a:lvl3pPr marL="1371600" marR="0" lvl="2" indent="-342900" algn="l" rtl="0">
              <a:lnSpc>
                <a:spcPct val="100000"/>
              </a:lnSpc>
              <a:spcBef>
                <a:spcPts val="600"/>
              </a:spcBef>
              <a:spcAft>
                <a:spcPts val="0"/>
              </a:spcAft>
              <a:buClr>
                <a:schemeClr val="accent1"/>
              </a:buClr>
              <a:buSzPts val="1800"/>
              <a:buFont typeface="Arial"/>
              <a:buChar char="•"/>
              <a:defRPr sz="1600" b="0" i="0" u="none" strike="noStrike" cap="none">
                <a:solidFill>
                  <a:schemeClr val="dk1"/>
                </a:solidFill>
                <a:latin typeface="Verdana"/>
                <a:ea typeface="Verdana"/>
                <a:cs typeface="Verdana"/>
                <a:sym typeface="Verdana"/>
              </a:defRPr>
            </a:lvl3pPr>
            <a:lvl4pPr marL="1828800" marR="0" lvl="3" indent="-342900" algn="l" rtl="0">
              <a:lnSpc>
                <a:spcPct val="100000"/>
              </a:lnSpc>
              <a:spcBef>
                <a:spcPts val="600"/>
              </a:spcBef>
              <a:spcAft>
                <a:spcPts val="0"/>
              </a:spcAft>
              <a:buClr>
                <a:schemeClr val="dk1"/>
              </a:buClr>
              <a:buSzPts val="1800"/>
              <a:buFont typeface="Arial"/>
              <a:buChar char="​"/>
              <a:defRPr sz="2000" b="1" i="0" u="none" strike="noStrike" cap="none">
                <a:solidFill>
                  <a:schemeClr val="dk1"/>
                </a:solidFill>
                <a:latin typeface="Verdana"/>
                <a:ea typeface="Verdana"/>
                <a:cs typeface="Verdana"/>
                <a:sym typeface="Verdana"/>
              </a:defRPr>
            </a:lvl4pPr>
            <a:lvl5pPr marL="2286000" marR="0" lvl="4" indent="-342900" algn="l" rtl="0">
              <a:lnSpc>
                <a:spcPct val="100000"/>
              </a:lnSpc>
              <a:spcBef>
                <a:spcPts val="600"/>
              </a:spcBef>
              <a:spcAft>
                <a:spcPts val="0"/>
              </a:spcAft>
              <a:buClr>
                <a:schemeClr val="dk1"/>
              </a:buClr>
              <a:buSzPts val="1800"/>
              <a:buFont typeface="Arial"/>
              <a:buChar char="​"/>
              <a:defRPr sz="2000" b="0" i="0" u="none" strike="noStrike" cap="none">
                <a:solidFill>
                  <a:schemeClr val="dk1"/>
                </a:solidFill>
                <a:latin typeface="Verdana"/>
                <a:ea typeface="Verdana"/>
                <a:cs typeface="Verdana"/>
                <a:sym typeface="Verdana"/>
              </a:defRPr>
            </a:lvl5pPr>
            <a:lvl6pPr marL="2743200" marR="0" lvl="5" indent="-342900" algn="l" rtl="0">
              <a:lnSpc>
                <a:spcPct val="100000"/>
              </a:lnSpc>
              <a:spcBef>
                <a:spcPts val="600"/>
              </a:spcBef>
              <a:spcAft>
                <a:spcPts val="0"/>
              </a:spcAft>
              <a:buClr>
                <a:schemeClr val="dk1"/>
              </a:buClr>
              <a:buSzPts val="1800"/>
              <a:buFont typeface="Georgia"/>
              <a:buAutoNum type="arabicParenR"/>
              <a:defRPr sz="1000" b="0" i="0" u="none" strike="noStrike" cap="none">
                <a:solidFill>
                  <a:schemeClr val="dk1"/>
                </a:solidFill>
                <a:latin typeface="Verdana"/>
                <a:ea typeface="Verdana"/>
                <a:cs typeface="Verdana"/>
                <a:sym typeface="Verdana"/>
              </a:defRPr>
            </a:lvl6pPr>
            <a:lvl7pPr marL="3200400" marR="0" lvl="6" indent="-342900" algn="l" rtl="0">
              <a:lnSpc>
                <a:spcPct val="100000"/>
              </a:lnSpc>
              <a:spcBef>
                <a:spcPts val="600"/>
              </a:spcBef>
              <a:spcAft>
                <a:spcPts val="0"/>
              </a:spcAft>
              <a:buClr>
                <a:schemeClr val="dk1"/>
              </a:buClr>
              <a:buSzPts val="1800"/>
              <a:buFont typeface="Georgia"/>
              <a:buAutoNum type="alphaLcParenR"/>
              <a:defRPr sz="1000" b="0" i="0" u="none" strike="noStrike" cap="none">
                <a:solidFill>
                  <a:schemeClr val="dk1"/>
                </a:solidFill>
                <a:latin typeface="Verdana"/>
                <a:ea typeface="Verdana"/>
                <a:cs typeface="Verdana"/>
                <a:sym typeface="Verdana"/>
              </a:defRPr>
            </a:lvl7pPr>
            <a:lvl8pPr marL="3657600" marR="0" lvl="7" indent="-342900" algn="l" rtl="0">
              <a:lnSpc>
                <a:spcPct val="100000"/>
              </a:lnSpc>
              <a:spcBef>
                <a:spcPts val="600"/>
              </a:spcBef>
              <a:spcAft>
                <a:spcPts val="0"/>
              </a:spcAft>
              <a:buClr>
                <a:schemeClr val="dk1"/>
              </a:buClr>
              <a:buSzPts val="1800"/>
              <a:buFont typeface="Arial"/>
              <a:buChar char="•"/>
              <a:defRPr sz="1000" b="0" i="0" u="none" strike="noStrike" cap="none">
                <a:solidFill>
                  <a:schemeClr val="dk1"/>
                </a:solidFill>
                <a:latin typeface="Verdana"/>
                <a:ea typeface="Verdana"/>
                <a:cs typeface="Verdana"/>
                <a:sym typeface="Verdana"/>
              </a:defRPr>
            </a:lvl8pPr>
            <a:lvl9pPr marL="4114800" marR="0" lvl="8" indent="-228600" algn="l" rtl="0">
              <a:lnSpc>
                <a:spcPct val="100000"/>
              </a:lnSpc>
              <a:spcBef>
                <a:spcPts val="600"/>
              </a:spcBef>
              <a:spcAft>
                <a:spcPts val="0"/>
              </a:spcAft>
              <a:buClr>
                <a:schemeClr val="dk1"/>
              </a:buClr>
              <a:buSzPts val="1800"/>
              <a:buFont typeface="Arial"/>
              <a:buNone/>
              <a:defRPr sz="7200" b="0" i="0" u="none" strike="noStrike" cap="none">
                <a:solidFill>
                  <a:schemeClr val="dk1"/>
                </a:solidFill>
                <a:latin typeface="Georgia"/>
                <a:ea typeface="Georgia"/>
                <a:cs typeface="Georgia"/>
                <a:sym typeface="Georgia"/>
              </a:defRPr>
            </a:lvl9pPr>
          </a:lstStyle>
          <a:p>
            <a:pPr marL="0" indent="0">
              <a:spcBef>
                <a:spcPts val="0"/>
              </a:spcBef>
            </a:pPr>
            <a:endParaRPr lang="da-DK" dirty="0"/>
          </a:p>
        </p:txBody>
      </p:sp>
      <p:sp>
        <p:nvSpPr>
          <p:cNvPr id="4" name="Google Shape;521;p57"/>
          <p:cNvSpPr/>
          <p:nvPr/>
        </p:nvSpPr>
        <p:spPr>
          <a:xfrm>
            <a:off x="109514" y="1196788"/>
            <a:ext cx="12082486" cy="5595897"/>
          </a:xfrm>
          <a:prstGeom prst="rect">
            <a:avLst/>
          </a:prstGeom>
          <a:noFill/>
          <a:ln w="12700">
            <a:solidFill>
              <a:schemeClr val="accent1"/>
            </a:solidFill>
          </a:ln>
        </p:spPr>
        <p:txBody>
          <a:bodyPr spcFirstLastPara="1" wrap="square" lIns="121900" tIns="60925" rIns="121900" bIns="60925" anchor="t" anchorCtr="0">
            <a:noAutofit/>
          </a:bodyPr>
          <a:lstStyle/>
          <a:p>
            <a:pPr>
              <a:buClr>
                <a:schemeClr val="tx1"/>
              </a:buClr>
            </a:pPr>
            <a:r>
              <a:rPr lang="da-DK" sz="1050" dirty="0" smtClean="0">
                <a:latin typeface="Verdana" panose="020B0604030504040204" pitchFamily="34" charset="0"/>
                <a:ea typeface="Verdana" panose="020B0604030504040204" pitchFamily="34" charset="0"/>
              </a:rPr>
              <a:t>3. </a:t>
            </a:r>
            <a:r>
              <a:rPr lang="da-DK" sz="1050" b="1" u="sng" dirty="0" smtClean="0">
                <a:latin typeface="Verdana" panose="020B0604030504040204" pitchFamily="34" charset="0"/>
                <a:ea typeface="Verdana" panose="020B0604030504040204" pitchFamily="34" charset="0"/>
              </a:rPr>
              <a:t>Planlægningsfasen</a:t>
            </a:r>
          </a:p>
          <a:p>
            <a:pPr marL="628650" lvl="1" indent="-171450">
              <a:buClr>
                <a:schemeClr val="tx1"/>
              </a:buClr>
              <a:buFont typeface="Arial" panose="020B0604020202020204" pitchFamily="34" charset="0"/>
              <a:buChar char="•"/>
            </a:pPr>
            <a:r>
              <a:rPr lang="da-DK" sz="1050" dirty="0" smtClean="0">
                <a:latin typeface="Verdana" panose="020B0604030504040204" pitchFamily="34" charset="0"/>
                <a:ea typeface="Verdana" panose="020B0604030504040204" pitchFamily="34" charset="0"/>
              </a:rPr>
              <a:t>Den varer to timer (120 minutter)</a:t>
            </a:r>
          </a:p>
          <a:p>
            <a:pPr lvl="1">
              <a:buClr>
                <a:schemeClr val="tx1"/>
              </a:buClr>
            </a:pPr>
            <a:endParaRPr lang="da-DK" sz="1050" dirty="0" smtClean="0">
              <a:latin typeface="Verdana" panose="020B0604030504040204" pitchFamily="34" charset="0"/>
              <a:ea typeface="Verdana" panose="020B0604030504040204" pitchFamily="34" charset="0"/>
            </a:endParaRPr>
          </a:p>
          <a:p>
            <a:pPr marL="628650" lvl="1" indent="-171450">
              <a:buClr>
                <a:schemeClr val="tx1"/>
              </a:buClr>
              <a:buFont typeface="Arial" panose="020B0604020202020204" pitchFamily="34" charset="0"/>
              <a:buChar char="•"/>
            </a:pPr>
            <a:r>
              <a:rPr lang="da-DK" sz="1050" dirty="0" smtClean="0">
                <a:latin typeface="Verdana" panose="020B0604030504040204" pitchFamily="34" charset="0"/>
                <a:ea typeface="Verdana" panose="020B0604030504040204" pitchFamily="34" charset="0"/>
              </a:rPr>
              <a:t>Læs prøveoplægget godt og vær sikker på, at du forstår opgaven. Her må din lærer gerne hjælpe dig. Men når du har forstået opgaven, må din lærer ikke hjælpe dig mere.</a:t>
            </a:r>
          </a:p>
          <a:p>
            <a:pPr lvl="1">
              <a:buClr>
                <a:schemeClr val="tx1"/>
              </a:buClr>
            </a:pPr>
            <a:endParaRPr lang="da-DK" sz="1050" dirty="0" smtClean="0">
              <a:latin typeface="Verdana" panose="020B0604030504040204" pitchFamily="34" charset="0"/>
              <a:ea typeface="Verdana" panose="020B0604030504040204" pitchFamily="34" charset="0"/>
            </a:endParaRPr>
          </a:p>
          <a:p>
            <a:pPr marL="628650" lvl="1" indent="-171450">
              <a:lnSpc>
                <a:spcPct val="90000"/>
              </a:lnSpc>
              <a:buClr>
                <a:schemeClr val="tx1"/>
              </a:buClr>
              <a:buFont typeface="Arial" panose="020B0604020202020204" pitchFamily="34" charset="0"/>
              <a:buChar char="•"/>
            </a:pPr>
            <a:r>
              <a:rPr lang="da-DK" sz="1050" dirty="0" smtClean="0">
                <a:latin typeface="Verdana" panose="020B0604030504040204" pitchFamily="34" charset="0"/>
                <a:ea typeface="Verdana" panose="020B0604030504040204" pitchFamily="34" charset="0"/>
              </a:rPr>
              <a:t>Du skal udarbejde en </a:t>
            </a:r>
            <a:r>
              <a:rPr lang="da-DK" sz="1050" u="sng" dirty="0" smtClean="0">
                <a:latin typeface="Verdana" panose="020B0604030504040204" pitchFamily="34" charset="0"/>
                <a:ea typeface="Verdana" panose="020B0604030504040204" pitchFamily="34" charset="0"/>
              </a:rPr>
              <a:t>planlægningsseddel</a:t>
            </a:r>
            <a:r>
              <a:rPr lang="da-DK" sz="1050" dirty="0" smtClean="0">
                <a:latin typeface="Verdana" panose="020B0604030504040204" pitchFamily="34" charset="0"/>
                <a:ea typeface="Verdana" panose="020B0604030504040204" pitchFamily="34" charset="0"/>
              </a:rPr>
              <a:t>. Den består af fire ting:</a:t>
            </a:r>
          </a:p>
          <a:p>
            <a:pPr marL="1257300" lvl="2" indent="-342900">
              <a:lnSpc>
                <a:spcPct val="90000"/>
              </a:lnSpc>
              <a:buClr>
                <a:schemeClr val="tx1"/>
              </a:buClr>
              <a:buFont typeface="+mj-lt"/>
              <a:buAutoNum type="arabicPeriod"/>
            </a:pPr>
            <a:r>
              <a:rPr lang="da-DK" sz="1050" dirty="0" smtClean="0">
                <a:latin typeface="Verdana" panose="020B0604030504040204" pitchFamily="34" charset="0"/>
                <a:ea typeface="Verdana" panose="020B0604030504040204" pitchFamily="34" charset="0"/>
              </a:rPr>
              <a:t> </a:t>
            </a:r>
            <a:r>
              <a:rPr lang="da-DK" sz="1050" i="1" dirty="0" smtClean="0">
                <a:latin typeface="Verdana" panose="020B0604030504040204" pitchFamily="34" charset="0"/>
                <a:ea typeface="Verdana" panose="020B0604030504040204" pitchFamily="34" charset="0"/>
              </a:rPr>
              <a:t>Hvad</a:t>
            </a:r>
            <a:r>
              <a:rPr lang="da-DK" sz="1050" dirty="0" smtClean="0">
                <a:latin typeface="Verdana" panose="020B0604030504040204" pitchFamily="34" charset="0"/>
                <a:ea typeface="Verdana" panose="020B0604030504040204" pitchFamily="34" charset="0"/>
              </a:rPr>
              <a:t> du vil lave - i overskrifter, fx</a:t>
            </a:r>
          </a:p>
          <a:p>
            <a:pPr marL="1714500" lvl="3" indent="-342900">
              <a:lnSpc>
                <a:spcPct val="90000"/>
              </a:lnSpc>
              <a:buClr>
                <a:schemeClr val="tx1"/>
              </a:buClr>
              <a:buFont typeface="Arial" panose="020B0604020202020204" pitchFamily="34" charset="0"/>
              <a:buChar char="•"/>
            </a:pPr>
            <a:r>
              <a:rPr lang="da-DK" sz="1050" dirty="0">
                <a:latin typeface="Verdana" panose="020B0604030504040204" pitchFamily="34" charset="0"/>
                <a:ea typeface="Verdana" panose="020B0604030504040204" pitchFamily="34" charset="0"/>
              </a:rPr>
              <a:t>Pocheret æg på rugbrød</a:t>
            </a:r>
          </a:p>
          <a:p>
            <a:pPr marL="1714500" lvl="3" indent="-342900">
              <a:lnSpc>
                <a:spcPct val="90000"/>
              </a:lnSpc>
              <a:buClr>
                <a:schemeClr val="tx1"/>
              </a:buClr>
              <a:buFont typeface="Arial" panose="020B0604020202020204" pitchFamily="34" charset="0"/>
              <a:buChar char="•"/>
            </a:pPr>
            <a:r>
              <a:rPr lang="da-DK" sz="1050" dirty="0" smtClean="0">
                <a:latin typeface="Verdana" panose="020B0604030504040204" pitchFamily="34" charset="0"/>
                <a:ea typeface="Verdana" panose="020B0604030504040204" pitchFamily="34" charset="0"/>
              </a:rPr>
              <a:t>Falafel</a:t>
            </a:r>
            <a:endParaRPr lang="da-DK" sz="1050" dirty="0">
              <a:latin typeface="Verdana" panose="020B0604030504040204" pitchFamily="34" charset="0"/>
              <a:ea typeface="Verdana" panose="020B0604030504040204" pitchFamily="34" charset="0"/>
            </a:endParaRPr>
          </a:p>
          <a:p>
            <a:pPr marL="1714500" lvl="3" indent="-342900">
              <a:lnSpc>
                <a:spcPct val="90000"/>
              </a:lnSpc>
              <a:buClr>
                <a:schemeClr val="tx1"/>
              </a:buClr>
              <a:buFont typeface="Arial" panose="020B0604020202020204" pitchFamily="34" charset="0"/>
              <a:buChar char="•"/>
            </a:pPr>
            <a:r>
              <a:rPr lang="da-DK" sz="1050" dirty="0" smtClean="0">
                <a:latin typeface="Verdana" panose="020B0604030504040204" pitchFamily="34" charset="0"/>
                <a:ea typeface="Verdana" panose="020B0604030504040204" pitchFamily="34" charset="0"/>
              </a:rPr>
              <a:t>Banankage</a:t>
            </a:r>
          </a:p>
          <a:p>
            <a:pPr lvl="3">
              <a:lnSpc>
                <a:spcPct val="90000"/>
              </a:lnSpc>
              <a:buClr>
                <a:schemeClr val="tx1"/>
              </a:buClr>
            </a:pPr>
            <a:endParaRPr lang="da-DK" sz="1050" dirty="0">
              <a:latin typeface="Verdana" panose="020B0604030504040204" pitchFamily="34" charset="0"/>
              <a:ea typeface="Verdana" panose="020B0604030504040204" pitchFamily="34" charset="0"/>
            </a:endParaRPr>
          </a:p>
          <a:p>
            <a:pPr marL="1257300" lvl="2" indent="-342900">
              <a:lnSpc>
                <a:spcPct val="90000"/>
              </a:lnSpc>
              <a:buClr>
                <a:schemeClr val="tx1"/>
              </a:buClr>
              <a:buFont typeface="+mj-lt"/>
              <a:buAutoNum type="arabicPeriod"/>
            </a:pPr>
            <a:r>
              <a:rPr lang="da-DK" sz="1050" dirty="0" smtClean="0">
                <a:latin typeface="Verdana" panose="020B0604030504040204" pitchFamily="34" charset="0"/>
                <a:ea typeface="Verdana" panose="020B0604030504040204" pitchFamily="34" charset="0"/>
              </a:rPr>
              <a:t>Opskrifter eller egne noter:</a:t>
            </a:r>
          </a:p>
          <a:p>
            <a:pPr marL="1714500" lvl="3" indent="-342900">
              <a:lnSpc>
                <a:spcPct val="90000"/>
              </a:lnSpc>
              <a:buClr>
                <a:schemeClr val="tx1"/>
              </a:buClr>
              <a:buFont typeface="Arial" panose="020B0604020202020204" pitchFamily="34" charset="0"/>
              <a:buChar char="•"/>
            </a:pPr>
            <a:r>
              <a:rPr lang="da-DK" sz="1050" dirty="0" smtClean="0">
                <a:latin typeface="Verdana" panose="020B0604030504040204" pitchFamily="34" charset="0"/>
                <a:ea typeface="Verdana" panose="020B0604030504040204" pitchFamily="34" charset="0"/>
              </a:rPr>
              <a:t>Du kan finde en opskrift (kogebog, nettet eller et andet sted. Du kan evt. ændre i den), </a:t>
            </a:r>
            <a:r>
              <a:rPr lang="da-DK" sz="1050" b="1" u="sng" dirty="0" smtClean="0">
                <a:latin typeface="Verdana" panose="020B0604030504040204" pitchFamily="34" charset="0"/>
                <a:ea typeface="Verdana" panose="020B0604030504040204" pitchFamily="34" charset="0"/>
              </a:rPr>
              <a:t>eller</a:t>
            </a:r>
            <a:endParaRPr lang="da-DK" sz="1050" b="1" u="sng" dirty="0">
              <a:latin typeface="Verdana" panose="020B0604030504040204" pitchFamily="34" charset="0"/>
              <a:ea typeface="Verdana" panose="020B0604030504040204" pitchFamily="34" charset="0"/>
            </a:endParaRPr>
          </a:p>
          <a:p>
            <a:pPr marL="1714500" lvl="3" indent="-342900">
              <a:lnSpc>
                <a:spcPct val="90000"/>
              </a:lnSpc>
              <a:buClr>
                <a:schemeClr val="tx1"/>
              </a:buClr>
              <a:buFont typeface="Arial" panose="020B0604020202020204" pitchFamily="34" charset="0"/>
              <a:buChar char="•"/>
            </a:pPr>
            <a:r>
              <a:rPr lang="da-DK" sz="1050" dirty="0" smtClean="0">
                <a:latin typeface="Verdana" panose="020B0604030504040204" pitchFamily="34" charset="0"/>
                <a:ea typeface="Verdana" panose="020B0604030504040204" pitchFamily="34" charset="0"/>
              </a:rPr>
              <a:t>Du kan bruge en opskrift fra undervisningen, </a:t>
            </a:r>
            <a:r>
              <a:rPr lang="da-DK" sz="1050" b="1" u="sng" dirty="0">
                <a:latin typeface="Verdana" panose="020B0604030504040204" pitchFamily="34" charset="0"/>
                <a:ea typeface="Verdana" panose="020B0604030504040204" pitchFamily="34" charset="0"/>
              </a:rPr>
              <a:t>eller</a:t>
            </a:r>
            <a:endParaRPr lang="da-DK" sz="1050" dirty="0">
              <a:latin typeface="Verdana" panose="020B0604030504040204" pitchFamily="34" charset="0"/>
              <a:ea typeface="Verdana" panose="020B0604030504040204" pitchFamily="34" charset="0"/>
            </a:endParaRPr>
          </a:p>
          <a:p>
            <a:pPr marL="1714500" lvl="3" indent="-342900">
              <a:lnSpc>
                <a:spcPct val="90000"/>
              </a:lnSpc>
              <a:buClr>
                <a:schemeClr val="tx1"/>
              </a:buClr>
              <a:buFont typeface="Arial" panose="020B0604020202020204" pitchFamily="34" charset="0"/>
              <a:buChar char="•"/>
            </a:pPr>
            <a:r>
              <a:rPr lang="da-DK" sz="1050" dirty="0" smtClean="0">
                <a:latin typeface="Verdana" panose="020B0604030504040204" pitchFamily="34" charset="0"/>
                <a:ea typeface="Verdana" panose="020B0604030504040204" pitchFamily="34" charset="0"/>
              </a:rPr>
              <a:t>Du kan lave din egen opskrift. Den behøver </a:t>
            </a:r>
            <a:r>
              <a:rPr lang="da-DK" sz="1050" i="1" dirty="0" smtClean="0">
                <a:latin typeface="Verdana" panose="020B0604030504040204" pitchFamily="34" charset="0"/>
                <a:ea typeface="Verdana" panose="020B0604030504040204" pitchFamily="34" charset="0"/>
              </a:rPr>
              <a:t>ikke</a:t>
            </a:r>
            <a:r>
              <a:rPr lang="da-DK" sz="1050" dirty="0" smtClean="0">
                <a:latin typeface="Verdana" panose="020B0604030504040204" pitchFamily="34" charset="0"/>
                <a:ea typeface="Verdana" panose="020B0604030504040204" pitchFamily="34" charset="0"/>
              </a:rPr>
              <a:t> være udførlig (fx </a:t>
            </a:r>
            <a:r>
              <a:rPr lang="da-DK" sz="1050" u="sng" dirty="0" smtClean="0">
                <a:latin typeface="Verdana" panose="020B0604030504040204" pitchFamily="34" charset="0"/>
                <a:ea typeface="Verdana" panose="020B0604030504040204" pitchFamily="34" charset="0"/>
              </a:rPr>
              <a:t>ikke</a:t>
            </a:r>
            <a:r>
              <a:rPr lang="da-DK" sz="1050" dirty="0" smtClean="0">
                <a:latin typeface="Verdana" panose="020B0604030504040204" pitchFamily="34" charset="0"/>
                <a:ea typeface="Verdana" panose="020B0604030504040204" pitchFamily="34" charset="0"/>
              </a:rPr>
              <a:t> ‘hak løgene og klar dem i olien’). Du kan nøjes med at skrive: ‘Grønsagstærte med løg, porrer og selleri’</a:t>
            </a:r>
            <a:endParaRPr lang="da-DK" sz="1050" dirty="0">
              <a:latin typeface="Verdana" panose="020B0604030504040204" pitchFamily="34" charset="0"/>
              <a:ea typeface="Verdana" panose="020B0604030504040204" pitchFamily="34" charset="0"/>
            </a:endParaRPr>
          </a:p>
          <a:p>
            <a:pPr marL="1257300" lvl="2" indent="-342900">
              <a:lnSpc>
                <a:spcPct val="90000"/>
              </a:lnSpc>
              <a:buClr>
                <a:schemeClr val="tx1"/>
              </a:buClr>
              <a:buFont typeface="+mj-lt"/>
              <a:buAutoNum type="arabicPeriod"/>
            </a:pPr>
            <a:endParaRPr lang="da-DK" sz="1050" dirty="0" smtClean="0">
              <a:latin typeface="Verdana" panose="020B0604030504040204" pitchFamily="34" charset="0"/>
              <a:ea typeface="Verdana" panose="020B0604030504040204" pitchFamily="34" charset="0"/>
            </a:endParaRPr>
          </a:p>
          <a:p>
            <a:pPr marL="1257300" lvl="2" indent="-342900">
              <a:lnSpc>
                <a:spcPct val="90000"/>
              </a:lnSpc>
              <a:buClr>
                <a:schemeClr val="tx1"/>
              </a:buClr>
              <a:buFont typeface="+mj-lt"/>
              <a:buAutoNum type="arabicPeriod"/>
            </a:pPr>
            <a:r>
              <a:rPr lang="da-DK" sz="1050" dirty="0" smtClean="0">
                <a:latin typeface="Verdana" panose="020B0604030504040204" pitchFamily="34" charset="0"/>
                <a:ea typeface="Verdana" panose="020B0604030504040204" pitchFamily="34" charset="0"/>
              </a:rPr>
              <a:t>Du skal notere din arbejdsgang. Det betyder, i hvilken rækkefølge, du vil lave din mad. Det skal omfatte </a:t>
            </a:r>
            <a:r>
              <a:rPr lang="da-DK" sz="1050" i="1" dirty="0" smtClean="0">
                <a:latin typeface="Verdana" panose="020B0604030504040204" pitchFamily="34" charset="0"/>
                <a:ea typeface="Verdana" panose="020B0604030504040204" pitchFamily="34" charset="0"/>
              </a:rPr>
              <a:t>alle</a:t>
            </a:r>
            <a:r>
              <a:rPr lang="da-DK" sz="1050" dirty="0" smtClean="0">
                <a:latin typeface="Verdana" panose="020B0604030504040204" pitchFamily="34" charset="0"/>
                <a:ea typeface="Verdana" panose="020B0604030504040204" pitchFamily="34" charset="0"/>
              </a:rPr>
              <a:t> dine retter eller eksperimenter. Du skal lave én lang liste, fx:</a:t>
            </a:r>
          </a:p>
          <a:p>
            <a:pPr marL="2114550" lvl="4" indent="-285750">
              <a:lnSpc>
                <a:spcPct val="90000"/>
              </a:lnSpc>
              <a:buClr>
                <a:schemeClr val="tx1"/>
              </a:buClr>
              <a:buFont typeface="+mj-lt"/>
              <a:buAutoNum type="arabicParenR"/>
            </a:pPr>
            <a:r>
              <a:rPr lang="da-DK" sz="1050" dirty="0" smtClean="0">
                <a:latin typeface="Verdana" panose="020B0604030504040204" pitchFamily="34" charset="0"/>
                <a:ea typeface="Verdana" panose="020B0604030504040204" pitchFamily="34" charset="0"/>
              </a:rPr>
              <a:t>Lave fars til falafel, som skal hvile</a:t>
            </a:r>
          </a:p>
          <a:p>
            <a:pPr marL="2114550" lvl="4" indent="-285750">
              <a:lnSpc>
                <a:spcPct val="90000"/>
              </a:lnSpc>
              <a:buClr>
                <a:schemeClr val="tx1"/>
              </a:buClr>
              <a:buFont typeface="+mj-lt"/>
              <a:buAutoNum type="arabicParenR"/>
            </a:pPr>
            <a:r>
              <a:rPr lang="da-DK" sz="1050" dirty="0" smtClean="0">
                <a:latin typeface="Verdana" panose="020B0604030504040204" pitchFamily="34" charset="0"/>
                <a:ea typeface="Verdana" panose="020B0604030504040204" pitchFamily="34" charset="0"/>
              </a:rPr>
              <a:t>Lave dej til kage</a:t>
            </a:r>
          </a:p>
          <a:p>
            <a:pPr marL="2114550" lvl="4" indent="-285750">
              <a:lnSpc>
                <a:spcPct val="90000"/>
              </a:lnSpc>
              <a:buClr>
                <a:schemeClr val="tx1"/>
              </a:buClr>
              <a:buFont typeface="+mj-lt"/>
              <a:buAutoNum type="arabicParenR"/>
            </a:pPr>
            <a:r>
              <a:rPr lang="da-DK" sz="1050" dirty="0" smtClean="0">
                <a:latin typeface="Verdana" panose="020B0604030504040204" pitchFamily="34" charset="0"/>
                <a:ea typeface="Verdana" panose="020B0604030504040204" pitchFamily="34" charset="0"/>
              </a:rPr>
              <a:t>Bage kage</a:t>
            </a:r>
          </a:p>
          <a:p>
            <a:pPr marL="2114550" lvl="4" indent="-285750">
              <a:lnSpc>
                <a:spcPct val="90000"/>
              </a:lnSpc>
              <a:buClr>
                <a:schemeClr val="tx1"/>
              </a:buClr>
              <a:buFont typeface="+mj-lt"/>
              <a:buAutoNum type="arabicParenR"/>
            </a:pPr>
            <a:r>
              <a:rPr lang="da-DK" sz="1050" dirty="0" smtClean="0">
                <a:latin typeface="Verdana" panose="020B0604030504040204" pitchFamily="34" charset="0"/>
                <a:ea typeface="Verdana" panose="020B0604030504040204" pitchFamily="34" charset="0"/>
              </a:rPr>
              <a:t>Pochere æg</a:t>
            </a:r>
          </a:p>
          <a:p>
            <a:pPr marL="2114550" lvl="4" indent="-285750">
              <a:lnSpc>
                <a:spcPct val="90000"/>
              </a:lnSpc>
              <a:buClr>
                <a:schemeClr val="tx1"/>
              </a:buClr>
              <a:buFont typeface="+mj-lt"/>
              <a:buAutoNum type="arabicParenR"/>
            </a:pPr>
            <a:r>
              <a:rPr lang="da-DK" sz="1050" dirty="0" smtClean="0">
                <a:latin typeface="Verdana" panose="020B0604030504040204" pitchFamily="34" charset="0"/>
                <a:ea typeface="Verdana" panose="020B0604030504040204" pitchFamily="34" charset="0"/>
              </a:rPr>
              <a:t>Forme og koge falafler</a:t>
            </a:r>
          </a:p>
          <a:p>
            <a:pPr lvl="3">
              <a:lnSpc>
                <a:spcPct val="90000"/>
              </a:lnSpc>
              <a:buClr>
                <a:schemeClr val="tx1"/>
              </a:buClr>
            </a:pPr>
            <a:r>
              <a:rPr lang="da-DK" sz="1050" dirty="0" smtClean="0">
                <a:latin typeface="Verdana" panose="020B0604030504040204" pitchFamily="34" charset="0"/>
                <a:ea typeface="Verdana" panose="020B0604030504040204" pitchFamily="34" charset="0"/>
              </a:rPr>
              <a:t>Du skal altså </a:t>
            </a:r>
            <a:r>
              <a:rPr lang="da-DK" sz="1050" i="1" dirty="0" smtClean="0">
                <a:latin typeface="Verdana" panose="020B0604030504040204" pitchFamily="34" charset="0"/>
                <a:ea typeface="Verdana" panose="020B0604030504040204" pitchFamily="34" charset="0"/>
              </a:rPr>
              <a:t>ikke</a:t>
            </a:r>
            <a:r>
              <a:rPr lang="da-DK" sz="1050" dirty="0" smtClean="0">
                <a:latin typeface="Verdana" panose="020B0604030504040204" pitchFamily="34" charset="0"/>
                <a:ea typeface="Verdana" panose="020B0604030504040204" pitchFamily="34" charset="0"/>
              </a:rPr>
              <a:t> lave det som opskrifter</a:t>
            </a:r>
          </a:p>
          <a:p>
            <a:pPr lvl="3">
              <a:lnSpc>
                <a:spcPct val="90000"/>
              </a:lnSpc>
              <a:buClr>
                <a:schemeClr val="tx1"/>
              </a:buClr>
            </a:pPr>
            <a:endParaRPr lang="da-DK" sz="1050" dirty="0" smtClean="0">
              <a:latin typeface="Verdana" panose="020B0604030504040204" pitchFamily="34" charset="0"/>
              <a:ea typeface="Verdana" panose="020B0604030504040204" pitchFamily="34" charset="0"/>
            </a:endParaRPr>
          </a:p>
          <a:p>
            <a:pPr lvl="2">
              <a:lnSpc>
                <a:spcPct val="90000"/>
              </a:lnSpc>
              <a:buClr>
                <a:schemeClr val="tx1"/>
              </a:buClr>
            </a:pPr>
            <a:endParaRPr lang="da-DK" sz="1050" dirty="0" smtClean="0">
              <a:latin typeface="Verdana" panose="020B0604030504040204" pitchFamily="34" charset="0"/>
              <a:ea typeface="Verdana" panose="020B0604030504040204" pitchFamily="34" charset="0"/>
            </a:endParaRPr>
          </a:p>
          <a:p>
            <a:pPr marL="1257300" lvl="2" indent="-342900">
              <a:lnSpc>
                <a:spcPct val="90000"/>
              </a:lnSpc>
              <a:buClr>
                <a:schemeClr val="tx1"/>
              </a:buClr>
              <a:buFont typeface="+mj-lt"/>
              <a:buAutoNum type="arabicPeriod" startAt="4"/>
            </a:pPr>
            <a:r>
              <a:rPr lang="da-DK" sz="1050" dirty="0" smtClean="0">
                <a:latin typeface="Verdana" panose="020B0604030504040204" pitchFamily="34" charset="0"/>
                <a:ea typeface="Verdana" panose="020B0604030504040204" pitchFamily="34" charset="0"/>
              </a:rPr>
              <a:t>Indkøbsliste</a:t>
            </a:r>
          </a:p>
          <a:p>
            <a:pPr lvl="3">
              <a:lnSpc>
                <a:spcPct val="90000"/>
              </a:lnSpc>
              <a:buClr>
                <a:schemeClr val="tx1"/>
              </a:buClr>
            </a:pPr>
            <a:r>
              <a:rPr lang="da-DK" sz="1050" dirty="0" smtClean="0">
                <a:latin typeface="Verdana" panose="020B0604030504040204" pitchFamily="34" charset="0"/>
                <a:ea typeface="Verdana" panose="020B0604030504040204" pitchFamily="34" charset="0"/>
              </a:rPr>
              <a:t>Du skal lave indkøbslisten med mængder, man kan købe</a:t>
            </a:r>
          </a:p>
          <a:p>
            <a:pPr marL="1600200" lvl="3" indent="-228600">
              <a:lnSpc>
                <a:spcPct val="90000"/>
              </a:lnSpc>
              <a:buClr>
                <a:schemeClr val="tx1"/>
              </a:buClr>
              <a:buFont typeface="Arial" panose="020B0604020202020204" pitchFamily="34" charset="0"/>
              <a:buChar char="•"/>
            </a:pPr>
            <a:r>
              <a:rPr lang="da-DK" sz="1050" dirty="0" smtClean="0">
                <a:latin typeface="Verdana" panose="020B0604030504040204" pitchFamily="34" charset="0"/>
                <a:ea typeface="Verdana" panose="020B0604030504040204" pitchFamily="34" charset="0"/>
              </a:rPr>
              <a:t>Skriv fx ‘1 brev karry</a:t>
            </a:r>
            <a:r>
              <a:rPr lang="da-DK" sz="900" dirty="0" smtClean="0">
                <a:latin typeface="Verdana" panose="020B0604030504040204" pitchFamily="34" charset="0"/>
                <a:ea typeface="Verdana" panose="020B0604030504040204" pitchFamily="34" charset="0"/>
              </a:rPr>
              <a:t>’ (</a:t>
            </a:r>
            <a:r>
              <a:rPr lang="da-DK" sz="900" i="1" dirty="0" smtClean="0">
                <a:latin typeface="Verdana" panose="020B0604030504040204" pitchFamily="34" charset="0"/>
                <a:ea typeface="Verdana" panose="020B0604030504040204" pitchFamily="34" charset="0"/>
              </a:rPr>
              <a:t>ikke</a:t>
            </a:r>
            <a:r>
              <a:rPr lang="da-DK" sz="900" dirty="0" smtClean="0">
                <a:latin typeface="Verdana" panose="020B0604030504040204" pitchFamily="34" charset="0"/>
                <a:ea typeface="Verdana" panose="020B0604030504040204" pitchFamily="34" charset="0"/>
              </a:rPr>
              <a:t> 1 tsk. selvom det er dét, der står i opskriften)</a:t>
            </a:r>
            <a:endParaRPr lang="da-DK" sz="900" dirty="0">
              <a:latin typeface="Verdana" panose="020B0604030504040204" pitchFamily="34" charset="0"/>
              <a:ea typeface="Verdana" panose="020B0604030504040204" pitchFamily="34" charset="0"/>
            </a:endParaRPr>
          </a:p>
          <a:p>
            <a:pPr>
              <a:buClr>
                <a:schemeClr val="tx1"/>
              </a:buClr>
            </a:pPr>
            <a:endParaRPr lang="da-DK" sz="1050" dirty="0" smtClean="0">
              <a:latin typeface="Verdana" panose="020B0604030504040204" pitchFamily="34" charset="0"/>
              <a:ea typeface="Verdana" panose="020B0604030504040204" pitchFamily="34" charset="0"/>
            </a:endParaRPr>
          </a:p>
          <a:p>
            <a:pPr marL="628650" lvl="1" indent="-171450">
              <a:buClr>
                <a:schemeClr val="tx1"/>
              </a:buClr>
              <a:buFont typeface="Arial" panose="020B0604020202020204" pitchFamily="34" charset="0"/>
              <a:buChar char="•"/>
            </a:pPr>
            <a:r>
              <a:rPr lang="da-DK" sz="1050" dirty="0" smtClean="0">
                <a:latin typeface="Verdana" panose="020B0604030504040204" pitchFamily="34" charset="0"/>
                <a:ea typeface="Verdana" panose="020B0604030504040204" pitchFamily="34" charset="0"/>
              </a:rPr>
              <a:t>Kom i god tid, så du kan finde en plads, hvor du mener, du kan sidde uforstyrret.</a:t>
            </a:r>
          </a:p>
          <a:p>
            <a:pPr>
              <a:buClr>
                <a:schemeClr val="tx1"/>
              </a:buClr>
            </a:pPr>
            <a:endParaRPr lang="da-DK" sz="1050" dirty="0" smtClean="0">
              <a:latin typeface="Verdana" panose="020B0604030504040204" pitchFamily="34" charset="0"/>
              <a:ea typeface="Verdana" panose="020B0604030504040204" pitchFamily="34" charset="0"/>
            </a:endParaRPr>
          </a:p>
          <a:p>
            <a:pPr marL="628650" lvl="1" indent="-171450">
              <a:buClr>
                <a:schemeClr val="tx1"/>
              </a:buClr>
              <a:buFont typeface="Arial" panose="020B0604020202020204" pitchFamily="34" charset="0"/>
              <a:buChar char="•"/>
            </a:pPr>
            <a:r>
              <a:rPr lang="da-DK" sz="1050" dirty="0" smtClean="0">
                <a:latin typeface="Verdana" panose="020B0604030504040204" pitchFamily="34" charset="0"/>
                <a:ea typeface="Verdana" panose="020B0604030504040204" pitchFamily="34" charset="0"/>
              </a:rPr>
              <a:t>Læg undervisningsbeskrivelsen foran dig. Måske får du brug for at kigge i den.</a:t>
            </a:r>
          </a:p>
          <a:p>
            <a:pPr>
              <a:buClr>
                <a:schemeClr val="tx1"/>
              </a:buClr>
            </a:pPr>
            <a:endParaRPr lang="da-DK" sz="1050" dirty="0" smtClean="0">
              <a:latin typeface="Verdana" panose="020B0604030504040204" pitchFamily="34" charset="0"/>
              <a:ea typeface="Verdana" panose="020B0604030504040204" pitchFamily="34" charset="0"/>
            </a:endParaRPr>
          </a:p>
          <a:p>
            <a:pPr marL="628650" lvl="1" indent="-171450">
              <a:buClr>
                <a:schemeClr val="tx1"/>
              </a:buClr>
              <a:buFont typeface="Arial" panose="020B0604020202020204" pitchFamily="34" charset="0"/>
              <a:buChar char="•"/>
            </a:pPr>
            <a:r>
              <a:rPr lang="da-DK" sz="1050" dirty="0" smtClean="0">
                <a:latin typeface="Verdana" panose="020B0604030504040204" pitchFamily="34" charset="0"/>
                <a:ea typeface="Verdana" panose="020B0604030504040204" pitchFamily="34" charset="0"/>
              </a:rPr>
              <a:t>Hvis du går </a:t>
            </a:r>
            <a:r>
              <a:rPr lang="da-DK" sz="1050" i="1" dirty="0" smtClean="0">
                <a:latin typeface="Verdana" panose="020B0604030504040204" pitchFamily="34" charset="0"/>
                <a:ea typeface="Verdana" panose="020B0604030504040204" pitchFamily="34" charset="0"/>
              </a:rPr>
              <a:t>helt i stå, </a:t>
            </a:r>
            <a:r>
              <a:rPr lang="da-DK" sz="1050" dirty="0" smtClean="0">
                <a:latin typeface="Verdana" panose="020B0604030504040204" pitchFamily="34" charset="0"/>
                <a:ea typeface="Verdana" panose="020B0604030504040204" pitchFamily="34" charset="0"/>
              </a:rPr>
              <a:t>så du ikke kan lave noget til udførelsesfasen, må din lærer hjælpe dig. Men det vil betyde noget for din karakter.</a:t>
            </a:r>
          </a:p>
          <a:p>
            <a:pPr>
              <a:buClr>
                <a:schemeClr val="tx1"/>
              </a:buClr>
            </a:pPr>
            <a:endParaRPr sz="1050" dirty="0">
              <a:latin typeface="Calibri"/>
              <a:ea typeface="Calibri"/>
              <a:cs typeface="Calibri"/>
              <a:sym typeface="Calibri"/>
            </a:endParaRPr>
          </a:p>
        </p:txBody>
      </p:sp>
      <p:sp>
        <p:nvSpPr>
          <p:cNvPr id="8" name="Tekstfelt 7"/>
          <p:cNvSpPr txBox="1"/>
          <p:nvPr/>
        </p:nvSpPr>
        <p:spPr>
          <a:xfrm>
            <a:off x="533140" y="419498"/>
            <a:ext cx="3737811" cy="553998"/>
          </a:xfrm>
          <a:prstGeom prst="rect">
            <a:avLst/>
          </a:prstGeom>
          <a:noFill/>
        </p:spPr>
        <p:txBody>
          <a:bodyPr wrap="square" lIns="0" tIns="0" rIns="0" bIns="0" rtlCol="0">
            <a:spAutoFit/>
          </a:bodyPr>
          <a:lstStyle/>
          <a:p>
            <a:r>
              <a:rPr lang="da-DK" sz="3600" dirty="0" smtClean="0">
                <a:latin typeface="+mj-lt"/>
              </a:rPr>
              <a:t>Prøvens forløb</a:t>
            </a:r>
          </a:p>
        </p:txBody>
      </p:sp>
    </p:spTree>
    <p:extLst>
      <p:ext uri="{BB962C8B-B14F-4D97-AF65-F5344CB8AC3E}">
        <p14:creationId xmlns:p14="http://schemas.microsoft.com/office/powerpoint/2010/main" val="23825912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119657" y="1533834"/>
            <a:ext cx="6663008" cy="405579"/>
          </a:xfrm>
        </p:spPr>
        <p:txBody>
          <a:bodyPr/>
          <a:lstStyle/>
          <a:p>
            <a:r>
              <a:rPr lang="da-DK" sz="3200" dirty="0" smtClean="0"/>
              <a:t>Denne præsentation er til</a:t>
            </a:r>
            <a:endParaRPr lang="da-DK" sz="7200" dirty="0"/>
          </a:p>
        </p:txBody>
      </p:sp>
      <p:sp>
        <p:nvSpPr>
          <p:cNvPr id="6" name="Pladsholder til dato 5"/>
          <p:cNvSpPr>
            <a:spLocks noGrp="1"/>
          </p:cNvSpPr>
          <p:nvPr>
            <p:ph type="dt" idx="10"/>
          </p:nvPr>
        </p:nvSpPr>
        <p:spPr/>
        <p:txBody>
          <a:bodyPr/>
          <a:lstStyle/>
          <a:p>
            <a:endParaRPr lang="da-DK"/>
          </a:p>
        </p:txBody>
      </p:sp>
      <p:sp>
        <p:nvSpPr>
          <p:cNvPr id="7" name="Pladsholder til slidenummer 6"/>
          <p:cNvSpPr>
            <a:spLocks noGrp="1"/>
          </p:cNvSpPr>
          <p:nvPr>
            <p:ph type="sldNum" idx="12"/>
          </p:nvPr>
        </p:nvSpPr>
        <p:spPr/>
        <p:txBody>
          <a:bodyPr/>
          <a:lstStyle/>
          <a:p>
            <a:pPr marL="0" lvl="0" indent="0" algn="r" rtl="0">
              <a:spcBef>
                <a:spcPts val="0"/>
              </a:spcBef>
              <a:spcAft>
                <a:spcPts val="0"/>
              </a:spcAft>
              <a:buNone/>
            </a:pPr>
            <a:fld id="{00000000-1234-1234-1234-123412341234}" type="slidenum">
              <a:rPr lang="da-DK" smtClean="0"/>
              <a:t>2</a:t>
            </a:fld>
            <a:endParaRPr lang="da-DK"/>
          </a:p>
        </p:txBody>
      </p:sp>
      <p:sp>
        <p:nvSpPr>
          <p:cNvPr id="9" name="Tekstfelt 8"/>
          <p:cNvSpPr txBox="1"/>
          <p:nvPr/>
        </p:nvSpPr>
        <p:spPr>
          <a:xfrm>
            <a:off x="2691580" y="2093338"/>
            <a:ext cx="2160639" cy="553998"/>
          </a:xfrm>
          <a:prstGeom prst="rect">
            <a:avLst/>
          </a:prstGeom>
          <a:noFill/>
        </p:spPr>
        <p:txBody>
          <a:bodyPr wrap="square" lIns="0" tIns="0" rIns="0" bIns="0" rtlCol="0">
            <a:spAutoFit/>
          </a:bodyPr>
          <a:lstStyle/>
          <a:p>
            <a:pPr marL="571500" indent="-571500">
              <a:buFont typeface="Arial" panose="020B0604020202020204" pitchFamily="34" charset="0"/>
              <a:buChar char="•"/>
            </a:pPr>
            <a:r>
              <a:rPr lang="da-DK" dirty="0" smtClean="0"/>
              <a:t>lærere og</a:t>
            </a:r>
          </a:p>
          <a:p>
            <a:pPr marL="571500" indent="-571500">
              <a:buFont typeface="Arial" panose="020B0604020202020204" pitchFamily="34" charset="0"/>
              <a:buChar char="•"/>
            </a:pPr>
            <a:r>
              <a:rPr lang="da-DK" dirty="0" smtClean="0"/>
              <a:t>elever</a:t>
            </a:r>
            <a:endParaRPr lang="da-DK" sz="4000" dirty="0" smtClean="0"/>
          </a:p>
        </p:txBody>
      </p:sp>
      <p:sp>
        <p:nvSpPr>
          <p:cNvPr id="10" name="Tekstfelt 9"/>
          <p:cNvSpPr txBox="1"/>
          <p:nvPr/>
        </p:nvSpPr>
        <p:spPr>
          <a:xfrm>
            <a:off x="2119657" y="2801261"/>
            <a:ext cx="8609795" cy="307777"/>
          </a:xfrm>
          <a:prstGeom prst="rect">
            <a:avLst/>
          </a:prstGeom>
          <a:noFill/>
        </p:spPr>
        <p:txBody>
          <a:bodyPr wrap="square" lIns="0" tIns="0" rIns="0" bIns="0" rtlCol="0">
            <a:spAutoFit/>
          </a:bodyPr>
          <a:lstStyle/>
          <a:p>
            <a:r>
              <a:rPr lang="da-DK" sz="2000" dirty="0" smtClean="0"/>
              <a:t>og omhandler prøven i </a:t>
            </a:r>
            <a:r>
              <a:rPr lang="da-DK" sz="2000" dirty="0" err="1" smtClean="0"/>
              <a:t>madkundskab</a:t>
            </a:r>
            <a:endParaRPr lang="da-DK" sz="2000" dirty="0" smtClean="0"/>
          </a:p>
        </p:txBody>
      </p:sp>
      <p:sp>
        <p:nvSpPr>
          <p:cNvPr id="11" name="Tekstfelt 10"/>
          <p:cNvSpPr txBox="1"/>
          <p:nvPr/>
        </p:nvSpPr>
        <p:spPr>
          <a:xfrm>
            <a:off x="2119657" y="3598606"/>
            <a:ext cx="7317854" cy="1384995"/>
          </a:xfrm>
          <a:prstGeom prst="rect">
            <a:avLst/>
          </a:prstGeom>
          <a:noFill/>
        </p:spPr>
        <p:txBody>
          <a:bodyPr wrap="square" lIns="0" tIns="0" rIns="0" bIns="0" rtlCol="0">
            <a:spAutoFit/>
          </a:bodyPr>
          <a:lstStyle/>
          <a:p>
            <a:pPr>
              <a:lnSpc>
                <a:spcPct val="150000"/>
              </a:lnSpc>
            </a:pPr>
            <a:r>
              <a:rPr lang="da-DK" i="1" dirty="0" smtClean="0"/>
              <a:t>Du kan bruge præsentationen direkte i undervisningen. </a:t>
            </a:r>
          </a:p>
          <a:p>
            <a:r>
              <a:rPr lang="da-DK" i="1" dirty="0" smtClean="0"/>
              <a:t>På næste slide kan </a:t>
            </a:r>
            <a:r>
              <a:rPr lang="da-DK" i="1" smtClean="0"/>
              <a:t>du se, hvilke slides </a:t>
            </a:r>
            <a:r>
              <a:rPr lang="da-DK" i="1" dirty="0" smtClean="0"/>
              <a:t>der er til dig </a:t>
            </a:r>
            <a:r>
              <a:rPr lang="da-DK" i="1" smtClean="0"/>
              <a:t>som lærer, </a:t>
            </a:r>
            <a:r>
              <a:rPr lang="da-DK" i="1" dirty="0" smtClean="0"/>
              <a:t>og </a:t>
            </a:r>
            <a:r>
              <a:rPr lang="da-DK" i="1" smtClean="0"/>
              <a:t>hvilke slides </a:t>
            </a:r>
            <a:r>
              <a:rPr lang="da-DK" i="1" dirty="0" smtClean="0"/>
              <a:t>du kan gennemgå med eleverne. </a:t>
            </a:r>
          </a:p>
          <a:p>
            <a:pPr>
              <a:lnSpc>
                <a:spcPct val="150000"/>
              </a:lnSpc>
            </a:pPr>
            <a:endParaRPr lang="da-DK" i="1" dirty="0" err="1" smtClean="0">
              <a:solidFill>
                <a:srgbClr val="C00000"/>
              </a:solidFill>
            </a:endParaRPr>
          </a:p>
        </p:txBody>
      </p:sp>
    </p:spTree>
    <p:extLst>
      <p:ext uri="{BB962C8B-B14F-4D97-AF65-F5344CB8AC3E}">
        <p14:creationId xmlns:p14="http://schemas.microsoft.com/office/powerpoint/2010/main" val="13595202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BF2D5"/>
        </a:solidFill>
        <a:effectLst/>
      </p:bgPr>
    </p:bg>
    <p:spTree>
      <p:nvGrpSpPr>
        <p:cNvPr id="1" name="Shape 199"/>
        <p:cNvGrpSpPr/>
        <p:nvPr/>
      </p:nvGrpSpPr>
      <p:grpSpPr>
        <a:xfrm>
          <a:off x="0" y="0"/>
          <a:ext cx="0" cy="0"/>
          <a:chOff x="0" y="0"/>
          <a:chExt cx="0" cy="0"/>
        </a:xfrm>
      </p:grpSpPr>
      <p:sp>
        <p:nvSpPr>
          <p:cNvPr id="7" name="Google Shape;192;p24"/>
          <p:cNvSpPr txBox="1">
            <a:spLocks/>
          </p:cNvSpPr>
          <p:nvPr/>
        </p:nvSpPr>
        <p:spPr>
          <a:xfrm>
            <a:off x="533140" y="1255971"/>
            <a:ext cx="9386244" cy="72000"/>
          </a:xfrm>
          <a:prstGeom prst="rect">
            <a:avLst/>
          </a:prstGeom>
          <a:solidFill>
            <a:schemeClr val="dk1"/>
          </a:solid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1200"/>
              </a:spcBef>
              <a:spcAft>
                <a:spcPts val="0"/>
              </a:spcAft>
              <a:buClr>
                <a:schemeClr val="accent1"/>
              </a:buClr>
              <a:buSzPts val="100"/>
              <a:buFont typeface="Arial"/>
              <a:buNone/>
              <a:defRPr sz="100" b="0" i="0" u="none" strike="noStrike" cap="none">
                <a:solidFill>
                  <a:schemeClr val="dk1"/>
                </a:solidFill>
                <a:latin typeface="Verdana"/>
                <a:ea typeface="Verdana"/>
                <a:cs typeface="Verdana"/>
                <a:sym typeface="Verdana"/>
              </a:defRPr>
            </a:lvl1pPr>
            <a:lvl2pPr marL="914400" marR="0" lvl="1" indent="-342900" algn="l" rtl="0">
              <a:lnSpc>
                <a:spcPct val="100000"/>
              </a:lnSpc>
              <a:spcBef>
                <a:spcPts val="600"/>
              </a:spcBef>
              <a:spcAft>
                <a:spcPts val="0"/>
              </a:spcAft>
              <a:buClr>
                <a:schemeClr val="accent1"/>
              </a:buClr>
              <a:buSzPts val="1800"/>
              <a:buFont typeface="Arial"/>
              <a:buChar char="•"/>
              <a:defRPr sz="1800" b="0" i="0" u="none" strike="noStrike" cap="none">
                <a:solidFill>
                  <a:schemeClr val="dk1"/>
                </a:solidFill>
                <a:latin typeface="Verdana"/>
                <a:ea typeface="Verdana"/>
                <a:cs typeface="Verdana"/>
                <a:sym typeface="Verdana"/>
              </a:defRPr>
            </a:lvl2pPr>
            <a:lvl3pPr marL="1371600" marR="0" lvl="2" indent="-342900" algn="l" rtl="0">
              <a:lnSpc>
                <a:spcPct val="100000"/>
              </a:lnSpc>
              <a:spcBef>
                <a:spcPts val="600"/>
              </a:spcBef>
              <a:spcAft>
                <a:spcPts val="0"/>
              </a:spcAft>
              <a:buClr>
                <a:schemeClr val="accent1"/>
              </a:buClr>
              <a:buSzPts val="1800"/>
              <a:buFont typeface="Arial"/>
              <a:buChar char="•"/>
              <a:defRPr sz="1600" b="0" i="0" u="none" strike="noStrike" cap="none">
                <a:solidFill>
                  <a:schemeClr val="dk1"/>
                </a:solidFill>
                <a:latin typeface="Verdana"/>
                <a:ea typeface="Verdana"/>
                <a:cs typeface="Verdana"/>
                <a:sym typeface="Verdana"/>
              </a:defRPr>
            </a:lvl3pPr>
            <a:lvl4pPr marL="1828800" marR="0" lvl="3" indent="-342900" algn="l" rtl="0">
              <a:lnSpc>
                <a:spcPct val="100000"/>
              </a:lnSpc>
              <a:spcBef>
                <a:spcPts val="600"/>
              </a:spcBef>
              <a:spcAft>
                <a:spcPts val="0"/>
              </a:spcAft>
              <a:buClr>
                <a:schemeClr val="dk1"/>
              </a:buClr>
              <a:buSzPts val="1800"/>
              <a:buFont typeface="Arial"/>
              <a:buChar char="​"/>
              <a:defRPr sz="2000" b="1" i="0" u="none" strike="noStrike" cap="none">
                <a:solidFill>
                  <a:schemeClr val="dk1"/>
                </a:solidFill>
                <a:latin typeface="Verdana"/>
                <a:ea typeface="Verdana"/>
                <a:cs typeface="Verdana"/>
                <a:sym typeface="Verdana"/>
              </a:defRPr>
            </a:lvl4pPr>
            <a:lvl5pPr marL="2286000" marR="0" lvl="4" indent="-342900" algn="l" rtl="0">
              <a:lnSpc>
                <a:spcPct val="100000"/>
              </a:lnSpc>
              <a:spcBef>
                <a:spcPts val="600"/>
              </a:spcBef>
              <a:spcAft>
                <a:spcPts val="0"/>
              </a:spcAft>
              <a:buClr>
                <a:schemeClr val="dk1"/>
              </a:buClr>
              <a:buSzPts val="1800"/>
              <a:buFont typeface="Arial"/>
              <a:buChar char="​"/>
              <a:defRPr sz="2000" b="0" i="0" u="none" strike="noStrike" cap="none">
                <a:solidFill>
                  <a:schemeClr val="dk1"/>
                </a:solidFill>
                <a:latin typeface="Verdana"/>
                <a:ea typeface="Verdana"/>
                <a:cs typeface="Verdana"/>
                <a:sym typeface="Verdana"/>
              </a:defRPr>
            </a:lvl5pPr>
            <a:lvl6pPr marL="2743200" marR="0" lvl="5" indent="-342900" algn="l" rtl="0">
              <a:lnSpc>
                <a:spcPct val="100000"/>
              </a:lnSpc>
              <a:spcBef>
                <a:spcPts val="600"/>
              </a:spcBef>
              <a:spcAft>
                <a:spcPts val="0"/>
              </a:spcAft>
              <a:buClr>
                <a:schemeClr val="dk1"/>
              </a:buClr>
              <a:buSzPts val="1800"/>
              <a:buFont typeface="Georgia"/>
              <a:buAutoNum type="arabicParenR"/>
              <a:defRPr sz="1000" b="0" i="0" u="none" strike="noStrike" cap="none">
                <a:solidFill>
                  <a:schemeClr val="dk1"/>
                </a:solidFill>
                <a:latin typeface="Verdana"/>
                <a:ea typeface="Verdana"/>
                <a:cs typeface="Verdana"/>
                <a:sym typeface="Verdana"/>
              </a:defRPr>
            </a:lvl6pPr>
            <a:lvl7pPr marL="3200400" marR="0" lvl="6" indent="-342900" algn="l" rtl="0">
              <a:lnSpc>
                <a:spcPct val="100000"/>
              </a:lnSpc>
              <a:spcBef>
                <a:spcPts val="600"/>
              </a:spcBef>
              <a:spcAft>
                <a:spcPts val="0"/>
              </a:spcAft>
              <a:buClr>
                <a:schemeClr val="dk1"/>
              </a:buClr>
              <a:buSzPts val="1800"/>
              <a:buFont typeface="Georgia"/>
              <a:buAutoNum type="alphaLcParenR"/>
              <a:defRPr sz="1000" b="0" i="0" u="none" strike="noStrike" cap="none">
                <a:solidFill>
                  <a:schemeClr val="dk1"/>
                </a:solidFill>
                <a:latin typeface="Verdana"/>
                <a:ea typeface="Verdana"/>
                <a:cs typeface="Verdana"/>
                <a:sym typeface="Verdana"/>
              </a:defRPr>
            </a:lvl7pPr>
            <a:lvl8pPr marL="3657600" marR="0" lvl="7" indent="-342900" algn="l" rtl="0">
              <a:lnSpc>
                <a:spcPct val="100000"/>
              </a:lnSpc>
              <a:spcBef>
                <a:spcPts val="600"/>
              </a:spcBef>
              <a:spcAft>
                <a:spcPts val="0"/>
              </a:spcAft>
              <a:buClr>
                <a:schemeClr val="dk1"/>
              </a:buClr>
              <a:buSzPts val="1800"/>
              <a:buFont typeface="Arial"/>
              <a:buChar char="•"/>
              <a:defRPr sz="1000" b="0" i="0" u="none" strike="noStrike" cap="none">
                <a:solidFill>
                  <a:schemeClr val="dk1"/>
                </a:solidFill>
                <a:latin typeface="Verdana"/>
                <a:ea typeface="Verdana"/>
                <a:cs typeface="Verdana"/>
                <a:sym typeface="Verdana"/>
              </a:defRPr>
            </a:lvl8pPr>
            <a:lvl9pPr marL="4114800" marR="0" lvl="8" indent="-228600" algn="l" rtl="0">
              <a:lnSpc>
                <a:spcPct val="100000"/>
              </a:lnSpc>
              <a:spcBef>
                <a:spcPts val="600"/>
              </a:spcBef>
              <a:spcAft>
                <a:spcPts val="0"/>
              </a:spcAft>
              <a:buClr>
                <a:schemeClr val="dk1"/>
              </a:buClr>
              <a:buSzPts val="1800"/>
              <a:buFont typeface="Arial"/>
              <a:buNone/>
              <a:defRPr sz="7200" b="0" i="0" u="none" strike="noStrike" cap="none">
                <a:solidFill>
                  <a:schemeClr val="dk1"/>
                </a:solidFill>
                <a:latin typeface="Georgia"/>
                <a:ea typeface="Georgia"/>
                <a:cs typeface="Georgia"/>
                <a:sym typeface="Georgia"/>
              </a:defRPr>
            </a:lvl9pPr>
          </a:lstStyle>
          <a:p>
            <a:pPr marL="0" indent="0">
              <a:spcBef>
                <a:spcPts val="0"/>
              </a:spcBef>
            </a:pPr>
            <a:endParaRPr lang="da-DK" dirty="0"/>
          </a:p>
        </p:txBody>
      </p:sp>
      <p:sp>
        <p:nvSpPr>
          <p:cNvPr id="4" name="Google Shape;521;p57"/>
          <p:cNvSpPr/>
          <p:nvPr/>
        </p:nvSpPr>
        <p:spPr>
          <a:xfrm>
            <a:off x="248568" y="1960567"/>
            <a:ext cx="11878056" cy="3903538"/>
          </a:xfrm>
          <a:prstGeom prst="rect">
            <a:avLst/>
          </a:prstGeom>
          <a:noFill/>
          <a:ln w="12700">
            <a:solidFill>
              <a:schemeClr val="accent1"/>
            </a:solidFill>
          </a:ln>
        </p:spPr>
        <p:txBody>
          <a:bodyPr spcFirstLastPara="1" wrap="square" lIns="121900" tIns="60925" rIns="121900" bIns="60925" anchor="t" anchorCtr="0">
            <a:noAutofit/>
          </a:bodyPr>
          <a:lstStyle/>
          <a:p>
            <a:pPr>
              <a:buClr>
                <a:schemeClr val="tx1"/>
              </a:buClr>
            </a:pPr>
            <a:endParaRPr lang="da-DK" sz="1400" dirty="0">
              <a:latin typeface="Verdana" panose="020B0604030504040204" pitchFamily="34" charset="0"/>
              <a:ea typeface="Verdana" panose="020B0604030504040204" pitchFamily="34" charset="0"/>
            </a:endParaRPr>
          </a:p>
          <a:p>
            <a:pPr>
              <a:buClr>
                <a:schemeClr val="tx1"/>
              </a:buClr>
            </a:pPr>
            <a:r>
              <a:rPr lang="da-DK" sz="1400" dirty="0" smtClean="0">
                <a:latin typeface="Verdana" panose="020B0604030504040204" pitchFamily="34" charset="0"/>
                <a:ea typeface="Verdana" panose="020B0604030504040204" pitchFamily="34" charset="0"/>
              </a:rPr>
              <a:t>4. </a:t>
            </a:r>
            <a:r>
              <a:rPr lang="da-DK" sz="1400" b="1" u="sng" dirty="0" smtClean="0">
                <a:latin typeface="Verdana" panose="020B0604030504040204" pitchFamily="34" charset="0"/>
                <a:ea typeface="Verdana" panose="020B0604030504040204" pitchFamily="34" charset="0"/>
              </a:rPr>
              <a:t>Udførelsesfasen</a:t>
            </a:r>
            <a:endParaRPr lang="da-DK" sz="1400" b="1" u="sng" dirty="0">
              <a:latin typeface="Verdana" panose="020B0604030504040204" pitchFamily="34" charset="0"/>
              <a:ea typeface="Verdana" panose="020B0604030504040204" pitchFamily="34" charset="0"/>
            </a:endParaRPr>
          </a:p>
          <a:p>
            <a:pPr marL="742950" lvl="1" indent="-285750">
              <a:buClr>
                <a:schemeClr val="tx1"/>
              </a:buClr>
              <a:buFont typeface="Arial" panose="020B0604020202020204" pitchFamily="34" charset="0"/>
              <a:buChar char="•"/>
            </a:pPr>
            <a:r>
              <a:rPr lang="da-DK" sz="1200" dirty="0" smtClean="0">
                <a:latin typeface="Verdana" panose="020B0604030504040204" pitchFamily="34" charset="0"/>
                <a:ea typeface="Verdana" panose="020B0604030504040204" pitchFamily="34" charset="0"/>
              </a:rPr>
              <a:t>Du skal til udførelsesfasen fem skoledage efter, du har været til planlægningsfasen.</a:t>
            </a:r>
          </a:p>
          <a:p>
            <a:pPr marL="742950" lvl="1" indent="-285750">
              <a:buClr>
                <a:schemeClr val="tx1"/>
              </a:buClr>
              <a:buFont typeface="Arial" panose="020B0604020202020204" pitchFamily="34" charset="0"/>
              <a:buChar char="•"/>
            </a:pPr>
            <a:endParaRPr lang="da-DK" sz="1200" dirty="0">
              <a:latin typeface="Verdana" panose="020B0604030504040204" pitchFamily="34" charset="0"/>
              <a:ea typeface="Verdana" panose="020B0604030504040204" pitchFamily="34" charset="0"/>
            </a:endParaRPr>
          </a:p>
          <a:p>
            <a:pPr marL="742950" lvl="1" indent="-285750">
              <a:buClr>
                <a:schemeClr val="tx1"/>
              </a:buClr>
              <a:buFont typeface="Arial" panose="020B0604020202020204" pitchFamily="34" charset="0"/>
              <a:buChar char="•"/>
            </a:pPr>
            <a:r>
              <a:rPr lang="da-DK" sz="1200" dirty="0" smtClean="0">
                <a:latin typeface="Verdana" panose="020B0604030504040204" pitchFamily="34" charset="0"/>
                <a:ea typeface="Verdana" panose="020B0604030504040204" pitchFamily="34" charset="0"/>
              </a:rPr>
              <a:t>I de fem dage må du ikke få vejledning fra din lærer, men du kan bruge tiden på at forberede det teoretiske og mundtlige, og du kan lave maden til din familie eller andre. Du må også gerne tale med de andre elever fra holdet.</a:t>
            </a:r>
          </a:p>
          <a:p>
            <a:pPr marL="742950" lvl="1" indent="-285750">
              <a:buClr>
                <a:schemeClr val="tx1"/>
              </a:buClr>
              <a:buFont typeface="Arial" panose="020B0604020202020204" pitchFamily="34" charset="0"/>
              <a:buChar char="•"/>
            </a:pPr>
            <a:endParaRPr lang="da-DK" sz="1200" dirty="0" smtClean="0">
              <a:latin typeface="Verdana" panose="020B0604030504040204" pitchFamily="34" charset="0"/>
              <a:ea typeface="Verdana" panose="020B0604030504040204" pitchFamily="34" charset="0"/>
            </a:endParaRPr>
          </a:p>
          <a:p>
            <a:pPr marL="742950" lvl="1" indent="-285750">
              <a:buClr>
                <a:schemeClr val="tx1"/>
              </a:buClr>
              <a:buFont typeface="Arial" panose="020B0604020202020204" pitchFamily="34" charset="0"/>
              <a:buChar char="•"/>
            </a:pPr>
            <a:r>
              <a:rPr lang="da-DK" sz="1200" dirty="0" smtClean="0">
                <a:latin typeface="Verdana" panose="020B0604030504040204" pitchFamily="34" charset="0"/>
                <a:ea typeface="Verdana" panose="020B0604030504040204" pitchFamily="34" charset="0"/>
              </a:rPr>
              <a:t>Du har to timer (120 minutter) til at lave maden, du har planlagt.</a:t>
            </a:r>
          </a:p>
          <a:p>
            <a:pPr marL="742950" lvl="1" indent="-285750">
              <a:buClr>
                <a:schemeClr val="tx1"/>
              </a:buClr>
              <a:buFont typeface="Arial" panose="020B0604020202020204" pitchFamily="34" charset="0"/>
              <a:buChar char="•"/>
            </a:pPr>
            <a:endParaRPr lang="da-DK" sz="1200" dirty="0" smtClean="0">
              <a:latin typeface="Verdana" panose="020B0604030504040204" pitchFamily="34" charset="0"/>
              <a:ea typeface="Verdana" panose="020B0604030504040204" pitchFamily="34" charset="0"/>
            </a:endParaRPr>
          </a:p>
          <a:p>
            <a:pPr marL="742950" lvl="1" indent="-285750">
              <a:buClr>
                <a:schemeClr val="tx1"/>
              </a:buClr>
              <a:buFont typeface="Arial" panose="020B0604020202020204" pitchFamily="34" charset="0"/>
              <a:buChar char="•"/>
            </a:pPr>
            <a:r>
              <a:rPr lang="da-DK" sz="1200" dirty="0" smtClean="0">
                <a:latin typeface="Verdana" panose="020B0604030504040204" pitchFamily="34" charset="0"/>
                <a:ea typeface="Verdana" panose="020B0604030504040204" pitchFamily="34" charset="0"/>
              </a:rPr>
              <a:t>Hvis du har ændringer i forhold til det, du har forberedt i forberedelsesfasen, fx hvis du har fundet ud af, at du vil lave maden i en anden rækkefølge, så må du gerne det.</a:t>
            </a:r>
          </a:p>
          <a:p>
            <a:pPr lvl="1">
              <a:buClr>
                <a:schemeClr val="tx1"/>
              </a:buClr>
            </a:pPr>
            <a:endParaRPr lang="da-DK" sz="1200" dirty="0" smtClean="0">
              <a:latin typeface="Verdana" panose="020B0604030504040204" pitchFamily="34" charset="0"/>
              <a:ea typeface="Verdana" panose="020B0604030504040204" pitchFamily="34" charset="0"/>
            </a:endParaRPr>
          </a:p>
          <a:p>
            <a:pPr>
              <a:buClr>
                <a:schemeClr val="tx1"/>
              </a:buClr>
            </a:pPr>
            <a:r>
              <a:rPr lang="da-DK" sz="1200" dirty="0" smtClean="0">
                <a:latin typeface="Verdana" panose="020B0604030504040204" pitchFamily="34" charset="0"/>
                <a:ea typeface="Verdana" panose="020B0604030504040204" pitchFamily="34" charset="0"/>
              </a:rPr>
              <a:t>Du må gerne have dine egne redskaber eller noget mad med hjemmefra. Hvis du vil have, at den mad, du har med hjemmefra, skal indgå i bedømmelsen, skal du vise forberedelserne til maden under udførelsesfasen:</a:t>
            </a:r>
          </a:p>
          <a:p>
            <a:pPr>
              <a:buClr>
                <a:schemeClr val="tx1"/>
              </a:buClr>
            </a:pPr>
            <a:endParaRPr lang="da-DK" sz="1200" dirty="0" smtClean="0">
              <a:latin typeface="Verdana" panose="020B0604030504040204" pitchFamily="34" charset="0"/>
              <a:ea typeface="Verdana" panose="020B0604030504040204" pitchFamily="34" charset="0"/>
            </a:endParaRPr>
          </a:p>
          <a:p>
            <a:pPr marL="628650" lvl="1" indent="-171450">
              <a:buClr>
                <a:schemeClr val="tx1"/>
              </a:buClr>
              <a:buFont typeface="Arial" panose="020B0604020202020204" pitchFamily="34" charset="0"/>
              <a:buChar char="•"/>
            </a:pPr>
            <a:r>
              <a:rPr lang="da-DK" sz="1200" dirty="0" smtClean="0">
                <a:latin typeface="Verdana" panose="020B0604030504040204" pitchFamily="34" charset="0"/>
                <a:ea typeface="Verdana" panose="020B0604030504040204" pitchFamily="34" charset="0"/>
              </a:rPr>
              <a:t>Hvis du fx vil lave en fromage, så skal du lave det hele til </a:t>
            </a:r>
            <a:r>
              <a:rPr lang="da-DK" sz="1200" dirty="0">
                <a:latin typeface="Verdana" panose="020B0604030504040204" pitchFamily="34" charset="0"/>
                <a:ea typeface="Verdana" panose="020B0604030504040204" pitchFamily="34" charset="0"/>
              </a:rPr>
              <a:t>prøven (piske, vende, evt. </a:t>
            </a:r>
            <a:r>
              <a:rPr lang="da-DK" sz="1200" dirty="0" err="1">
                <a:latin typeface="Verdana" panose="020B0604030504040204" pitchFamily="34" charset="0"/>
                <a:ea typeface="Verdana" panose="020B0604030504040204" pitchFamily="34" charset="0"/>
              </a:rPr>
              <a:t>portionere</a:t>
            </a:r>
            <a:r>
              <a:rPr lang="da-DK" sz="1200" dirty="0">
                <a:latin typeface="Verdana" panose="020B0604030504040204" pitchFamily="34" charset="0"/>
                <a:ea typeface="Verdana" panose="020B0604030504040204" pitchFamily="34" charset="0"/>
              </a:rPr>
              <a:t> mv</a:t>
            </a:r>
            <a:r>
              <a:rPr lang="da-DK" sz="1200" dirty="0" smtClean="0">
                <a:latin typeface="Verdana" panose="020B0604030504040204" pitchFamily="34" charset="0"/>
                <a:ea typeface="Verdana" panose="020B0604030504040204" pitchFamily="34" charset="0"/>
              </a:rPr>
              <a:t>.). </a:t>
            </a:r>
            <a:r>
              <a:rPr lang="da-DK" sz="1200" dirty="0">
                <a:latin typeface="Verdana" panose="020B0604030504040204" pitchFamily="34" charset="0"/>
                <a:ea typeface="Verdana" panose="020B0604030504040204" pitchFamily="34" charset="0"/>
              </a:rPr>
              <a:t>Så </a:t>
            </a:r>
            <a:r>
              <a:rPr lang="da-DK" sz="1200" dirty="0" smtClean="0">
                <a:latin typeface="Verdana" panose="020B0604030504040204" pitchFamily="34" charset="0"/>
                <a:ea typeface="Verdana" panose="020B0604030504040204" pitchFamily="34" charset="0"/>
              </a:rPr>
              <a:t>kan du tage fx portionsglasset med, som du har lavet derhjemme. Du skal være opmærksom på, at det skal være tydeligt, at det, du har med, ligner dét, du laver. </a:t>
            </a:r>
            <a:endParaRPr lang="da-DK" sz="1200" dirty="0" smtClean="0">
              <a:latin typeface="Verdana" panose="020B0604030504040204" pitchFamily="34" charset="0"/>
              <a:ea typeface="Verdana" panose="020B0604030504040204" pitchFamily="34" charset="0"/>
            </a:endParaRPr>
          </a:p>
          <a:p>
            <a:pPr lvl="1">
              <a:buClr>
                <a:schemeClr val="tx1"/>
              </a:buClr>
            </a:pPr>
            <a:endParaRPr lang="da-DK" sz="1200" dirty="0">
              <a:latin typeface="Verdana" panose="020B0604030504040204" pitchFamily="34" charset="0"/>
              <a:ea typeface="Verdana" panose="020B0604030504040204" pitchFamily="34" charset="0"/>
            </a:endParaRPr>
          </a:p>
          <a:p>
            <a:pPr>
              <a:buClr>
                <a:schemeClr val="tx1"/>
              </a:buClr>
            </a:pPr>
            <a:endParaRPr lang="da-DK" sz="1400" dirty="0" smtClean="0">
              <a:latin typeface="Verdana" panose="020B0604030504040204" pitchFamily="34" charset="0"/>
              <a:ea typeface="Verdana" panose="020B0604030504040204" pitchFamily="34" charset="0"/>
            </a:endParaRPr>
          </a:p>
          <a:p>
            <a:pPr lvl="1">
              <a:buClr>
                <a:schemeClr val="tx1"/>
              </a:buClr>
            </a:pPr>
            <a:endParaRPr lang="da-DK" sz="1400" dirty="0" smtClean="0">
              <a:latin typeface="Verdana" panose="020B0604030504040204" pitchFamily="34" charset="0"/>
              <a:ea typeface="Verdana" panose="020B0604030504040204" pitchFamily="34" charset="0"/>
            </a:endParaRPr>
          </a:p>
          <a:p>
            <a:pPr>
              <a:buClr>
                <a:schemeClr val="tx1"/>
              </a:buClr>
            </a:pPr>
            <a:endParaRPr sz="1400" dirty="0">
              <a:latin typeface="Calibri"/>
              <a:ea typeface="Calibri"/>
              <a:cs typeface="Calibri"/>
              <a:sym typeface="Calibri"/>
            </a:endParaRPr>
          </a:p>
        </p:txBody>
      </p:sp>
    </p:spTree>
    <p:extLst>
      <p:ext uri="{BB962C8B-B14F-4D97-AF65-F5344CB8AC3E}">
        <p14:creationId xmlns:p14="http://schemas.microsoft.com/office/powerpoint/2010/main" val="39431674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BF2D5"/>
        </a:solidFill>
        <a:effectLst/>
      </p:bgPr>
    </p:bg>
    <p:spTree>
      <p:nvGrpSpPr>
        <p:cNvPr id="1" name="Shape 199"/>
        <p:cNvGrpSpPr/>
        <p:nvPr/>
      </p:nvGrpSpPr>
      <p:grpSpPr>
        <a:xfrm>
          <a:off x="0" y="0"/>
          <a:ext cx="0" cy="0"/>
          <a:chOff x="0" y="0"/>
          <a:chExt cx="0" cy="0"/>
        </a:xfrm>
      </p:grpSpPr>
      <p:sp>
        <p:nvSpPr>
          <p:cNvPr id="7" name="Google Shape;192;p24"/>
          <p:cNvSpPr txBox="1">
            <a:spLocks/>
          </p:cNvSpPr>
          <p:nvPr/>
        </p:nvSpPr>
        <p:spPr>
          <a:xfrm>
            <a:off x="533140" y="1255971"/>
            <a:ext cx="9386244" cy="72000"/>
          </a:xfrm>
          <a:prstGeom prst="rect">
            <a:avLst/>
          </a:prstGeom>
          <a:solidFill>
            <a:schemeClr val="dk1"/>
          </a:solid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1200"/>
              </a:spcBef>
              <a:spcAft>
                <a:spcPts val="0"/>
              </a:spcAft>
              <a:buClr>
                <a:schemeClr val="accent1"/>
              </a:buClr>
              <a:buSzPts val="100"/>
              <a:buFont typeface="Arial"/>
              <a:buNone/>
              <a:defRPr sz="100" b="0" i="0" u="none" strike="noStrike" cap="none">
                <a:solidFill>
                  <a:schemeClr val="dk1"/>
                </a:solidFill>
                <a:latin typeface="Verdana"/>
                <a:ea typeface="Verdana"/>
                <a:cs typeface="Verdana"/>
                <a:sym typeface="Verdana"/>
              </a:defRPr>
            </a:lvl1pPr>
            <a:lvl2pPr marL="914400" marR="0" lvl="1" indent="-342900" algn="l" rtl="0">
              <a:lnSpc>
                <a:spcPct val="100000"/>
              </a:lnSpc>
              <a:spcBef>
                <a:spcPts val="600"/>
              </a:spcBef>
              <a:spcAft>
                <a:spcPts val="0"/>
              </a:spcAft>
              <a:buClr>
                <a:schemeClr val="accent1"/>
              </a:buClr>
              <a:buSzPts val="1800"/>
              <a:buFont typeface="Arial"/>
              <a:buChar char="•"/>
              <a:defRPr sz="1800" b="0" i="0" u="none" strike="noStrike" cap="none">
                <a:solidFill>
                  <a:schemeClr val="dk1"/>
                </a:solidFill>
                <a:latin typeface="Verdana"/>
                <a:ea typeface="Verdana"/>
                <a:cs typeface="Verdana"/>
                <a:sym typeface="Verdana"/>
              </a:defRPr>
            </a:lvl2pPr>
            <a:lvl3pPr marL="1371600" marR="0" lvl="2" indent="-342900" algn="l" rtl="0">
              <a:lnSpc>
                <a:spcPct val="100000"/>
              </a:lnSpc>
              <a:spcBef>
                <a:spcPts val="600"/>
              </a:spcBef>
              <a:spcAft>
                <a:spcPts val="0"/>
              </a:spcAft>
              <a:buClr>
                <a:schemeClr val="accent1"/>
              </a:buClr>
              <a:buSzPts val="1800"/>
              <a:buFont typeface="Arial"/>
              <a:buChar char="•"/>
              <a:defRPr sz="1600" b="0" i="0" u="none" strike="noStrike" cap="none">
                <a:solidFill>
                  <a:schemeClr val="dk1"/>
                </a:solidFill>
                <a:latin typeface="Verdana"/>
                <a:ea typeface="Verdana"/>
                <a:cs typeface="Verdana"/>
                <a:sym typeface="Verdana"/>
              </a:defRPr>
            </a:lvl3pPr>
            <a:lvl4pPr marL="1828800" marR="0" lvl="3" indent="-342900" algn="l" rtl="0">
              <a:lnSpc>
                <a:spcPct val="100000"/>
              </a:lnSpc>
              <a:spcBef>
                <a:spcPts val="600"/>
              </a:spcBef>
              <a:spcAft>
                <a:spcPts val="0"/>
              </a:spcAft>
              <a:buClr>
                <a:schemeClr val="dk1"/>
              </a:buClr>
              <a:buSzPts val="1800"/>
              <a:buFont typeface="Arial"/>
              <a:buChar char="​"/>
              <a:defRPr sz="2000" b="1" i="0" u="none" strike="noStrike" cap="none">
                <a:solidFill>
                  <a:schemeClr val="dk1"/>
                </a:solidFill>
                <a:latin typeface="Verdana"/>
                <a:ea typeface="Verdana"/>
                <a:cs typeface="Verdana"/>
                <a:sym typeface="Verdana"/>
              </a:defRPr>
            </a:lvl4pPr>
            <a:lvl5pPr marL="2286000" marR="0" lvl="4" indent="-342900" algn="l" rtl="0">
              <a:lnSpc>
                <a:spcPct val="100000"/>
              </a:lnSpc>
              <a:spcBef>
                <a:spcPts val="600"/>
              </a:spcBef>
              <a:spcAft>
                <a:spcPts val="0"/>
              </a:spcAft>
              <a:buClr>
                <a:schemeClr val="dk1"/>
              </a:buClr>
              <a:buSzPts val="1800"/>
              <a:buFont typeface="Arial"/>
              <a:buChar char="​"/>
              <a:defRPr sz="2000" b="0" i="0" u="none" strike="noStrike" cap="none">
                <a:solidFill>
                  <a:schemeClr val="dk1"/>
                </a:solidFill>
                <a:latin typeface="Verdana"/>
                <a:ea typeface="Verdana"/>
                <a:cs typeface="Verdana"/>
                <a:sym typeface="Verdana"/>
              </a:defRPr>
            </a:lvl5pPr>
            <a:lvl6pPr marL="2743200" marR="0" lvl="5" indent="-342900" algn="l" rtl="0">
              <a:lnSpc>
                <a:spcPct val="100000"/>
              </a:lnSpc>
              <a:spcBef>
                <a:spcPts val="600"/>
              </a:spcBef>
              <a:spcAft>
                <a:spcPts val="0"/>
              </a:spcAft>
              <a:buClr>
                <a:schemeClr val="dk1"/>
              </a:buClr>
              <a:buSzPts val="1800"/>
              <a:buFont typeface="Georgia"/>
              <a:buAutoNum type="arabicParenR"/>
              <a:defRPr sz="1000" b="0" i="0" u="none" strike="noStrike" cap="none">
                <a:solidFill>
                  <a:schemeClr val="dk1"/>
                </a:solidFill>
                <a:latin typeface="Verdana"/>
                <a:ea typeface="Verdana"/>
                <a:cs typeface="Verdana"/>
                <a:sym typeface="Verdana"/>
              </a:defRPr>
            </a:lvl6pPr>
            <a:lvl7pPr marL="3200400" marR="0" lvl="6" indent="-342900" algn="l" rtl="0">
              <a:lnSpc>
                <a:spcPct val="100000"/>
              </a:lnSpc>
              <a:spcBef>
                <a:spcPts val="600"/>
              </a:spcBef>
              <a:spcAft>
                <a:spcPts val="0"/>
              </a:spcAft>
              <a:buClr>
                <a:schemeClr val="dk1"/>
              </a:buClr>
              <a:buSzPts val="1800"/>
              <a:buFont typeface="Georgia"/>
              <a:buAutoNum type="alphaLcParenR"/>
              <a:defRPr sz="1000" b="0" i="0" u="none" strike="noStrike" cap="none">
                <a:solidFill>
                  <a:schemeClr val="dk1"/>
                </a:solidFill>
                <a:latin typeface="Verdana"/>
                <a:ea typeface="Verdana"/>
                <a:cs typeface="Verdana"/>
                <a:sym typeface="Verdana"/>
              </a:defRPr>
            </a:lvl7pPr>
            <a:lvl8pPr marL="3657600" marR="0" lvl="7" indent="-342900" algn="l" rtl="0">
              <a:lnSpc>
                <a:spcPct val="100000"/>
              </a:lnSpc>
              <a:spcBef>
                <a:spcPts val="600"/>
              </a:spcBef>
              <a:spcAft>
                <a:spcPts val="0"/>
              </a:spcAft>
              <a:buClr>
                <a:schemeClr val="dk1"/>
              </a:buClr>
              <a:buSzPts val="1800"/>
              <a:buFont typeface="Arial"/>
              <a:buChar char="•"/>
              <a:defRPr sz="1000" b="0" i="0" u="none" strike="noStrike" cap="none">
                <a:solidFill>
                  <a:schemeClr val="dk1"/>
                </a:solidFill>
                <a:latin typeface="Verdana"/>
                <a:ea typeface="Verdana"/>
                <a:cs typeface="Verdana"/>
                <a:sym typeface="Verdana"/>
              </a:defRPr>
            </a:lvl8pPr>
            <a:lvl9pPr marL="4114800" marR="0" lvl="8" indent="-228600" algn="l" rtl="0">
              <a:lnSpc>
                <a:spcPct val="100000"/>
              </a:lnSpc>
              <a:spcBef>
                <a:spcPts val="600"/>
              </a:spcBef>
              <a:spcAft>
                <a:spcPts val="0"/>
              </a:spcAft>
              <a:buClr>
                <a:schemeClr val="dk1"/>
              </a:buClr>
              <a:buSzPts val="1800"/>
              <a:buFont typeface="Arial"/>
              <a:buNone/>
              <a:defRPr sz="7200" b="0" i="0" u="none" strike="noStrike" cap="none">
                <a:solidFill>
                  <a:schemeClr val="dk1"/>
                </a:solidFill>
                <a:latin typeface="Georgia"/>
                <a:ea typeface="Georgia"/>
                <a:cs typeface="Georgia"/>
                <a:sym typeface="Georgia"/>
              </a:defRPr>
            </a:lvl9pPr>
          </a:lstStyle>
          <a:p>
            <a:pPr marL="0" indent="0">
              <a:spcBef>
                <a:spcPts val="0"/>
              </a:spcBef>
            </a:pPr>
            <a:endParaRPr lang="da-DK" dirty="0"/>
          </a:p>
        </p:txBody>
      </p:sp>
      <p:sp>
        <p:nvSpPr>
          <p:cNvPr id="4" name="Google Shape;521;p57"/>
          <p:cNvSpPr/>
          <p:nvPr/>
        </p:nvSpPr>
        <p:spPr>
          <a:xfrm>
            <a:off x="304614" y="1819362"/>
            <a:ext cx="11290227" cy="4628091"/>
          </a:xfrm>
          <a:prstGeom prst="rect">
            <a:avLst/>
          </a:prstGeom>
          <a:noFill/>
          <a:ln w="12700">
            <a:solidFill>
              <a:schemeClr val="accent1"/>
            </a:solidFill>
          </a:ln>
        </p:spPr>
        <p:txBody>
          <a:bodyPr spcFirstLastPara="1" wrap="square" lIns="121900" tIns="60925" rIns="121900" bIns="60925" anchor="t" anchorCtr="0">
            <a:noAutofit/>
          </a:bodyPr>
          <a:lstStyle/>
          <a:p>
            <a:pPr lvl="1">
              <a:buClr>
                <a:schemeClr val="tx1"/>
              </a:buClr>
            </a:pPr>
            <a:endParaRPr lang="da-DK" sz="1200" dirty="0">
              <a:latin typeface="Verdana" panose="020B0604030504040204" pitchFamily="34" charset="0"/>
              <a:ea typeface="Verdana" panose="020B0604030504040204" pitchFamily="34" charset="0"/>
            </a:endParaRPr>
          </a:p>
          <a:p>
            <a:pPr>
              <a:buClr>
                <a:schemeClr val="tx1"/>
              </a:buClr>
            </a:pPr>
            <a:endParaRPr lang="da-DK" sz="1400" dirty="0" smtClean="0">
              <a:latin typeface="Verdana" panose="020B0604030504040204" pitchFamily="34" charset="0"/>
              <a:ea typeface="Verdana" panose="020B0604030504040204" pitchFamily="34" charset="0"/>
            </a:endParaRPr>
          </a:p>
          <a:p>
            <a:pPr>
              <a:buClr>
                <a:schemeClr val="tx1"/>
              </a:buClr>
            </a:pPr>
            <a:r>
              <a:rPr lang="da-DK" sz="1400" dirty="0">
                <a:latin typeface="Verdana" panose="020B0604030504040204" pitchFamily="34" charset="0"/>
                <a:ea typeface="Verdana" panose="020B0604030504040204" pitchFamily="34" charset="0"/>
              </a:rPr>
              <a:t>5</a:t>
            </a:r>
            <a:r>
              <a:rPr lang="da-DK" sz="1400" dirty="0" smtClean="0">
                <a:latin typeface="Verdana" panose="020B0604030504040204" pitchFamily="34" charset="0"/>
                <a:ea typeface="Verdana" panose="020B0604030504040204" pitchFamily="34" charset="0"/>
              </a:rPr>
              <a:t>.</a:t>
            </a:r>
            <a:r>
              <a:rPr lang="da-DK" sz="1400" b="1" dirty="0" smtClean="0">
                <a:latin typeface="Verdana" panose="020B0604030504040204" pitchFamily="34" charset="0"/>
                <a:ea typeface="Verdana" panose="020B0604030504040204" pitchFamily="34" charset="0"/>
              </a:rPr>
              <a:t> </a:t>
            </a:r>
            <a:r>
              <a:rPr lang="da-DK" sz="1400" b="1" u="sng" dirty="0" smtClean="0">
                <a:latin typeface="Verdana" panose="020B0604030504040204" pitchFamily="34" charset="0"/>
                <a:ea typeface="Verdana" panose="020B0604030504040204" pitchFamily="34" charset="0"/>
              </a:rPr>
              <a:t>Samtalen</a:t>
            </a:r>
          </a:p>
          <a:p>
            <a:pPr>
              <a:buClr>
                <a:schemeClr val="tx1"/>
              </a:buClr>
            </a:pPr>
            <a:endParaRPr lang="da-DK" sz="1400" u="sng" dirty="0" smtClean="0">
              <a:latin typeface="Verdana" panose="020B0604030504040204" pitchFamily="34" charset="0"/>
              <a:ea typeface="Verdana" panose="020B0604030504040204" pitchFamily="34" charset="0"/>
            </a:endParaRPr>
          </a:p>
          <a:p>
            <a:pPr lvl="1">
              <a:buClr>
                <a:schemeClr val="tx1"/>
              </a:buClr>
            </a:pPr>
            <a:r>
              <a:rPr lang="da-DK" sz="1200" dirty="0" smtClean="0">
                <a:latin typeface="Verdana" panose="020B0604030504040204" pitchFamily="34" charset="0"/>
                <a:ea typeface="Verdana" panose="020B0604030504040204" pitchFamily="34" charset="0"/>
              </a:rPr>
              <a:t>Du skal tale med din lærer og censor, efter du har lavet maden. Det kan godt være, at du skal vente noget tid, efter du har lavet maden, før det er din tur. Men det betyder ikke noget for din karakter.</a:t>
            </a:r>
          </a:p>
          <a:p>
            <a:pPr lvl="1">
              <a:buClr>
                <a:schemeClr val="tx1"/>
              </a:buClr>
            </a:pPr>
            <a:r>
              <a:rPr lang="da-DK" sz="1200" dirty="0" smtClean="0">
                <a:latin typeface="Verdana" panose="020B0604030504040204" pitchFamily="34" charset="0"/>
                <a:ea typeface="Verdana" panose="020B0604030504040204" pitchFamily="34" charset="0"/>
              </a:rPr>
              <a:t>Husk at trække vejret – så fungerer du bedre</a:t>
            </a:r>
            <a:r>
              <a:rPr lang="da-DK" sz="1200" dirty="0" smtClean="0">
                <a:latin typeface="Verdana" panose="020B0604030504040204" pitchFamily="34" charset="0"/>
                <a:ea typeface="Verdana" panose="020B0604030504040204" pitchFamily="34" charset="0"/>
                <a:sym typeface="Wingdings" panose="05000000000000000000" pitchFamily="2" charset="2"/>
              </a:rPr>
              <a:t>. </a:t>
            </a:r>
          </a:p>
          <a:p>
            <a:pPr lvl="1">
              <a:buClr>
                <a:schemeClr val="tx1"/>
              </a:buClr>
            </a:pPr>
            <a:endParaRPr lang="da-DK" sz="1200" dirty="0">
              <a:latin typeface="Verdana" panose="020B0604030504040204" pitchFamily="34" charset="0"/>
              <a:ea typeface="Verdana" panose="020B0604030504040204" pitchFamily="34" charset="0"/>
              <a:sym typeface="Wingdings" panose="05000000000000000000" pitchFamily="2" charset="2"/>
            </a:endParaRPr>
          </a:p>
          <a:p>
            <a:pPr lvl="1">
              <a:buClr>
                <a:schemeClr val="tx1"/>
              </a:buClr>
            </a:pPr>
            <a:r>
              <a:rPr lang="da-DK" sz="1200" dirty="0" smtClean="0">
                <a:latin typeface="Verdana" panose="020B0604030504040204" pitchFamily="34" charset="0"/>
                <a:ea typeface="Verdana" panose="020B0604030504040204" pitchFamily="34" charset="0"/>
              </a:rPr>
              <a:t>Under </a:t>
            </a:r>
            <a:r>
              <a:rPr lang="da-DK" sz="1200" dirty="0" smtClean="0">
                <a:latin typeface="Verdana" panose="020B0604030504040204" pitchFamily="34" charset="0"/>
                <a:ea typeface="Verdana" panose="020B0604030504040204" pitchFamily="34" charset="0"/>
              </a:rPr>
              <a:t>samtalen kommer I til at tale om:</a:t>
            </a:r>
          </a:p>
          <a:p>
            <a:pPr lvl="1">
              <a:buClr>
                <a:schemeClr val="tx1"/>
              </a:buClr>
            </a:pPr>
            <a:endParaRPr lang="da-DK" sz="1200" dirty="0" smtClean="0">
              <a:latin typeface="Verdana" panose="020B0604030504040204" pitchFamily="34" charset="0"/>
              <a:ea typeface="Verdana" panose="020B0604030504040204" pitchFamily="34" charset="0"/>
            </a:endParaRPr>
          </a:p>
          <a:p>
            <a:pPr marL="742950" lvl="1" indent="-285750">
              <a:buClr>
                <a:schemeClr val="tx1"/>
              </a:buClr>
              <a:buFont typeface="Arial" panose="020B0604020202020204" pitchFamily="34" charset="0"/>
              <a:buChar char="•"/>
            </a:pPr>
            <a:r>
              <a:rPr lang="da-DK" sz="1200" dirty="0" smtClean="0">
                <a:latin typeface="Verdana" panose="020B0604030504040204" pitchFamily="34" charset="0"/>
                <a:ea typeface="Verdana" panose="020B0604030504040204" pitchFamily="34" charset="0"/>
              </a:rPr>
              <a:t>maden du har lavet, herunder tilberedningsmetoder, smag mv. </a:t>
            </a:r>
          </a:p>
          <a:p>
            <a:pPr lvl="1">
              <a:buClr>
                <a:schemeClr val="tx1"/>
              </a:buClr>
            </a:pPr>
            <a:endParaRPr lang="da-DK" sz="1200" dirty="0" smtClean="0">
              <a:latin typeface="Verdana" panose="020B0604030504040204" pitchFamily="34" charset="0"/>
              <a:ea typeface="Verdana" panose="020B0604030504040204" pitchFamily="34" charset="0"/>
            </a:endParaRPr>
          </a:p>
          <a:p>
            <a:pPr marL="742950" lvl="1" indent="-285750">
              <a:buClr>
                <a:schemeClr val="tx1"/>
              </a:buClr>
              <a:buFont typeface="Arial" panose="020B0604020202020204" pitchFamily="34" charset="0"/>
              <a:buChar char="•"/>
            </a:pPr>
            <a:r>
              <a:rPr lang="da-DK" sz="1200" dirty="0" smtClean="0">
                <a:latin typeface="Verdana" panose="020B0604030504040204" pitchFamily="34" charset="0"/>
                <a:ea typeface="Verdana" panose="020B0604030504040204" pitchFamily="34" charset="0"/>
              </a:rPr>
              <a:t>den mundtlige og teoretiske del af dit prøveoplæg</a:t>
            </a:r>
          </a:p>
          <a:p>
            <a:pPr marL="742950" lvl="1" indent="-285750">
              <a:buClr>
                <a:schemeClr val="tx1"/>
              </a:buClr>
              <a:buFont typeface="Arial" panose="020B0604020202020204" pitchFamily="34" charset="0"/>
              <a:buChar char="•"/>
            </a:pPr>
            <a:endParaRPr lang="da-DK" sz="1200" dirty="0" smtClean="0">
              <a:latin typeface="Verdana" panose="020B0604030504040204" pitchFamily="34" charset="0"/>
              <a:ea typeface="Verdana" panose="020B0604030504040204" pitchFamily="34" charset="0"/>
            </a:endParaRPr>
          </a:p>
          <a:p>
            <a:pPr marL="742950" lvl="1" indent="-285750">
              <a:buClr>
                <a:schemeClr val="tx1"/>
              </a:buClr>
              <a:buFont typeface="Arial" panose="020B0604020202020204" pitchFamily="34" charset="0"/>
              <a:buChar char="•"/>
            </a:pPr>
            <a:r>
              <a:rPr lang="da-DK" sz="1200" dirty="0" smtClean="0">
                <a:latin typeface="Verdana" panose="020B0604030504040204" pitchFamily="34" charset="0"/>
                <a:ea typeface="Verdana" panose="020B0604030504040204" pitchFamily="34" charset="0"/>
              </a:rPr>
              <a:t>spørgsmål vedr. bæredygtighed, kostråd, råvarer mv.</a:t>
            </a:r>
          </a:p>
          <a:p>
            <a:pPr marL="742950" lvl="1" indent="-285750">
              <a:buClr>
                <a:schemeClr val="tx1"/>
              </a:buClr>
              <a:buFont typeface="Arial" panose="020B0604020202020204" pitchFamily="34" charset="0"/>
              <a:buChar char="•"/>
            </a:pPr>
            <a:endParaRPr lang="da-DK" sz="1200" dirty="0">
              <a:latin typeface="Verdana" panose="020B0604030504040204" pitchFamily="34" charset="0"/>
              <a:ea typeface="Verdana" panose="020B0604030504040204" pitchFamily="34" charset="0"/>
            </a:endParaRPr>
          </a:p>
          <a:p>
            <a:pPr marL="742950" lvl="1" indent="-285750">
              <a:buClr>
                <a:schemeClr val="tx1"/>
              </a:buClr>
              <a:buFont typeface="Arial" panose="020B0604020202020204" pitchFamily="34" charset="0"/>
              <a:buChar char="•"/>
            </a:pPr>
            <a:endParaRPr lang="da-DK" sz="1200" dirty="0" smtClean="0">
              <a:latin typeface="Verdana" panose="020B0604030504040204" pitchFamily="34" charset="0"/>
              <a:ea typeface="Verdana" panose="020B0604030504040204" pitchFamily="34" charset="0"/>
            </a:endParaRPr>
          </a:p>
          <a:p>
            <a:pPr lvl="1">
              <a:lnSpc>
                <a:spcPct val="150000"/>
              </a:lnSpc>
              <a:buClr>
                <a:schemeClr val="tx1"/>
              </a:buClr>
            </a:pPr>
            <a:r>
              <a:rPr lang="da-DK" sz="1200" dirty="0">
                <a:latin typeface="Verdana" panose="020B0604030504040204" pitchFamily="34" charset="0"/>
                <a:ea typeface="Verdana" panose="020B0604030504040204" pitchFamily="34" charset="0"/>
              </a:rPr>
              <a:t>Når </a:t>
            </a:r>
            <a:r>
              <a:rPr lang="da-DK" sz="1200" dirty="0" smtClean="0">
                <a:latin typeface="Verdana" panose="020B0604030504040204" pitchFamily="34" charset="0"/>
                <a:ea typeface="Verdana" panose="020B0604030504040204" pitchFamily="34" charset="0"/>
              </a:rPr>
              <a:t>du </a:t>
            </a:r>
            <a:r>
              <a:rPr lang="da-DK" sz="1200" dirty="0">
                <a:latin typeface="Verdana" panose="020B0604030504040204" pitchFamily="34" charset="0"/>
                <a:ea typeface="Verdana" panose="020B0604030504040204" pitchFamily="34" charset="0"/>
              </a:rPr>
              <a:t>er til prøve i </a:t>
            </a:r>
            <a:r>
              <a:rPr lang="da-DK" sz="1200" dirty="0" smtClean="0">
                <a:latin typeface="Verdana" panose="020B0604030504040204" pitchFamily="34" charset="0"/>
                <a:ea typeface="Verdana" panose="020B0604030504040204" pitchFamily="34" charset="0"/>
              </a:rPr>
              <a:t>madkundskab, så prøv at være opmærksom på at bruge de fagudtryk, du har lært i undervisningen. Det </a:t>
            </a:r>
            <a:r>
              <a:rPr lang="da-DK" sz="1200" dirty="0">
                <a:latin typeface="Verdana" panose="020B0604030504040204" pitchFamily="34" charset="0"/>
                <a:ea typeface="Verdana" panose="020B0604030504040204" pitchFamily="34" charset="0"/>
              </a:rPr>
              <a:t>betyder ikke, at du skal </a:t>
            </a:r>
            <a:r>
              <a:rPr lang="da-DK" sz="1200" dirty="0" smtClean="0">
                <a:latin typeface="Verdana" panose="020B0604030504040204" pitchFamily="34" charset="0"/>
                <a:ea typeface="Verdana" panose="020B0604030504040204" pitchFamily="34" charset="0"/>
              </a:rPr>
              <a:t>tale </a:t>
            </a:r>
            <a:r>
              <a:rPr lang="da-DK" sz="1200" dirty="0">
                <a:latin typeface="Verdana" panose="020B0604030504040204" pitchFamily="34" charset="0"/>
                <a:ea typeface="Verdana" panose="020B0604030504040204" pitchFamily="34" charset="0"/>
              </a:rPr>
              <a:t>helt anderledes, end du er vant til, men </a:t>
            </a:r>
            <a:r>
              <a:rPr lang="da-DK" sz="1200" dirty="0" smtClean="0">
                <a:latin typeface="Verdana" panose="020B0604030504040204" pitchFamily="34" charset="0"/>
                <a:ea typeface="Verdana" panose="020B0604030504040204" pitchFamily="34" charset="0"/>
              </a:rPr>
              <a:t>vær </a:t>
            </a:r>
            <a:r>
              <a:rPr lang="da-DK" sz="1200" dirty="0">
                <a:latin typeface="Verdana" panose="020B0604030504040204" pitchFamily="34" charset="0"/>
                <a:ea typeface="Verdana" panose="020B0604030504040204" pitchFamily="34" charset="0"/>
              </a:rPr>
              <a:t>opmærksom på, at </a:t>
            </a:r>
            <a:r>
              <a:rPr lang="da-DK" sz="1200" dirty="0" smtClean="0">
                <a:latin typeface="Verdana" panose="020B0604030504040204" pitchFamily="34" charset="0"/>
                <a:ea typeface="Verdana" panose="020B0604030504040204" pitchFamily="34" charset="0"/>
              </a:rPr>
              <a:t>det kan betyde noget for din karakter, at du kender fagbegreber mv. Brug fx ordene: </a:t>
            </a:r>
            <a:r>
              <a:rPr lang="da-DK" sz="1200" i="1" dirty="0" smtClean="0">
                <a:latin typeface="Verdana" panose="020B0604030504040204" pitchFamily="34" charset="0"/>
                <a:ea typeface="Verdana" panose="020B0604030504040204" pitchFamily="34" charset="0"/>
              </a:rPr>
              <a:t>piske, røre, stegeskorpe, emulgere, bæredygtighed, fødevareindustri, kostråd, grydeske, pochere </a:t>
            </a:r>
          </a:p>
          <a:p>
            <a:pPr lvl="1">
              <a:buClr>
                <a:schemeClr val="tx1"/>
              </a:buClr>
            </a:pPr>
            <a:r>
              <a:rPr lang="da-DK" sz="1200" dirty="0" smtClean="0">
                <a:latin typeface="Verdana" panose="020B0604030504040204" pitchFamily="34" charset="0"/>
                <a:ea typeface="Verdana" panose="020B0604030504040204" pitchFamily="34" charset="0"/>
              </a:rPr>
              <a:t>eller hvilke ord I har arbejdet med i undervisningen.</a:t>
            </a:r>
            <a:endParaRPr lang="da-DK" sz="1200" dirty="0">
              <a:latin typeface="Verdana" panose="020B0604030504040204" pitchFamily="34" charset="0"/>
              <a:ea typeface="Verdana" panose="020B0604030504040204" pitchFamily="34" charset="0"/>
            </a:endParaRPr>
          </a:p>
          <a:p>
            <a:pPr marL="742950" lvl="1" indent="-285750">
              <a:buClr>
                <a:schemeClr val="tx1"/>
              </a:buClr>
              <a:buFont typeface="Arial" panose="020B0604020202020204" pitchFamily="34" charset="0"/>
              <a:buChar char="•"/>
            </a:pPr>
            <a:endParaRPr lang="da-DK" sz="1200" dirty="0" smtClean="0">
              <a:latin typeface="Verdana" panose="020B0604030504040204" pitchFamily="34" charset="0"/>
              <a:ea typeface="Verdana" panose="020B0604030504040204" pitchFamily="34" charset="0"/>
            </a:endParaRPr>
          </a:p>
          <a:p>
            <a:pPr marL="742950" lvl="1" indent="-285750">
              <a:buClr>
                <a:schemeClr val="tx1"/>
              </a:buClr>
              <a:buFont typeface="Arial" panose="020B0604020202020204" pitchFamily="34" charset="0"/>
              <a:buChar char="•"/>
            </a:pPr>
            <a:endParaRPr lang="da-DK" sz="1200" dirty="0">
              <a:latin typeface="Verdana" panose="020B0604030504040204" pitchFamily="34" charset="0"/>
              <a:ea typeface="Verdana" panose="020B0604030504040204" pitchFamily="34" charset="0"/>
            </a:endParaRPr>
          </a:p>
          <a:p>
            <a:pPr lvl="1">
              <a:buClr>
                <a:schemeClr val="tx1"/>
              </a:buClr>
            </a:pPr>
            <a:endParaRPr lang="da-DK" sz="1200" dirty="0" smtClean="0">
              <a:latin typeface="Verdana" panose="020B0604030504040204" pitchFamily="34" charset="0"/>
              <a:ea typeface="Verdana" panose="020B0604030504040204" pitchFamily="34" charset="0"/>
            </a:endParaRPr>
          </a:p>
          <a:p>
            <a:pPr marL="742950" lvl="1" indent="-285750">
              <a:buClr>
                <a:schemeClr val="tx1"/>
              </a:buClr>
              <a:buFont typeface="Arial" panose="020B0604020202020204" pitchFamily="34" charset="0"/>
              <a:buChar char="•"/>
            </a:pPr>
            <a:endParaRPr lang="da-DK" sz="1400" dirty="0" smtClean="0">
              <a:latin typeface="Verdana" panose="020B0604030504040204" pitchFamily="34" charset="0"/>
              <a:ea typeface="Verdana" panose="020B0604030504040204" pitchFamily="34" charset="0"/>
            </a:endParaRPr>
          </a:p>
          <a:p>
            <a:pPr lvl="1">
              <a:buClr>
                <a:schemeClr val="tx1"/>
              </a:buClr>
            </a:pPr>
            <a:endParaRPr lang="da-DK" sz="1400" dirty="0" smtClean="0">
              <a:latin typeface="Verdana" panose="020B0604030504040204" pitchFamily="34" charset="0"/>
              <a:ea typeface="Verdana" panose="020B0604030504040204" pitchFamily="34" charset="0"/>
            </a:endParaRPr>
          </a:p>
          <a:p>
            <a:pPr>
              <a:buClr>
                <a:schemeClr val="tx1"/>
              </a:buClr>
            </a:pPr>
            <a:endParaRPr sz="1400" dirty="0">
              <a:latin typeface="Calibri"/>
              <a:ea typeface="Calibri"/>
              <a:cs typeface="Calibri"/>
              <a:sym typeface="Calibri"/>
            </a:endParaRPr>
          </a:p>
        </p:txBody>
      </p:sp>
    </p:spTree>
    <p:extLst>
      <p:ext uri="{BB962C8B-B14F-4D97-AF65-F5344CB8AC3E}">
        <p14:creationId xmlns:p14="http://schemas.microsoft.com/office/powerpoint/2010/main" val="41235985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BF2D5"/>
        </a:solidFill>
        <a:effectLst/>
      </p:bgPr>
    </p:bg>
    <p:spTree>
      <p:nvGrpSpPr>
        <p:cNvPr id="1" name="Shape 199"/>
        <p:cNvGrpSpPr/>
        <p:nvPr/>
      </p:nvGrpSpPr>
      <p:grpSpPr>
        <a:xfrm>
          <a:off x="0" y="0"/>
          <a:ext cx="0" cy="0"/>
          <a:chOff x="0" y="0"/>
          <a:chExt cx="0" cy="0"/>
        </a:xfrm>
      </p:grpSpPr>
      <p:sp>
        <p:nvSpPr>
          <p:cNvPr id="7" name="Google Shape;192;p24"/>
          <p:cNvSpPr txBox="1">
            <a:spLocks/>
          </p:cNvSpPr>
          <p:nvPr/>
        </p:nvSpPr>
        <p:spPr>
          <a:xfrm>
            <a:off x="533140" y="1255971"/>
            <a:ext cx="9386244" cy="72000"/>
          </a:xfrm>
          <a:prstGeom prst="rect">
            <a:avLst/>
          </a:prstGeom>
          <a:solidFill>
            <a:schemeClr val="dk1"/>
          </a:solid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1200"/>
              </a:spcBef>
              <a:spcAft>
                <a:spcPts val="0"/>
              </a:spcAft>
              <a:buClr>
                <a:schemeClr val="accent1"/>
              </a:buClr>
              <a:buSzPts val="100"/>
              <a:buFont typeface="Arial"/>
              <a:buNone/>
              <a:defRPr sz="100" b="0" i="0" u="none" strike="noStrike" cap="none">
                <a:solidFill>
                  <a:schemeClr val="dk1"/>
                </a:solidFill>
                <a:latin typeface="Verdana"/>
                <a:ea typeface="Verdana"/>
                <a:cs typeface="Verdana"/>
                <a:sym typeface="Verdana"/>
              </a:defRPr>
            </a:lvl1pPr>
            <a:lvl2pPr marL="914400" marR="0" lvl="1" indent="-342900" algn="l" rtl="0">
              <a:lnSpc>
                <a:spcPct val="100000"/>
              </a:lnSpc>
              <a:spcBef>
                <a:spcPts val="600"/>
              </a:spcBef>
              <a:spcAft>
                <a:spcPts val="0"/>
              </a:spcAft>
              <a:buClr>
                <a:schemeClr val="accent1"/>
              </a:buClr>
              <a:buSzPts val="1800"/>
              <a:buFont typeface="Arial"/>
              <a:buChar char="•"/>
              <a:defRPr sz="1800" b="0" i="0" u="none" strike="noStrike" cap="none">
                <a:solidFill>
                  <a:schemeClr val="dk1"/>
                </a:solidFill>
                <a:latin typeface="Verdana"/>
                <a:ea typeface="Verdana"/>
                <a:cs typeface="Verdana"/>
                <a:sym typeface="Verdana"/>
              </a:defRPr>
            </a:lvl2pPr>
            <a:lvl3pPr marL="1371600" marR="0" lvl="2" indent="-342900" algn="l" rtl="0">
              <a:lnSpc>
                <a:spcPct val="100000"/>
              </a:lnSpc>
              <a:spcBef>
                <a:spcPts val="600"/>
              </a:spcBef>
              <a:spcAft>
                <a:spcPts val="0"/>
              </a:spcAft>
              <a:buClr>
                <a:schemeClr val="accent1"/>
              </a:buClr>
              <a:buSzPts val="1800"/>
              <a:buFont typeface="Arial"/>
              <a:buChar char="•"/>
              <a:defRPr sz="1600" b="0" i="0" u="none" strike="noStrike" cap="none">
                <a:solidFill>
                  <a:schemeClr val="dk1"/>
                </a:solidFill>
                <a:latin typeface="Verdana"/>
                <a:ea typeface="Verdana"/>
                <a:cs typeface="Verdana"/>
                <a:sym typeface="Verdana"/>
              </a:defRPr>
            </a:lvl3pPr>
            <a:lvl4pPr marL="1828800" marR="0" lvl="3" indent="-342900" algn="l" rtl="0">
              <a:lnSpc>
                <a:spcPct val="100000"/>
              </a:lnSpc>
              <a:spcBef>
                <a:spcPts val="600"/>
              </a:spcBef>
              <a:spcAft>
                <a:spcPts val="0"/>
              </a:spcAft>
              <a:buClr>
                <a:schemeClr val="dk1"/>
              </a:buClr>
              <a:buSzPts val="1800"/>
              <a:buFont typeface="Arial"/>
              <a:buChar char="​"/>
              <a:defRPr sz="2000" b="1" i="0" u="none" strike="noStrike" cap="none">
                <a:solidFill>
                  <a:schemeClr val="dk1"/>
                </a:solidFill>
                <a:latin typeface="Verdana"/>
                <a:ea typeface="Verdana"/>
                <a:cs typeface="Verdana"/>
                <a:sym typeface="Verdana"/>
              </a:defRPr>
            </a:lvl4pPr>
            <a:lvl5pPr marL="2286000" marR="0" lvl="4" indent="-342900" algn="l" rtl="0">
              <a:lnSpc>
                <a:spcPct val="100000"/>
              </a:lnSpc>
              <a:spcBef>
                <a:spcPts val="600"/>
              </a:spcBef>
              <a:spcAft>
                <a:spcPts val="0"/>
              </a:spcAft>
              <a:buClr>
                <a:schemeClr val="dk1"/>
              </a:buClr>
              <a:buSzPts val="1800"/>
              <a:buFont typeface="Arial"/>
              <a:buChar char="​"/>
              <a:defRPr sz="2000" b="0" i="0" u="none" strike="noStrike" cap="none">
                <a:solidFill>
                  <a:schemeClr val="dk1"/>
                </a:solidFill>
                <a:latin typeface="Verdana"/>
                <a:ea typeface="Verdana"/>
                <a:cs typeface="Verdana"/>
                <a:sym typeface="Verdana"/>
              </a:defRPr>
            </a:lvl5pPr>
            <a:lvl6pPr marL="2743200" marR="0" lvl="5" indent="-342900" algn="l" rtl="0">
              <a:lnSpc>
                <a:spcPct val="100000"/>
              </a:lnSpc>
              <a:spcBef>
                <a:spcPts val="600"/>
              </a:spcBef>
              <a:spcAft>
                <a:spcPts val="0"/>
              </a:spcAft>
              <a:buClr>
                <a:schemeClr val="dk1"/>
              </a:buClr>
              <a:buSzPts val="1800"/>
              <a:buFont typeface="Georgia"/>
              <a:buAutoNum type="arabicParenR"/>
              <a:defRPr sz="1000" b="0" i="0" u="none" strike="noStrike" cap="none">
                <a:solidFill>
                  <a:schemeClr val="dk1"/>
                </a:solidFill>
                <a:latin typeface="Verdana"/>
                <a:ea typeface="Verdana"/>
                <a:cs typeface="Verdana"/>
                <a:sym typeface="Verdana"/>
              </a:defRPr>
            </a:lvl6pPr>
            <a:lvl7pPr marL="3200400" marR="0" lvl="6" indent="-342900" algn="l" rtl="0">
              <a:lnSpc>
                <a:spcPct val="100000"/>
              </a:lnSpc>
              <a:spcBef>
                <a:spcPts val="600"/>
              </a:spcBef>
              <a:spcAft>
                <a:spcPts val="0"/>
              </a:spcAft>
              <a:buClr>
                <a:schemeClr val="dk1"/>
              </a:buClr>
              <a:buSzPts val="1800"/>
              <a:buFont typeface="Georgia"/>
              <a:buAutoNum type="alphaLcParenR"/>
              <a:defRPr sz="1000" b="0" i="0" u="none" strike="noStrike" cap="none">
                <a:solidFill>
                  <a:schemeClr val="dk1"/>
                </a:solidFill>
                <a:latin typeface="Verdana"/>
                <a:ea typeface="Verdana"/>
                <a:cs typeface="Verdana"/>
                <a:sym typeface="Verdana"/>
              </a:defRPr>
            </a:lvl7pPr>
            <a:lvl8pPr marL="3657600" marR="0" lvl="7" indent="-342900" algn="l" rtl="0">
              <a:lnSpc>
                <a:spcPct val="100000"/>
              </a:lnSpc>
              <a:spcBef>
                <a:spcPts val="600"/>
              </a:spcBef>
              <a:spcAft>
                <a:spcPts val="0"/>
              </a:spcAft>
              <a:buClr>
                <a:schemeClr val="dk1"/>
              </a:buClr>
              <a:buSzPts val="1800"/>
              <a:buFont typeface="Arial"/>
              <a:buChar char="•"/>
              <a:defRPr sz="1000" b="0" i="0" u="none" strike="noStrike" cap="none">
                <a:solidFill>
                  <a:schemeClr val="dk1"/>
                </a:solidFill>
                <a:latin typeface="Verdana"/>
                <a:ea typeface="Verdana"/>
                <a:cs typeface="Verdana"/>
                <a:sym typeface="Verdana"/>
              </a:defRPr>
            </a:lvl8pPr>
            <a:lvl9pPr marL="4114800" marR="0" lvl="8" indent="-228600" algn="l" rtl="0">
              <a:lnSpc>
                <a:spcPct val="100000"/>
              </a:lnSpc>
              <a:spcBef>
                <a:spcPts val="600"/>
              </a:spcBef>
              <a:spcAft>
                <a:spcPts val="0"/>
              </a:spcAft>
              <a:buClr>
                <a:schemeClr val="dk1"/>
              </a:buClr>
              <a:buSzPts val="1800"/>
              <a:buFont typeface="Arial"/>
              <a:buNone/>
              <a:defRPr sz="7200" b="0" i="0" u="none" strike="noStrike" cap="none">
                <a:solidFill>
                  <a:schemeClr val="dk1"/>
                </a:solidFill>
                <a:latin typeface="Georgia"/>
                <a:ea typeface="Georgia"/>
                <a:cs typeface="Georgia"/>
                <a:sym typeface="Georgia"/>
              </a:defRPr>
            </a:lvl9pPr>
          </a:lstStyle>
          <a:p>
            <a:pPr marL="0" indent="0">
              <a:spcBef>
                <a:spcPts val="0"/>
              </a:spcBef>
            </a:pPr>
            <a:endParaRPr lang="da-DK" dirty="0"/>
          </a:p>
        </p:txBody>
      </p:sp>
      <p:sp>
        <p:nvSpPr>
          <p:cNvPr id="4" name="Google Shape;521;p57"/>
          <p:cNvSpPr/>
          <p:nvPr/>
        </p:nvSpPr>
        <p:spPr>
          <a:xfrm>
            <a:off x="118001" y="1792616"/>
            <a:ext cx="11878056" cy="4712376"/>
          </a:xfrm>
          <a:prstGeom prst="rect">
            <a:avLst/>
          </a:prstGeom>
          <a:noFill/>
          <a:ln w="12700">
            <a:solidFill>
              <a:schemeClr val="accent1"/>
            </a:solidFill>
          </a:ln>
        </p:spPr>
        <p:txBody>
          <a:bodyPr spcFirstLastPara="1" wrap="square" lIns="121900" tIns="60925" rIns="121900" bIns="60925" anchor="t" anchorCtr="0">
            <a:noAutofit/>
          </a:bodyPr>
          <a:lstStyle/>
          <a:p>
            <a:pPr>
              <a:buClr>
                <a:schemeClr val="tx1"/>
              </a:buClr>
            </a:pPr>
            <a:r>
              <a:rPr lang="da-DK" sz="1400" b="1" u="sng" dirty="0" smtClean="0">
                <a:latin typeface="Verdana" panose="020B0604030504040204" pitchFamily="34" charset="0"/>
                <a:ea typeface="Verdana" panose="020B0604030504040204" pitchFamily="34" charset="0"/>
              </a:rPr>
              <a:t>Vurdering af din </a:t>
            </a:r>
            <a:r>
              <a:rPr lang="da-DK" sz="1400" b="1" u="sng" dirty="0" smtClean="0">
                <a:latin typeface="Verdana" panose="020B0604030504040204" pitchFamily="34" charset="0"/>
                <a:ea typeface="Verdana" panose="020B0604030504040204" pitchFamily="34" charset="0"/>
              </a:rPr>
              <a:t>præstation</a:t>
            </a:r>
          </a:p>
          <a:p>
            <a:pPr>
              <a:buClr>
                <a:schemeClr val="tx1"/>
              </a:buClr>
            </a:pPr>
            <a:endParaRPr lang="da-DK" sz="1400" b="1" u="sng" dirty="0">
              <a:latin typeface="Verdana" panose="020B0604030504040204" pitchFamily="34" charset="0"/>
              <a:ea typeface="Verdana" panose="020B0604030504040204" pitchFamily="34" charset="0"/>
            </a:endParaRPr>
          </a:p>
          <a:p>
            <a:pPr>
              <a:buClr>
                <a:schemeClr val="tx1"/>
              </a:buClr>
            </a:pPr>
            <a:r>
              <a:rPr lang="da-DK" sz="1200" dirty="0" smtClean="0">
                <a:latin typeface="Verdana" panose="020B0604030504040204" pitchFamily="34" charset="0"/>
                <a:ea typeface="Verdana" panose="020B0604030504040204" pitchFamily="34" charset="0"/>
              </a:rPr>
              <a:t>Når </a:t>
            </a:r>
            <a:r>
              <a:rPr lang="da-DK" sz="1200" dirty="0" smtClean="0">
                <a:latin typeface="Verdana" panose="020B0604030504040204" pitchFamily="34" charset="0"/>
                <a:ea typeface="Verdana" panose="020B0604030504040204" pitchFamily="34" charset="0"/>
              </a:rPr>
              <a:t>du er færdig med samtalen med din lærer og censor, skal de bedømme din præstation. Din karakter er en helhedsbedømmelse. Det betyder, </a:t>
            </a:r>
            <a:r>
              <a:rPr lang="da-DK" sz="1200" dirty="0" smtClean="0">
                <a:latin typeface="Verdana" panose="020B0604030504040204" pitchFamily="34" charset="0"/>
                <a:ea typeface="Verdana" panose="020B0604030504040204" pitchFamily="34" charset="0"/>
              </a:rPr>
              <a:t>at </a:t>
            </a:r>
            <a:endParaRPr lang="da-DK" sz="1200" dirty="0" smtClean="0">
              <a:latin typeface="Verdana" panose="020B0604030504040204" pitchFamily="34" charset="0"/>
              <a:ea typeface="Verdana" panose="020B0604030504040204" pitchFamily="34" charset="0"/>
            </a:endParaRPr>
          </a:p>
          <a:p>
            <a:pPr marL="1085850" lvl="2" indent="-171450">
              <a:buClr>
                <a:schemeClr val="tx1"/>
              </a:buClr>
              <a:buFont typeface="Arial" panose="020B0604020202020204" pitchFamily="34" charset="0"/>
              <a:buChar char="•"/>
            </a:pPr>
            <a:r>
              <a:rPr lang="da-DK" sz="1200" dirty="0" smtClean="0">
                <a:latin typeface="Verdana" panose="020B0604030504040204" pitchFamily="34" charset="0"/>
                <a:ea typeface="Verdana" panose="020B0604030504040204" pitchFamily="34" charset="0"/>
              </a:rPr>
              <a:t>planlægningsfasen</a:t>
            </a:r>
          </a:p>
          <a:p>
            <a:pPr marL="1085850" lvl="2" indent="-171450">
              <a:buClr>
                <a:schemeClr val="tx1"/>
              </a:buClr>
              <a:buFont typeface="Arial" panose="020B0604020202020204" pitchFamily="34" charset="0"/>
              <a:buChar char="•"/>
            </a:pPr>
            <a:r>
              <a:rPr lang="da-DK" sz="1200" dirty="0" smtClean="0">
                <a:latin typeface="Verdana" panose="020B0604030504040204" pitchFamily="34" charset="0"/>
                <a:ea typeface="Verdana" panose="020B0604030504040204" pitchFamily="34" charset="0"/>
              </a:rPr>
              <a:t>udførelsesfasen og </a:t>
            </a:r>
          </a:p>
          <a:p>
            <a:pPr marL="1085850" lvl="2" indent="-171450">
              <a:buClr>
                <a:schemeClr val="tx1"/>
              </a:buClr>
              <a:buFont typeface="Arial" panose="020B0604020202020204" pitchFamily="34" charset="0"/>
              <a:buChar char="•"/>
            </a:pPr>
            <a:r>
              <a:rPr lang="da-DK" sz="1200" dirty="0" smtClean="0">
                <a:latin typeface="Verdana" panose="020B0604030504040204" pitchFamily="34" charset="0"/>
                <a:ea typeface="Verdana" panose="020B0604030504040204" pitchFamily="34" charset="0"/>
              </a:rPr>
              <a:t>samtalen</a:t>
            </a:r>
          </a:p>
          <a:p>
            <a:pPr lvl="2">
              <a:buClr>
                <a:schemeClr val="tx1"/>
              </a:buClr>
            </a:pPr>
            <a:r>
              <a:rPr lang="da-DK" sz="1200" dirty="0" smtClean="0">
                <a:latin typeface="Verdana" panose="020B0604030504040204" pitchFamily="34" charset="0"/>
                <a:ea typeface="Verdana" panose="020B0604030504040204" pitchFamily="34" charset="0"/>
              </a:rPr>
              <a:t>tæller med i den samlede karakter.</a:t>
            </a:r>
          </a:p>
          <a:p>
            <a:pPr lvl="1">
              <a:buClr>
                <a:schemeClr val="tx1"/>
              </a:buClr>
            </a:pPr>
            <a:endParaRPr lang="da-DK" sz="1200" dirty="0">
              <a:latin typeface="Verdana" panose="020B0604030504040204" pitchFamily="34" charset="0"/>
              <a:ea typeface="Verdana" panose="020B0604030504040204" pitchFamily="34" charset="0"/>
            </a:endParaRPr>
          </a:p>
          <a:p>
            <a:pPr>
              <a:buClr>
                <a:schemeClr val="tx1"/>
              </a:buClr>
            </a:pPr>
            <a:r>
              <a:rPr lang="da-DK" sz="1200" dirty="0" smtClean="0">
                <a:latin typeface="Verdana" panose="020B0604030504040204" pitchFamily="34" charset="0"/>
                <a:ea typeface="Verdana" panose="020B0604030504040204" pitchFamily="34" charset="0"/>
              </a:rPr>
              <a:t>Det </a:t>
            </a:r>
            <a:r>
              <a:rPr lang="da-DK" sz="1200" dirty="0" smtClean="0">
                <a:latin typeface="Verdana" panose="020B0604030504040204" pitchFamily="34" charset="0"/>
                <a:ea typeface="Verdana" panose="020B0604030504040204" pitchFamily="34" charset="0"/>
              </a:rPr>
              <a:t>kan være godt at kende til vurderingskriterierne. Det er dem, du bliver vurderet ud fra. Din lærer og censor taler derfor sammen om, hvor godt du har gjort det i forhold til:</a:t>
            </a:r>
          </a:p>
          <a:p>
            <a:pPr marL="628650" lvl="1" indent="-171450">
              <a:buClr>
                <a:schemeClr val="tx1"/>
              </a:buClr>
              <a:buFont typeface="Arial" panose="020B0604020202020204" pitchFamily="34" charset="0"/>
              <a:buChar char="•"/>
            </a:pPr>
            <a:r>
              <a:rPr lang="da-DK" sz="1200" dirty="0" smtClean="0">
                <a:latin typeface="Verdana" panose="020B0604030504040204" pitchFamily="34" charset="0"/>
                <a:ea typeface="Verdana" panose="020B0604030504040204" pitchFamily="34" charset="0"/>
              </a:rPr>
              <a:t>om du har løst den opgave, du har fået</a:t>
            </a:r>
          </a:p>
          <a:p>
            <a:pPr marL="628650" lvl="1" indent="-171450">
              <a:buClr>
                <a:schemeClr val="tx1"/>
              </a:buClr>
              <a:buFont typeface="Arial" panose="020B0604020202020204" pitchFamily="34" charset="0"/>
              <a:buChar char="•"/>
            </a:pPr>
            <a:r>
              <a:rPr lang="da-DK" sz="1200" dirty="0" smtClean="0">
                <a:latin typeface="Verdana" panose="020B0604030504040204" pitchFamily="34" charset="0"/>
                <a:ea typeface="Verdana" panose="020B0604030504040204" pitchFamily="34" charset="0"/>
              </a:rPr>
              <a:t>hvordan du har tilrettelagt dit arbejde i køkkenet</a:t>
            </a:r>
          </a:p>
          <a:p>
            <a:pPr marL="628650" lvl="1" indent="-171450">
              <a:buClr>
                <a:schemeClr val="tx1"/>
              </a:buClr>
              <a:buFont typeface="Arial" panose="020B0604020202020204" pitchFamily="34" charset="0"/>
              <a:buChar char="•"/>
            </a:pPr>
            <a:r>
              <a:rPr lang="da-DK" sz="1200" dirty="0" smtClean="0">
                <a:latin typeface="Verdana" panose="020B0604030504040204" pitchFamily="34" charset="0"/>
                <a:ea typeface="Verdana" panose="020B0604030504040204" pitchFamily="34" charset="0"/>
              </a:rPr>
              <a:t>din faglige indsigt</a:t>
            </a:r>
          </a:p>
          <a:p>
            <a:pPr marL="628650" lvl="1" indent="-171450">
              <a:buClr>
                <a:schemeClr val="tx1"/>
              </a:buClr>
              <a:buFont typeface="Arial" panose="020B0604020202020204" pitchFamily="34" charset="0"/>
              <a:buChar char="•"/>
            </a:pPr>
            <a:r>
              <a:rPr lang="da-DK" sz="1200" dirty="0" smtClean="0">
                <a:latin typeface="Verdana" panose="020B0604030504040204" pitchFamily="34" charset="0"/>
                <a:ea typeface="Verdana" panose="020B0604030504040204" pitchFamily="34" charset="0"/>
              </a:rPr>
              <a:t>dit overblik i køkkenet</a:t>
            </a:r>
          </a:p>
          <a:p>
            <a:pPr marL="628650" lvl="1" indent="-171450">
              <a:buClr>
                <a:schemeClr val="tx1"/>
              </a:buClr>
              <a:buFont typeface="Arial" panose="020B0604020202020204" pitchFamily="34" charset="0"/>
              <a:buChar char="•"/>
            </a:pPr>
            <a:r>
              <a:rPr lang="da-DK" sz="1200" dirty="0">
                <a:latin typeface="Verdana" panose="020B0604030504040204" pitchFamily="34" charset="0"/>
                <a:ea typeface="Verdana" panose="020B0604030504040204" pitchFamily="34" charset="0"/>
              </a:rPr>
              <a:t>d</a:t>
            </a:r>
            <a:r>
              <a:rPr lang="da-DK" sz="1200" dirty="0" smtClean="0">
                <a:latin typeface="Verdana" panose="020B0604030504040204" pitchFamily="34" charset="0"/>
                <a:ea typeface="Verdana" panose="020B0604030504040204" pitchFamily="34" charset="0"/>
              </a:rPr>
              <a:t>ine tanker og refleksioner, fx over bæredygtighed, miljø, madspild og madkulturer</a:t>
            </a:r>
          </a:p>
          <a:p>
            <a:pPr marL="628650" lvl="1" indent="-171450">
              <a:buClr>
                <a:schemeClr val="tx1"/>
              </a:buClr>
              <a:buFont typeface="Arial" panose="020B0604020202020204" pitchFamily="34" charset="0"/>
              <a:buChar char="•"/>
            </a:pPr>
            <a:r>
              <a:rPr lang="da-DK" sz="1200" dirty="0" smtClean="0">
                <a:latin typeface="Verdana" panose="020B0604030504040204" pitchFamily="34" charset="0"/>
                <a:ea typeface="Verdana" panose="020B0604030504040204" pitchFamily="34" charset="0"/>
              </a:rPr>
              <a:t>om du har arbejdet hygiejnisk i køkkenet</a:t>
            </a:r>
          </a:p>
          <a:p>
            <a:pPr marL="628650" lvl="1" indent="-171450">
              <a:buClr>
                <a:schemeClr val="tx1"/>
              </a:buClr>
              <a:buFont typeface="Arial" panose="020B0604020202020204" pitchFamily="34" charset="0"/>
              <a:buChar char="•"/>
            </a:pPr>
            <a:r>
              <a:rPr lang="da-DK" sz="1200" dirty="0">
                <a:latin typeface="Verdana" panose="020B0604030504040204" pitchFamily="34" charset="0"/>
                <a:ea typeface="Verdana" panose="020B0604030504040204" pitchFamily="34" charset="0"/>
              </a:rPr>
              <a:t>o</a:t>
            </a:r>
            <a:r>
              <a:rPr lang="da-DK" sz="1200" dirty="0" smtClean="0">
                <a:latin typeface="Verdana" panose="020B0604030504040204" pitchFamily="34" charset="0"/>
                <a:ea typeface="Verdana" panose="020B0604030504040204" pitchFamily="34" charset="0"/>
              </a:rPr>
              <a:t>m din mad smager </a:t>
            </a:r>
            <a:r>
              <a:rPr lang="da-DK" sz="1200" dirty="0" smtClean="0">
                <a:latin typeface="Verdana" panose="020B0604030504040204" pitchFamily="34" charset="0"/>
                <a:ea typeface="Verdana" panose="020B0604030504040204" pitchFamily="34" charset="0"/>
              </a:rPr>
              <a:t>godt</a:t>
            </a:r>
          </a:p>
          <a:p>
            <a:pPr marL="628650" lvl="1" indent="-171450">
              <a:buClr>
                <a:schemeClr val="tx1"/>
              </a:buClr>
              <a:buFont typeface="Arial" panose="020B0604020202020204" pitchFamily="34" charset="0"/>
              <a:buChar char="•"/>
            </a:pPr>
            <a:endParaRPr lang="da-DK" sz="1200" dirty="0">
              <a:latin typeface="Verdana" panose="020B0604030504040204" pitchFamily="34" charset="0"/>
              <a:ea typeface="Verdana" panose="020B0604030504040204" pitchFamily="34" charset="0"/>
            </a:endParaRPr>
          </a:p>
          <a:p>
            <a:pPr marL="628650" lvl="1" indent="-171450">
              <a:buClr>
                <a:schemeClr val="tx1"/>
              </a:buClr>
              <a:buFont typeface="Arial" panose="020B0604020202020204" pitchFamily="34" charset="0"/>
              <a:buChar char="•"/>
            </a:pPr>
            <a:endParaRPr lang="da-DK" sz="1200" dirty="0" smtClean="0">
              <a:latin typeface="Verdana" panose="020B0604030504040204" pitchFamily="34" charset="0"/>
              <a:ea typeface="Verdana" panose="020B0604030504040204" pitchFamily="34" charset="0"/>
            </a:endParaRPr>
          </a:p>
          <a:p>
            <a:r>
              <a:rPr lang="da-DK" sz="1200" dirty="0">
                <a:latin typeface="Verdana" panose="020B0604030504040204" pitchFamily="34" charset="0"/>
                <a:ea typeface="Verdana" panose="020B0604030504040204" pitchFamily="34" charset="0"/>
              </a:rPr>
              <a:t>Hvis </a:t>
            </a:r>
            <a:r>
              <a:rPr lang="da-DK" sz="1200" dirty="0">
                <a:latin typeface="Verdana" panose="020B0604030504040204" pitchFamily="34" charset="0"/>
                <a:ea typeface="Verdana" panose="020B0604030504040204" pitchFamily="34" charset="0"/>
              </a:rPr>
              <a:t>maden ikke helt lykkes, som du havde tænkt, men du kan forklare hvorfor, behøver det ikke få indflydelse på den karakter, din lærer og censor giver for din præstation, da karakteren er et udtryk for en </a:t>
            </a:r>
            <a:r>
              <a:rPr lang="da-DK" sz="1200" dirty="0" smtClean="0">
                <a:latin typeface="Verdana" panose="020B0604030504040204" pitchFamily="34" charset="0"/>
                <a:ea typeface="Verdana" panose="020B0604030504040204" pitchFamily="34" charset="0"/>
              </a:rPr>
              <a:t>helhedsvurdering.</a:t>
            </a:r>
            <a:endParaRPr lang="da-DK" sz="1200" dirty="0">
              <a:latin typeface="Verdana" panose="020B0604030504040204" pitchFamily="34" charset="0"/>
              <a:ea typeface="Verdana" panose="020B0604030504040204" pitchFamily="34" charset="0"/>
            </a:endParaRPr>
          </a:p>
          <a:p>
            <a:endParaRPr lang="da-DK" sz="1200" dirty="0">
              <a:latin typeface="Verdana" panose="020B0604030504040204" pitchFamily="34" charset="0"/>
              <a:ea typeface="Verdana" panose="020B0604030504040204" pitchFamily="34" charset="0"/>
            </a:endParaRPr>
          </a:p>
          <a:p>
            <a:r>
              <a:rPr lang="da-DK" sz="1200" dirty="0" smtClean="0">
                <a:latin typeface="Verdana" panose="020B0604030504040204" pitchFamily="34" charset="0"/>
                <a:ea typeface="Verdana" panose="020B0604030504040204" pitchFamily="34" charset="0"/>
              </a:rPr>
              <a:t>Din </a:t>
            </a:r>
            <a:r>
              <a:rPr lang="da-DK" sz="1200" dirty="0">
                <a:latin typeface="Verdana" panose="020B0604030504040204" pitchFamily="34" charset="0"/>
                <a:ea typeface="Verdana" panose="020B0604030504040204" pitchFamily="34" charset="0"/>
              </a:rPr>
              <a:t>lærer og censor vil også kunne vurdere, om du har lavet mad, som er svært eller let at lave, fx om du har anvendt nogle svære metoder og teknikker. </a:t>
            </a:r>
            <a:r>
              <a:rPr lang="da-DK" sz="1200" dirty="0">
                <a:latin typeface="Verdana" panose="020B0604030504040204" pitchFamily="34" charset="0"/>
                <a:ea typeface="Verdana" panose="020B0604030504040204" pitchFamily="34" charset="0"/>
              </a:rPr>
              <a:t>Hvis du har valgt noget, som er let, vil der være en højere forventning til, at maden er, som den skal være – og omvendt.</a:t>
            </a:r>
          </a:p>
          <a:p>
            <a:pPr marL="742950" lvl="1" indent="-285750">
              <a:buClr>
                <a:schemeClr val="tx1"/>
              </a:buClr>
              <a:buFont typeface="Arial" panose="020B0604020202020204" pitchFamily="34" charset="0"/>
              <a:buChar char="•"/>
            </a:pPr>
            <a:endParaRPr lang="da-DK" sz="1200" dirty="0">
              <a:latin typeface="Verdana" panose="020B0604030504040204" pitchFamily="34" charset="0"/>
              <a:ea typeface="Verdana" panose="020B0604030504040204" pitchFamily="34" charset="0"/>
            </a:endParaRPr>
          </a:p>
          <a:p>
            <a:pPr lvl="1">
              <a:buClr>
                <a:schemeClr val="tx1"/>
              </a:buClr>
            </a:pPr>
            <a:endParaRPr lang="da-DK" sz="1200" dirty="0" smtClean="0">
              <a:latin typeface="Verdana" panose="020B0604030504040204" pitchFamily="34" charset="0"/>
              <a:ea typeface="Verdana" panose="020B0604030504040204" pitchFamily="34" charset="0"/>
            </a:endParaRPr>
          </a:p>
          <a:p>
            <a:pPr marL="742950" lvl="1" indent="-285750">
              <a:buClr>
                <a:schemeClr val="tx1"/>
              </a:buClr>
              <a:buFont typeface="Arial" panose="020B0604020202020204" pitchFamily="34" charset="0"/>
              <a:buChar char="•"/>
            </a:pPr>
            <a:endParaRPr lang="da-DK" sz="1400" dirty="0" smtClean="0">
              <a:latin typeface="Verdana" panose="020B0604030504040204" pitchFamily="34" charset="0"/>
              <a:ea typeface="Verdana" panose="020B0604030504040204" pitchFamily="34" charset="0"/>
            </a:endParaRPr>
          </a:p>
          <a:p>
            <a:pPr lvl="1">
              <a:buClr>
                <a:schemeClr val="tx1"/>
              </a:buClr>
            </a:pPr>
            <a:endParaRPr lang="da-DK" sz="1400" dirty="0" smtClean="0">
              <a:latin typeface="Verdana" panose="020B0604030504040204" pitchFamily="34" charset="0"/>
              <a:ea typeface="Verdana" panose="020B0604030504040204" pitchFamily="34" charset="0"/>
            </a:endParaRPr>
          </a:p>
          <a:p>
            <a:pPr>
              <a:buClr>
                <a:schemeClr val="tx1"/>
              </a:buClr>
            </a:pPr>
            <a:endParaRPr sz="1400" dirty="0">
              <a:latin typeface="Calibri"/>
              <a:ea typeface="Calibri"/>
              <a:cs typeface="Calibri"/>
              <a:sym typeface="Calibri"/>
            </a:endParaRPr>
          </a:p>
        </p:txBody>
      </p:sp>
      <p:sp>
        <p:nvSpPr>
          <p:cNvPr id="6" name="Tekstfelt 5"/>
          <p:cNvSpPr txBox="1"/>
          <p:nvPr/>
        </p:nvSpPr>
        <p:spPr>
          <a:xfrm>
            <a:off x="533140" y="469651"/>
            <a:ext cx="4934406" cy="553998"/>
          </a:xfrm>
          <a:prstGeom prst="rect">
            <a:avLst/>
          </a:prstGeom>
          <a:noFill/>
        </p:spPr>
        <p:txBody>
          <a:bodyPr wrap="square" lIns="0" tIns="0" rIns="0" bIns="0" rtlCol="0">
            <a:spAutoFit/>
          </a:bodyPr>
          <a:lstStyle/>
          <a:p>
            <a:r>
              <a:rPr lang="da-DK" sz="3600" dirty="0" smtClean="0">
                <a:latin typeface="+mj-lt"/>
              </a:rPr>
              <a:t>Vurdering</a:t>
            </a:r>
            <a:endParaRPr lang="da-DK" sz="3600" dirty="0" smtClean="0">
              <a:latin typeface="+mj-lt"/>
            </a:endParaRPr>
          </a:p>
        </p:txBody>
      </p:sp>
    </p:spTree>
    <p:extLst>
      <p:ext uri="{BB962C8B-B14F-4D97-AF65-F5344CB8AC3E}">
        <p14:creationId xmlns:p14="http://schemas.microsoft.com/office/powerpoint/2010/main" val="37782516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BF2D5"/>
        </a:solidFill>
        <a:effectLst/>
      </p:bgPr>
    </p:bg>
    <p:spTree>
      <p:nvGrpSpPr>
        <p:cNvPr id="1" name="Shape 199"/>
        <p:cNvGrpSpPr/>
        <p:nvPr/>
      </p:nvGrpSpPr>
      <p:grpSpPr>
        <a:xfrm>
          <a:off x="0" y="0"/>
          <a:ext cx="0" cy="0"/>
          <a:chOff x="0" y="0"/>
          <a:chExt cx="0" cy="0"/>
        </a:xfrm>
      </p:grpSpPr>
      <p:sp>
        <p:nvSpPr>
          <p:cNvPr id="7" name="Google Shape;192;p24"/>
          <p:cNvSpPr txBox="1">
            <a:spLocks/>
          </p:cNvSpPr>
          <p:nvPr/>
        </p:nvSpPr>
        <p:spPr>
          <a:xfrm>
            <a:off x="533140" y="1255971"/>
            <a:ext cx="9386244" cy="72000"/>
          </a:xfrm>
          <a:prstGeom prst="rect">
            <a:avLst/>
          </a:prstGeom>
          <a:solidFill>
            <a:schemeClr val="dk1"/>
          </a:solid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1200"/>
              </a:spcBef>
              <a:spcAft>
                <a:spcPts val="0"/>
              </a:spcAft>
              <a:buClr>
                <a:schemeClr val="accent1"/>
              </a:buClr>
              <a:buSzPts val="100"/>
              <a:buFont typeface="Arial"/>
              <a:buNone/>
              <a:defRPr sz="100" b="0" i="0" u="none" strike="noStrike" cap="none">
                <a:solidFill>
                  <a:schemeClr val="dk1"/>
                </a:solidFill>
                <a:latin typeface="Verdana"/>
                <a:ea typeface="Verdana"/>
                <a:cs typeface="Verdana"/>
                <a:sym typeface="Verdana"/>
              </a:defRPr>
            </a:lvl1pPr>
            <a:lvl2pPr marL="914400" marR="0" lvl="1" indent="-342900" algn="l" rtl="0">
              <a:lnSpc>
                <a:spcPct val="100000"/>
              </a:lnSpc>
              <a:spcBef>
                <a:spcPts val="600"/>
              </a:spcBef>
              <a:spcAft>
                <a:spcPts val="0"/>
              </a:spcAft>
              <a:buClr>
                <a:schemeClr val="accent1"/>
              </a:buClr>
              <a:buSzPts val="1800"/>
              <a:buFont typeface="Arial"/>
              <a:buChar char="•"/>
              <a:defRPr sz="1800" b="0" i="0" u="none" strike="noStrike" cap="none">
                <a:solidFill>
                  <a:schemeClr val="dk1"/>
                </a:solidFill>
                <a:latin typeface="Verdana"/>
                <a:ea typeface="Verdana"/>
                <a:cs typeface="Verdana"/>
                <a:sym typeface="Verdana"/>
              </a:defRPr>
            </a:lvl2pPr>
            <a:lvl3pPr marL="1371600" marR="0" lvl="2" indent="-342900" algn="l" rtl="0">
              <a:lnSpc>
                <a:spcPct val="100000"/>
              </a:lnSpc>
              <a:spcBef>
                <a:spcPts val="600"/>
              </a:spcBef>
              <a:spcAft>
                <a:spcPts val="0"/>
              </a:spcAft>
              <a:buClr>
                <a:schemeClr val="accent1"/>
              </a:buClr>
              <a:buSzPts val="1800"/>
              <a:buFont typeface="Arial"/>
              <a:buChar char="•"/>
              <a:defRPr sz="1600" b="0" i="0" u="none" strike="noStrike" cap="none">
                <a:solidFill>
                  <a:schemeClr val="dk1"/>
                </a:solidFill>
                <a:latin typeface="Verdana"/>
                <a:ea typeface="Verdana"/>
                <a:cs typeface="Verdana"/>
                <a:sym typeface="Verdana"/>
              </a:defRPr>
            </a:lvl3pPr>
            <a:lvl4pPr marL="1828800" marR="0" lvl="3" indent="-342900" algn="l" rtl="0">
              <a:lnSpc>
                <a:spcPct val="100000"/>
              </a:lnSpc>
              <a:spcBef>
                <a:spcPts val="600"/>
              </a:spcBef>
              <a:spcAft>
                <a:spcPts val="0"/>
              </a:spcAft>
              <a:buClr>
                <a:schemeClr val="dk1"/>
              </a:buClr>
              <a:buSzPts val="1800"/>
              <a:buFont typeface="Arial"/>
              <a:buChar char="​"/>
              <a:defRPr sz="2000" b="1" i="0" u="none" strike="noStrike" cap="none">
                <a:solidFill>
                  <a:schemeClr val="dk1"/>
                </a:solidFill>
                <a:latin typeface="Verdana"/>
                <a:ea typeface="Verdana"/>
                <a:cs typeface="Verdana"/>
                <a:sym typeface="Verdana"/>
              </a:defRPr>
            </a:lvl4pPr>
            <a:lvl5pPr marL="2286000" marR="0" lvl="4" indent="-342900" algn="l" rtl="0">
              <a:lnSpc>
                <a:spcPct val="100000"/>
              </a:lnSpc>
              <a:spcBef>
                <a:spcPts val="600"/>
              </a:spcBef>
              <a:spcAft>
                <a:spcPts val="0"/>
              </a:spcAft>
              <a:buClr>
                <a:schemeClr val="dk1"/>
              </a:buClr>
              <a:buSzPts val="1800"/>
              <a:buFont typeface="Arial"/>
              <a:buChar char="​"/>
              <a:defRPr sz="2000" b="0" i="0" u="none" strike="noStrike" cap="none">
                <a:solidFill>
                  <a:schemeClr val="dk1"/>
                </a:solidFill>
                <a:latin typeface="Verdana"/>
                <a:ea typeface="Verdana"/>
                <a:cs typeface="Verdana"/>
                <a:sym typeface="Verdana"/>
              </a:defRPr>
            </a:lvl5pPr>
            <a:lvl6pPr marL="2743200" marR="0" lvl="5" indent="-342900" algn="l" rtl="0">
              <a:lnSpc>
                <a:spcPct val="100000"/>
              </a:lnSpc>
              <a:spcBef>
                <a:spcPts val="600"/>
              </a:spcBef>
              <a:spcAft>
                <a:spcPts val="0"/>
              </a:spcAft>
              <a:buClr>
                <a:schemeClr val="dk1"/>
              </a:buClr>
              <a:buSzPts val="1800"/>
              <a:buFont typeface="Georgia"/>
              <a:buAutoNum type="arabicParenR"/>
              <a:defRPr sz="1000" b="0" i="0" u="none" strike="noStrike" cap="none">
                <a:solidFill>
                  <a:schemeClr val="dk1"/>
                </a:solidFill>
                <a:latin typeface="Verdana"/>
                <a:ea typeface="Verdana"/>
                <a:cs typeface="Verdana"/>
                <a:sym typeface="Verdana"/>
              </a:defRPr>
            </a:lvl6pPr>
            <a:lvl7pPr marL="3200400" marR="0" lvl="6" indent="-342900" algn="l" rtl="0">
              <a:lnSpc>
                <a:spcPct val="100000"/>
              </a:lnSpc>
              <a:spcBef>
                <a:spcPts val="600"/>
              </a:spcBef>
              <a:spcAft>
                <a:spcPts val="0"/>
              </a:spcAft>
              <a:buClr>
                <a:schemeClr val="dk1"/>
              </a:buClr>
              <a:buSzPts val="1800"/>
              <a:buFont typeface="Georgia"/>
              <a:buAutoNum type="alphaLcParenR"/>
              <a:defRPr sz="1000" b="0" i="0" u="none" strike="noStrike" cap="none">
                <a:solidFill>
                  <a:schemeClr val="dk1"/>
                </a:solidFill>
                <a:latin typeface="Verdana"/>
                <a:ea typeface="Verdana"/>
                <a:cs typeface="Verdana"/>
                <a:sym typeface="Verdana"/>
              </a:defRPr>
            </a:lvl7pPr>
            <a:lvl8pPr marL="3657600" marR="0" lvl="7" indent="-342900" algn="l" rtl="0">
              <a:lnSpc>
                <a:spcPct val="100000"/>
              </a:lnSpc>
              <a:spcBef>
                <a:spcPts val="600"/>
              </a:spcBef>
              <a:spcAft>
                <a:spcPts val="0"/>
              </a:spcAft>
              <a:buClr>
                <a:schemeClr val="dk1"/>
              </a:buClr>
              <a:buSzPts val="1800"/>
              <a:buFont typeface="Arial"/>
              <a:buChar char="•"/>
              <a:defRPr sz="1000" b="0" i="0" u="none" strike="noStrike" cap="none">
                <a:solidFill>
                  <a:schemeClr val="dk1"/>
                </a:solidFill>
                <a:latin typeface="Verdana"/>
                <a:ea typeface="Verdana"/>
                <a:cs typeface="Verdana"/>
                <a:sym typeface="Verdana"/>
              </a:defRPr>
            </a:lvl8pPr>
            <a:lvl9pPr marL="4114800" marR="0" lvl="8" indent="-228600" algn="l" rtl="0">
              <a:lnSpc>
                <a:spcPct val="100000"/>
              </a:lnSpc>
              <a:spcBef>
                <a:spcPts val="600"/>
              </a:spcBef>
              <a:spcAft>
                <a:spcPts val="0"/>
              </a:spcAft>
              <a:buClr>
                <a:schemeClr val="dk1"/>
              </a:buClr>
              <a:buSzPts val="1800"/>
              <a:buFont typeface="Arial"/>
              <a:buNone/>
              <a:defRPr sz="7200" b="0" i="0" u="none" strike="noStrike" cap="none">
                <a:solidFill>
                  <a:schemeClr val="dk1"/>
                </a:solidFill>
                <a:latin typeface="Georgia"/>
                <a:ea typeface="Georgia"/>
                <a:cs typeface="Georgia"/>
                <a:sym typeface="Georgia"/>
              </a:defRPr>
            </a:lvl9pPr>
          </a:lstStyle>
          <a:p>
            <a:pPr marL="0" indent="0">
              <a:spcBef>
                <a:spcPts val="0"/>
              </a:spcBef>
            </a:pPr>
            <a:endParaRPr lang="da-DK" dirty="0"/>
          </a:p>
        </p:txBody>
      </p:sp>
      <p:sp>
        <p:nvSpPr>
          <p:cNvPr id="5" name="Titel 1"/>
          <p:cNvSpPr txBox="1">
            <a:spLocks/>
          </p:cNvSpPr>
          <p:nvPr/>
        </p:nvSpPr>
        <p:spPr>
          <a:xfrm>
            <a:off x="4370278" y="2138786"/>
            <a:ext cx="5826667" cy="712064"/>
          </a:xfrm>
          <a:prstGeom prst="rect">
            <a:avLst/>
          </a:prstGeom>
        </p:spPr>
        <p:txBody>
          <a:bodyPr vert="horz" lIns="0" tIns="0" rIns="0" bIns="0" rtlCol="0" anchor="t" anchorCtr="0">
            <a:noAutofit/>
          </a:bodyPr>
          <a:lstStyle>
            <a:lvl1pPr algn="l" defTabSz="914400" rtl="0" eaLnBrk="1" latinLnBrk="0" hangingPunct="1">
              <a:lnSpc>
                <a:spcPct val="83000"/>
              </a:lnSpc>
              <a:spcBef>
                <a:spcPct val="0"/>
              </a:spcBef>
              <a:buNone/>
              <a:defRPr sz="5400" kern="1200">
                <a:solidFill>
                  <a:schemeClr val="tx1"/>
                </a:solidFill>
                <a:latin typeface="+mj-lt"/>
                <a:ea typeface="+mj-ea"/>
                <a:cs typeface="+mj-cs"/>
              </a:defRPr>
            </a:lvl1pPr>
          </a:lstStyle>
          <a:p>
            <a:pPr>
              <a:lnSpc>
                <a:spcPct val="100000"/>
              </a:lnSpc>
            </a:pPr>
            <a:r>
              <a:rPr lang="da-DK" sz="2000" dirty="0" smtClean="0">
                <a:latin typeface="+mn-lt"/>
              </a:rPr>
              <a:t>Her er et link til en pjece, </a:t>
            </a:r>
          </a:p>
          <a:p>
            <a:pPr>
              <a:lnSpc>
                <a:spcPct val="100000"/>
              </a:lnSpc>
            </a:pPr>
            <a:r>
              <a:rPr lang="da-DK" sz="2000" dirty="0" smtClean="0">
                <a:latin typeface="+mn-lt"/>
              </a:rPr>
              <a:t>hvor du kan læse mere om at gå til prøve</a:t>
            </a:r>
            <a:endParaRPr lang="da-DK" sz="2000" dirty="0">
              <a:latin typeface="+mn-lt"/>
            </a:endParaRPr>
          </a:p>
        </p:txBody>
      </p:sp>
      <p:sp>
        <p:nvSpPr>
          <p:cNvPr id="2" name="Tekstfelt 1"/>
          <p:cNvSpPr txBox="1"/>
          <p:nvPr/>
        </p:nvSpPr>
        <p:spPr>
          <a:xfrm>
            <a:off x="4462233" y="2850850"/>
            <a:ext cx="3870114" cy="369332"/>
          </a:xfrm>
          <a:prstGeom prst="rect">
            <a:avLst/>
          </a:prstGeom>
          <a:noFill/>
        </p:spPr>
        <p:txBody>
          <a:bodyPr wrap="square" lIns="0" tIns="0" rIns="0" bIns="0" rtlCol="0">
            <a:spAutoFit/>
          </a:bodyPr>
          <a:lstStyle/>
          <a:p>
            <a:r>
              <a:rPr lang="da-DK" sz="1200" dirty="0">
                <a:hlinkClick r:id="rId3"/>
              </a:rPr>
              <a:t>Information til elever | Folkeskolens prøver | Børne– og Undervisningsministeriet (uvm.dk)</a:t>
            </a:r>
            <a:endParaRPr lang="da-DK" sz="1200" dirty="0" smtClean="0"/>
          </a:p>
        </p:txBody>
      </p:sp>
      <p:sp>
        <p:nvSpPr>
          <p:cNvPr id="9" name="Tekstfelt 8"/>
          <p:cNvSpPr txBox="1"/>
          <p:nvPr/>
        </p:nvSpPr>
        <p:spPr>
          <a:xfrm>
            <a:off x="4588946" y="3562914"/>
            <a:ext cx="3193838" cy="369332"/>
          </a:xfrm>
          <a:prstGeom prst="rect">
            <a:avLst/>
          </a:prstGeom>
          <a:noFill/>
        </p:spPr>
        <p:txBody>
          <a:bodyPr wrap="square" lIns="0" tIns="0" rIns="0" bIns="0" rtlCol="0">
            <a:spAutoFit/>
          </a:bodyPr>
          <a:lstStyle/>
          <a:p>
            <a:r>
              <a:rPr lang="da-DK" sz="1200" u="sng" dirty="0" smtClean="0"/>
              <a:t>Når siden åbner, så klik på:</a:t>
            </a:r>
          </a:p>
          <a:p>
            <a:r>
              <a:rPr lang="da-DK" sz="1200" dirty="0" smtClean="0"/>
              <a:t>Hent ”Når du skal til prøve” (pdf)</a:t>
            </a:r>
          </a:p>
        </p:txBody>
      </p:sp>
      <p:pic>
        <p:nvPicPr>
          <p:cNvPr id="11" name="Billede 10"/>
          <p:cNvPicPr>
            <a:picLocks noChangeAspect="1"/>
          </p:cNvPicPr>
          <p:nvPr/>
        </p:nvPicPr>
        <p:blipFill rotWithShape="1">
          <a:blip r:embed="rId4"/>
          <a:srcRect l="30987" t="16917" r="34063" b="3500"/>
          <a:stretch/>
        </p:blipFill>
        <p:spPr>
          <a:xfrm>
            <a:off x="742949" y="2028114"/>
            <a:ext cx="2919223" cy="4154500"/>
          </a:xfrm>
          <a:prstGeom prst="rect">
            <a:avLst/>
          </a:prstGeom>
        </p:spPr>
      </p:pic>
      <p:sp>
        <p:nvSpPr>
          <p:cNvPr id="3" name="Titel 2"/>
          <p:cNvSpPr>
            <a:spLocks noGrp="1"/>
          </p:cNvSpPr>
          <p:nvPr>
            <p:ph type="title"/>
          </p:nvPr>
        </p:nvSpPr>
        <p:spPr/>
        <p:txBody>
          <a:bodyPr/>
          <a:lstStyle/>
          <a:p>
            <a:endParaRPr lang="da-DK"/>
          </a:p>
        </p:txBody>
      </p:sp>
    </p:spTree>
    <p:extLst>
      <p:ext uri="{BB962C8B-B14F-4D97-AF65-F5344CB8AC3E}">
        <p14:creationId xmlns:p14="http://schemas.microsoft.com/office/powerpoint/2010/main" val="13629881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BF2D5"/>
        </a:solidFill>
        <a:effectLst/>
      </p:bgPr>
    </p:bg>
    <p:spTree>
      <p:nvGrpSpPr>
        <p:cNvPr id="1" name=""/>
        <p:cNvGrpSpPr/>
        <p:nvPr/>
      </p:nvGrpSpPr>
      <p:grpSpPr>
        <a:xfrm>
          <a:off x="0" y="0"/>
          <a:ext cx="0" cy="0"/>
          <a:chOff x="0" y="0"/>
          <a:chExt cx="0" cy="0"/>
        </a:xfrm>
      </p:grpSpPr>
      <p:sp>
        <p:nvSpPr>
          <p:cNvPr id="3" name="Pladsholder til dato 2"/>
          <p:cNvSpPr>
            <a:spLocks noGrp="1"/>
          </p:cNvSpPr>
          <p:nvPr>
            <p:ph type="dt" sz="half" idx="10"/>
          </p:nvPr>
        </p:nvSpPr>
        <p:spPr/>
        <p:txBody>
          <a:bodyPr/>
          <a:lstStyle/>
          <a:p>
            <a:fld id="{8A75E73A-74E9-49F8-88DB-CF32BA60E985}" type="datetime2">
              <a:rPr lang="da-DK" smtClean="0"/>
              <a:t>2. juni 2023</a:t>
            </a:fld>
            <a:endParaRPr lang="da-DK" dirty="0"/>
          </a:p>
        </p:txBody>
      </p:sp>
      <p:sp>
        <p:nvSpPr>
          <p:cNvPr id="4" name="Pladsholder til slidenummer 3"/>
          <p:cNvSpPr>
            <a:spLocks noGrp="1"/>
          </p:cNvSpPr>
          <p:nvPr>
            <p:ph type="sldNum" sz="quarter" idx="12"/>
          </p:nvPr>
        </p:nvSpPr>
        <p:spPr/>
        <p:txBody>
          <a:bodyPr/>
          <a:lstStyle/>
          <a:p>
            <a:fld id="{24C8C45C-947F-4981-8B3F-4F32E973C901}" type="slidenum">
              <a:rPr lang="da-DK" smtClean="0"/>
              <a:pPr/>
              <a:t>24</a:t>
            </a:fld>
            <a:endParaRPr lang="da-DK" dirty="0"/>
          </a:p>
        </p:txBody>
      </p:sp>
      <p:pic>
        <p:nvPicPr>
          <p:cNvPr id="5" name="Picture 2">
            <a:extLst>
              <a:ext uri="{FF2B5EF4-FFF2-40B4-BE49-F238E27FC236}">
                <a16:creationId xmlns:a16="http://schemas.microsoft.com/office/drawing/2014/main" id="{118EF2DE-D857-44A5-A33D-34F4F7D94D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9663" y="501302"/>
            <a:ext cx="4124897" cy="5853441"/>
          </a:xfrm>
          <a:prstGeom prst="rect">
            <a:avLst/>
          </a:prstGeom>
        </p:spPr>
      </p:pic>
      <p:sp>
        <p:nvSpPr>
          <p:cNvPr id="2" name="Titel 1"/>
          <p:cNvSpPr>
            <a:spLocks noGrp="1"/>
          </p:cNvSpPr>
          <p:nvPr>
            <p:ph type="ctrTitle"/>
          </p:nvPr>
        </p:nvSpPr>
        <p:spPr>
          <a:xfrm>
            <a:off x="3705726" y="1187236"/>
            <a:ext cx="2715579" cy="2678912"/>
          </a:xfrm>
        </p:spPr>
        <p:txBody>
          <a:bodyPr/>
          <a:lstStyle/>
          <a:p>
            <a:pPr>
              <a:lnSpc>
                <a:spcPct val="150000"/>
              </a:lnSpc>
            </a:pPr>
            <a:r>
              <a:rPr lang="da-DK" sz="2800" dirty="0" smtClean="0">
                <a:solidFill>
                  <a:schemeClr val="accent1"/>
                </a:solidFill>
                <a:latin typeface="+mn-lt"/>
              </a:rPr>
              <a:t>Held og lykke med prøven</a:t>
            </a:r>
            <a:br>
              <a:rPr lang="da-DK" sz="2800" dirty="0" smtClean="0">
                <a:solidFill>
                  <a:schemeClr val="accent1"/>
                </a:solidFill>
                <a:latin typeface="+mn-lt"/>
              </a:rPr>
            </a:br>
            <a:r>
              <a:rPr lang="da-DK" sz="2800" dirty="0" smtClean="0">
                <a:solidFill>
                  <a:schemeClr val="accent1"/>
                </a:solidFill>
                <a:latin typeface="+mn-lt"/>
              </a:rPr>
              <a:t>- det er en rigtig sjov dag.</a:t>
            </a:r>
            <a:endParaRPr lang="da-DK" sz="2800" dirty="0">
              <a:solidFill>
                <a:schemeClr val="accent1"/>
              </a:solidFill>
              <a:latin typeface="+mn-lt"/>
            </a:endParaRPr>
          </a:p>
        </p:txBody>
      </p:sp>
    </p:spTree>
    <p:extLst>
      <p:ext uri="{BB962C8B-B14F-4D97-AF65-F5344CB8AC3E}">
        <p14:creationId xmlns:p14="http://schemas.microsoft.com/office/powerpoint/2010/main" val="22249844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3" name="Google Shape;203;p25"/>
          <p:cNvSpPr/>
          <p:nvPr/>
        </p:nvSpPr>
        <p:spPr>
          <a:xfrm>
            <a:off x="511850" y="1695618"/>
            <a:ext cx="9895341" cy="3108600"/>
          </a:xfrm>
          <a:prstGeom prst="rect">
            <a:avLst/>
          </a:prstGeom>
          <a:noFill/>
          <a:ln>
            <a:noFill/>
          </a:ln>
        </p:spPr>
        <p:txBody>
          <a:bodyPr spcFirstLastPara="1" wrap="square" lIns="91425" tIns="45700" rIns="91425" bIns="45700" anchor="t" anchorCtr="0">
            <a:noAutofit/>
          </a:bodyPr>
          <a:lstStyle/>
          <a:p>
            <a:pPr lvl="0">
              <a:buClr>
                <a:schemeClr val="dk1"/>
              </a:buClr>
              <a:buSzPts val="2800"/>
            </a:pPr>
            <a:endParaRPr lang="da-DK" dirty="0" smtClean="0">
              <a:solidFill>
                <a:schemeClr val="dk1"/>
              </a:solidFill>
              <a:latin typeface="Verdana"/>
              <a:ea typeface="Verdana"/>
              <a:cs typeface="Verdana"/>
              <a:sym typeface="Verdana"/>
            </a:endParaRPr>
          </a:p>
          <a:p>
            <a:pPr lvl="0">
              <a:buClr>
                <a:schemeClr val="dk1"/>
              </a:buClr>
              <a:buSzPts val="2800"/>
            </a:pPr>
            <a:endParaRPr lang="da-DK" dirty="0">
              <a:ea typeface="Verdana"/>
              <a:cs typeface="Verdana"/>
              <a:sym typeface="Verdana"/>
            </a:endParaRPr>
          </a:p>
          <a:p>
            <a:pPr lvl="1">
              <a:buClr>
                <a:schemeClr val="dk1"/>
              </a:buClr>
              <a:buSzPts val="2800"/>
            </a:pPr>
            <a:endParaRPr lang="da-DK" sz="2000" dirty="0">
              <a:solidFill>
                <a:schemeClr val="dk1"/>
              </a:solidFill>
              <a:latin typeface="Verdana"/>
              <a:ea typeface="Verdana"/>
              <a:cs typeface="Verdana"/>
              <a:sym typeface="Verdana"/>
            </a:endParaRPr>
          </a:p>
          <a:p>
            <a:pPr marL="342900" lvl="1" indent="-342900">
              <a:buClr>
                <a:schemeClr val="dk1"/>
              </a:buClr>
              <a:buSzPts val="2800"/>
              <a:buFont typeface="Calibri" panose="020F0502020204030204" pitchFamily="34" charset="0"/>
              <a:buChar char="→"/>
            </a:pPr>
            <a:endParaRPr sz="2000" dirty="0">
              <a:solidFill>
                <a:schemeClr val="dk1"/>
              </a:solidFill>
              <a:latin typeface="Verdana"/>
              <a:ea typeface="Verdana"/>
              <a:cs typeface="Verdana"/>
              <a:sym typeface="Verdana"/>
            </a:endParaRPr>
          </a:p>
        </p:txBody>
      </p:sp>
      <p:sp>
        <p:nvSpPr>
          <p:cNvPr id="7" name="Google Shape;192;p24"/>
          <p:cNvSpPr txBox="1">
            <a:spLocks/>
          </p:cNvSpPr>
          <p:nvPr/>
        </p:nvSpPr>
        <p:spPr>
          <a:xfrm>
            <a:off x="533140" y="1255971"/>
            <a:ext cx="9386244" cy="72000"/>
          </a:xfrm>
          <a:prstGeom prst="rect">
            <a:avLst/>
          </a:prstGeom>
          <a:solidFill>
            <a:schemeClr val="dk1"/>
          </a:solid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1200"/>
              </a:spcBef>
              <a:spcAft>
                <a:spcPts val="0"/>
              </a:spcAft>
              <a:buClr>
                <a:schemeClr val="accent1"/>
              </a:buClr>
              <a:buSzPts val="100"/>
              <a:buFont typeface="Arial"/>
              <a:buNone/>
              <a:defRPr sz="100" b="0" i="0" u="none" strike="noStrike" cap="none">
                <a:solidFill>
                  <a:schemeClr val="dk1"/>
                </a:solidFill>
                <a:latin typeface="Verdana"/>
                <a:ea typeface="Verdana"/>
                <a:cs typeface="Verdana"/>
                <a:sym typeface="Verdana"/>
              </a:defRPr>
            </a:lvl1pPr>
            <a:lvl2pPr marL="914400" marR="0" lvl="1" indent="-342900" algn="l" rtl="0">
              <a:lnSpc>
                <a:spcPct val="100000"/>
              </a:lnSpc>
              <a:spcBef>
                <a:spcPts val="600"/>
              </a:spcBef>
              <a:spcAft>
                <a:spcPts val="0"/>
              </a:spcAft>
              <a:buClr>
                <a:schemeClr val="accent1"/>
              </a:buClr>
              <a:buSzPts val="1800"/>
              <a:buFont typeface="Arial"/>
              <a:buChar char="•"/>
              <a:defRPr sz="1800" b="0" i="0" u="none" strike="noStrike" cap="none">
                <a:solidFill>
                  <a:schemeClr val="dk1"/>
                </a:solidFill>
                <a:latin typeface="Verdana"/>
                <a:ea typeface="Verdana"/>
                <a:cs typeface="Verdana"/>
                <a:sym typeface="Verdana"/>
              </a:defRPr>
            </a:lvl2pPr>
            <a:lvl3pPr marL="1371600" marR="0" lvl="2" indent="-342900" algn="l" rtl="0">
              <a:lnSpc>
                <a:spcPct val="100000"/>
              </a:lnSpc>
              <a:spcBef>
                <a:spcPts val="600"/>
              </a:spcBef>
              <a:spcAft>
                <a:spcPts val="0"/>
              </a:spcAft>
              <a:buClr>
                <a:schemeClr val="accent1"/>
              </a:buClr>
              <a:buSzPts val="1800"/>
              <a:buFont typeface="Arial"/>
              <a:buChar char="•"/>
              <a:defRPr sz="1600" b="0" i="0" u="none" strike="noStrike" cap="none">
                <a:solidFill>
                  <a:schemeClr val="dk1"/>
                </a:solidFill>
                <a:latin typeface="Verdana"/>
                <a:ea typeface="Verdana"/>
                <a:cs typeface="Verdana"/>
                <a:sym typeface="Verdana"/>
              </a:defRPr>
            </a:lvl3pPr>
            <a:lvl4pPr marL="1828800" marR="0" lvl="3" indent="-342900" algn="l" rtl="0">
              <a:lnSpc>
                <a:spcPct val="100000"/>
              </a:lnSpc>
              <a:spcBef>
                <a:spcPts val="600"/>
              </a:spcBef>
              <a:spcAft>
                <a:spcPts val="0"/>
              </a:spcAft>
              <a:buClr>
                <a:schemeClr val="dk1"/>
              </a:buClr>
              <a:buSzPts val="1800"/>
              <a:buFont typeface="Arial"/>
              <a:buChar char="​"/>
              <a:defRPr sz="2000" b="1" i="0" u="none" strike="noStrike" cap="none">
                <a:solidFill>
                  <a:schemeClr val="dk1"/>
                </a:solidFill>
                <a:latin typeface="Verdana"/>
                <a:ea typeface="Verdana"/>
                <a:cs typeface="Verdana"/>
                <a:sym typeface="Verdana"/>
              </a:defRPr>
            </a:lvl4pPr>
            <a:lvl5pPr marL="2286000" marR="0" lvl="4" indent="-342900" algn="l" rtl="0">
              <a:lnSpc>
                <a:spcPct val="100000"/>
              </a:lnSpc>
              <a:spcBef>
                <a:spcPts val="600"/>
              </a:spcBef>
              <a:spcAft>
                <a:spcPts val="0"/>
              </a:spcAft>
              <a:buClr>
                <a:schemeClr val="dk1"/>
              </a:buClr>
              <a:buSzPts val="1800"/>
              <a:buFont typeface="Arial"/>
              <a:buChar char="​"/>
              <a:defRPr sz="2000" b="0" i="0" u="none" strike="noStrike" cap="none">
                <a:solidFill>
                  <a:schemeClr val="dk1"/>
                </a:solidFill>
                <a:latin typeface="Verdana"/>
                <a:ea typeface="Verdana"/>
                <a:cs typeface="Verdana"/>
                <a:sym typeface="Verdana"/>
              </a:defRPr>
            </a:lvl5pPr>
            <a:lvl6pPr marL="2743200" marR="0" lvl="5" indent="-342900" algn="l" rtl="0">
              <a:lnSpc>
                <a:spcPct val="100000"/>
              </a:lnSpc>
              <a:spcBef>
                <a:spcPts val="600"/>
              </a:spcBef>
              <a:spcAft>
                <a:spcPts val="0"/>
              </a:spcAft>
              <a:buClr>
                <a:schemeClr val="dk1"/>
              </a:buClr>
              <a:buSzPts val="1800"/>
              <a:buFont typeface="Georgia"/>
              <a:buAutoNum type="arabicParenR"/>
              <a:defRPr sz="1000" b="0" i="0" u="none" strike="noStrike" cap="none">
                <a:solidFill>
                  <a:schemeClr val="dk1"/>
                </a:solidFill>
                <a:latin typeface="Verdana"/>
                <a:ea typeface="Verdana"/>
                <a:cs typeface="Verdana"/>
                <a:sym typeface="Verdana"/>
              </a:defRPr>
            </a:lvl6pPr>
            <a:lvl7pPr marL="3200400" marR="0" lvl="6" indent="-342900" algn="l" rtl="0">
              <a:lnSpc>
                <a:spcPct val="100000"/>
              </a:lnSpc>
              <a:spcBef>
                <a:spcPts val="600"/>
              </a:spcBef>
              <a:spcAft>
                <a:spcPts val="0"/>
              </a:spcAft>
              <a:buClr>
                <a:schemeClr val="dk1"/>
              </a:buClr>
              <a:buSzPts val="1800"/>
              <a:buFont typeface="Georgia"/>
              <a:buAutoNum type="alphaLcParenR"/>
              <a:defRPr sz="1000" b="0" i="0" u="none" strike="noStrike" cap="none">
                <a:solidFill>
                  <a:schemeClr val="dk1"/>
                </a:solidFill>
                <a:latin typeface="Verdana"/>
                <a:ea typeface="Verdana"/>
                <a:cs typeface="Verdana"/>
                <a:sym typeface="Verdana"/>
              </a:defRPr>
            </a:lvl7pPr>
            <a:lvl8pPr marL="3657600" marR="0" lvl="7" indent="-342900" algn="l" rtl="0">
              <a:lnSpc>
                <a:spcPct val="100000"/>
              </a:lnSpc>
              <a:spcBef>
                <a:spcPts val="600"/>
              </a:spcBef>
              <a:spcAft>
                <a:spcPts val="0"/>
              </a:spcAft>
              <a:buClr>
                <a:schemeClr val="dk1"/>
              </a:buClr>
              <a:buSzPts val="1800"/>
              <a:buFont typeface="Arial"/>
              <a:buChar char="•"/>
              <a:defRPr sz="1000" b="0" i="0" u="none" strike="noStrike" cap="none">
                <a:solidFill>
                  <a:schemeClr val="dk1"/>
                </a:solidFill>
                <a:latin typeface="Verdana"/>
                <a:ea typeface="Verdana"/>
                <a:cs typeface="Verdana"/>
                <a:sym typeface="Verdana"/>
              </a:defRPr>
            </a:lvl8pPr>
            <a:lvl9pPr marL="4114800" marR="0" lvl="8" indent="-228600" algn="l" rtl="0">
              <a:lnSpc>
                <a:spcPct val="100000"/>
              </a:lnSpc>
              <a:spcBef>
                <a:spcPts val="600"/>
              </a:spcBef>
              <a:spcAft>
                <a:spcPts val="0"/>
              </a:spcAft>
              <a:buClr>
                <a:schemeClr val="dk1"/>
              </a:buClr>
              <a:buSzPts val="1800"/>
              <a:buFont typeface="Arial"/>
              <a:buNone/>
              <a:defRPr sz="7200" b="0" i="0" u="none" strike="noStrike" cap="none">
                <a:solidFill>
                  <a:schemeClr val="dk1"/>
                </a:solidFill>
                <a:latin typeface="Georgia"/>
                <a:ea typeface="Georgia"/>
                <a:cs typeface="Georgia"/>
                <a:sym typeface="Georgia"/>
              </a:defRPr>
            </a:lvl9pPr>
          </a:lstStyle>
          <a:p>
            <a:pPr marL="0" indent="0">
              <a:spcBef>
                <a:spcPts val="0"/>
              </a:spcBef>
            </a:pPr>
            <a:endParaRPr lang="da-DK" dirty="0"/>
          </a:p>
        </p:txBody>
      </p:sp>
      <p:sp>
        <p:nvSpPr>
          <p:cNvPr id="4" name="Tekstfelt 3"/>
          <p:cNvSpPr txBox="1"/>
          <p:nvPr/>
        </p:nvSpPr>
        <p:spPr>
          <a:xfrm>
            <a:off x="1152493" y="495210"/>
            <a:ext cx="2099734" cy="553998"/>
          </a:xfrm>
          <a:prstGeom prst="rect">
            <a:avLst/>
          </a:prstGeom>
          <a:noFill/>
        </p:spPr>
        <p:txBody>
          <a:bodyPr wrap="square" lIns="0" tIns="0" rIns="0" bIns="0" rtlCol="0">
            <a:spAutoFit/>
          </a:bodyPr>
          <a:lstStyle/>
          <a:p>
            <a:r>
              <a:rPr lang="da-DK" sz="3600" b="1" dirty="0" smtClean="0">
                <a:latin typeface="+mj-lt"/>
                <a:ea typeface="Verdana"/>
                <a:cs typeface="Verdana"/>
                <a:sym typeface="Verdana"/>
              </a:rPr>
              <a:t>Indhold</a:t>
            </a:r>
            <a:endParaRPr lang="da-DK" sz="3600" b="1" dirty="0" smtClean="0">
              <a:latin typeface="+mj-lt"/>
            </a:endParaRPr>
          </a:p>
        </p:txBody>
      </p:sp>
      <p:sp>
        <p:nvSpPr>
          <p:cNvPr id="3" name="Rektangel 2"/>
          <p:cNvSpPr/>
          <p:nvPr/>
        </p:nvSpPr>
        <p:spPr>
          <a:xfrm>
            <a:off x="2541124" y="2003530"/>
            <a:ext cx="6096000" cy="3785652"/>
          </a:xfrm>
          <a:prstGeom prst="rect">
            <a:avLst/>
          </a:prstGeom>
        </p:spPr>
        <p:txBody>
          <a:bodyPr>
            <a:spAutoFit/>
          </a:bodyPr>
          <a:lstStyle/>
          <a:p>
            <a:pPr>
              <a:lnSpc>
                <a:spcPct val="150000"/>
              </a:lnSpc>
              <a:buClr>
                <a:schemeClr val="dk1"/>
              </a:buClr>
              <a:buSzPts val="2800"/>
            </a:pPr>
            <a:r>
              <a:rPr lang="da-DK" sz="1600" dirty="0" smtClean="0">
                <a:solidFill>
                  <a:srgbClr val="007A98"/>
                </a:solidFill>
                <a:ea typeface="Verdana"/>
                <a:cs typeface="Verdana"/>
                <a:sym typeface="Verdana"/>
              </a:rPr>
              <a:t>Til lærere </a:t>
            </a:r>
            <a:r>
              <a:rPr lang="da-DK" sz="1600" dirty="0">
                <a:solidFill>
                  <a:srgbClr val="007A98"/>
                </a:solidFill>
                <a:ea typeface="Verdana"/>
                <a:cs typeface="Verdana"/>
                <a:sym typeface="Verdana"/>
              </a:rPr>
              <a:t>(slide </a:t>
            </a:r>
            <a:r>
              <a:rPr lang="da-DK" sz="1600" dirty="0" smtClean="0">
                <a:solidFill>
                  <a:srgbClr val="007A98"/>
                </a:solidFill>
                <a:ea typeface="Verdana"/>
                <a:cs typeface="Verdana"/>
                <a:sym typeface="Verdana"/>
              </a:rPr>
              <a:t>3-16)</a:t>
            </a:r>
          </a:p>
          <a:p>
            <a:pPr marL="457200" lvl="8" indent="-457200">
              <a:lnSpc>
                <a:spcPct val="150000"/>
              </a:lnSpc>
              <a:buClr>
                <a:schemeClr val="accent3">
                  <a:lumMod val="50000"/>
                </a:schemeClr>
              </a:buClr>
              <a:buSzPts val="2800"/>
              <a:buFont typeface="Arial" panose="020B0604020202020204" pitchFamily="34" charset="0"/>
              <a:buChar char="•"/>
            </a:pPr>
            <a:r>
              <a:rPr lang="da-DK" sz="1600" dirty="0" smtClean="0">
                <a:solidFill>
                  <a:schemeClr val="accent1"/>
                </a:solidFill>
                <a:ea typeface="Verdana"/>
                <a:cs typeface="Verdana"/>
                <a:sym typeface="Verdana"/>
              </a:rPr>
              <a:t>Generel </a:t>
            </a:r>
            <a:r>
              <a:rPr lang="da-DK" sz="1600" dirty="0">
                <a:solidFill>
                  <a:schemeClr val="accent1"/>
                </a:solidFill>
                <a:ea typeface="Verdana"/>
                <a:cs typeface="Verdana"/>
                <a:sym typeface="Verdana"/>
              </a:rPr>
              <a:t>information om prøven </a:t>
            </a:r>
          </a:p>
          <a:p>
            <a:pPr marL="457200" lvl="8" indent="-457200">
              <a:lnSpc>
                <a:spcPct val="150000"/>
              </a:lnSpc>
              <a:buClr>
                <a:schemeClr val="accent3">
                  <a:lumMod val="50000"/>
                </a:schemeClr>
              </a:buClr>
              <a:buSzPts val="2800"/>
              <a:buFont typeface="Arial" panose="020B0604020202020204" pitchFamily="34" charset="0"/>
              <a:buChar char="•"/>
            </a:pPr>
            <a:r>
              <a:rPr lang="da-DK" sz="1600" dirty="0">
                <a:solidFill>
                  <a:schemeClr val="accent1"/>
                </a:solidFill>
                <a:ea typeface="Verdana"/>
                <a:cs typeface="Verdana"/>
                <a:sym typeface="Verdana"/>
              </a:rPr>
              <a:t>Eksempel på en undervisningsbeskrivelse </a:t>
            </a:r>
          </a:p>
          <a:p>
            <a:pPr marL="457200" lvl="8" indent="-457200">
              <a:lnSpc>
                <a:spcPct val="150000"/>
              </a:lnSpc>
              <a:buClr>
                <a:schemeClr val="accent3">
                  <a:lumMod val="50000"/>
                </a:schemeClr>
              </a:buClr>
              <a:buSzPts val="2800"/>
              <a:buFont typeface="Arial" panose="020B0604020202020204" pitchFamily="34" charset="0"/>
              <a:buChar char="•"/>
            </a:pPr>
            <a:r>
              <a:rPr lang="da-DK" sz="1600" dirty="0">
                <a:solidFill>
                  <a:schemeClr val="accent1"/>
                </a:solidFill>
                <a:ea typeface="Verdana"/>
                <a:cs typeface="Verdana"/>
                <a:sym typeface="Verdana"/>
              </a:rPr>
              <a:t>Eksempel på prøveoplæg </a:t>
            </a:r>
          </a:p>
          <a:p>
            <a:pPr marL="457200" lvl="8" indent="-457200">
              <a:lnSpc>
                <a:spcPct val="150000"/>
              </a:lnSpc>
              <a:buClr>
                <a:schemeClr val="accent3">
                  <a:lumMod val="50000"/>
                </a:schemeClr>
              </a:buClr>
              <a:buSzPts val="2800"/>
              <a:buFont typeface="Arial" panose="020B0604020202020204" pitchFamily="34" charset="0"/>
              <a:buChar char="•"/>
            </a:pPr>
            <a:r>
              <a:rPr lang="da-DK" sz="1600" dirty="0">
                <a:solidFill>
                  <a:schemeClr val="accent1"/>
                </a:solidFill>
                <a:ea typeface="Verdana"/>
                <a:cs typeface="Verdana"/>
                <a:sym typeface="Verdana"/>
              </a:rPr>
              <a:t>Links til lovgivning, vejledninger, film mv.</a:t>
            </a:r>
          </a:p>
          <a:p>
            <a:pPr marL="742950" lvl="1" indent="-285750">
              <a:lnSpc>
                <a:spcPct val="150000"/>
              </a:lnSpc>
              <a:buClr>
                <a:schemeClr val="dk1"/>
              </a:buClr>
              <a:buSzPts val="2800"/>
              <a:buFont typeface="Arial" panose="020B0604020202020204" pitchFamily="34" charset="0"/>
              <a:buChar char="•"/>
            </a:pPr>
            <a:endParaRPr lang="da-DK" sz="1600" dirty="0" smtClean="0">
              <a:solidFill>
                <a:srgbClr val="007A98"/>
              </a:solidFill>
              <a:ea typeface="Verdana"/>
              <a:cs typeface="Verdana"/>
              <a:sym typeface="Verdana"/>
            </a:endParaRPr>
          </a:p>
          <a:p>
            <a:pPr>
              <a:lnSpc>
                <a:spcPct val="150000"/>
              </a:lnSpc>
              <a:buClr>
                <a:schemeClr val="dk1"/>
              </a:buClr>
              <a:buSzPts val="2800"/>
            </a:pPr>
            <a:r>
              <a:rPr lang="da-DK" sz="1600" dirty="0" smtClean="0">
                <a:solidFill>
                  <a:srgbClr val="FFC000"/>
                </a:solidFill>
                <a:ea typeface="Verdana"/>
                <a:cs typeface="Verdana"/>
                <a:sym typeface="Verdana"/>
              </a:rPr>
              <a:t>Til elever </a:t>
            </a:r>
            <a:r>
              <a:rPr lang="da-DK" sz="1600" dirty="0">
                <a:solidFill>
                  <a:srgbClr val="FFC000"/>
                </a:solidFill>
                <a:ea typeface="Verdana"/>
                <a:cs typeface="Verdana"/>
                <a:sym typeface="Verdana"/>
              </a:rPr>
              <a:t>(slide </a:t>
            </a:r>
            <a:r>
              <a:rPr lang="da-DK" sz="1600" dirty="0" smtClean="0">
                <a:solidFill>
                  <a:srgbClr val="FFC000"/>
                </a:solidFill>
                <a:ea typeface="Verdana"/>
                <a:cs typeface="Verdana"/>
                <a:sym typeface="Verdana"/>
              </a:rPr>
              <a:t>17-23)</a:t>
            </a:r>
          </a:p>
          <a:p>
            <a:pPr marL="457200" indent="-457200">
              <a:lnSpc>
                <a:spcPct val="150000"/>
              </a:lnSpc>
              <a:buClr>
                <a:schemeClr val="dk1"/>
              </a:buClr>
              <a:buSzPts val="2800"/>
              <a:buFont typeface="Arial" panose="020B0604020202020204" pitchFamily="34" charset="0"/>
              <a:buChar char="•"/>
            </a:pPr>
            <a:r>
              <a:rPr lang="da-DK" sz="1600" dirty="0" smtClean="0">
                <a:solidFill>
                  <a:srgbClr val="FFC000"/>
                </a:solidFill>
                <a:ea typeface="Verdana"/>
                <a:cs typeface="Verdana"/>
                <a:sym typeface="Verdana"/>
              </a:rPr>
              <a:t>Før prøven</a:t>
            </a:r>
          </a:p>
          <a:p>
            <a:pPr marL="457200" indent="-457200">
              <a:lnSpc>
                <a:spcPct val="150000"/>
              </a:lnSpc>
              <a:buClr>
                <a:schemeClr val="dk1"/>
              </a:buClr>
              <a:buSzPts val="2800"/>
              <a:buFont typeface="Arial" panose="020B0604020202020204" pitchFamily="34" charset="0"/>
              <a:buChar char="•"/>
            </a:pPr>
            <a:r>
              <a:rPr lang="da-DK" sz="1600" dirty="0" smtClean="0">
                <a:solidFill>
                  <a:srgbClr val="FFC000"/>
                </a:solidFill>
                <a:ea typeface="Verdana"/>
                <a:cs typeface="Verdana"/>
                <a:sym typeface="Verdana"/>
              </a:rPr>
              <a:t>Prøvens forløb</a:t>
            </a:r>
          </a:p>
          <a:p>
            <a:pPr marL="457200" indent="-457200">
              <a:lnSpc>
                <a:spcPct val="150000"/>
              </a:lnSpc>
              <a:buClr>
                <a:schemeClr val="dk1"/>
              </a:buClr>
              <a:buSzPts val="2800"/>
              <a:buFont typeface="Arial" panose="020B0604020202020204" pitchFamily="34" charset="0"/>
              <a:buChar char="•"/>
            </a:pPr>
            <a:r>
              <a:rPr lang="da-DK" sz="1600" dirty="0" smtClean="0">
                <a:solidFill>
                  <a:srgbClr val="FFC000"/>
                </a:solidFill>
                <a:ea typeface="Verdana"/>
                <a:cs typeface="Verdana"/>
                <a:sym typeface="Verdana"/>
              </a:rPr>
              <a:t>Vurdering af prøven</a:t>
            </a:r>
            <a:endParaRPr lang="da-DK" sz="1600" dirty="0">
              <a:solidFill>
                <a:srgbClr val="FFC000"/>
              </a:solidFill>
              <a:ea typeface="Verdana"/>
              <a:cs typeface="Verdana"/>
              <a:sym typeface="Verdana"/>
            </a:endParaRPr>
          </a:p>
        </p:txBody>
      </p:sp>
    </p:spTree>
    <p:extLst>
      <p:ext uri="{BB962C8B-B14F-4D97-AF65-F5344CB8AC3E}">
        <p14:creationId xmlns:p14="http://schemas.microsoft.com/office/powerpoint/2010/main" val="9911062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a:p>
        </p:txBody>
      </p:sp>
      <p:sp>
        <p:nvSpPr>
          <p:cNvPr id="3" name="Pladsholder til dato 2"/>
          <p:cNvSpPr>
            <a:spLocks noGrp="1"/>
          </p:cNvSpPr>
          <p:nvPr>
            <p:ph type="dt" sz="half" idx="10"/>
          </p:nvPr>
        </p:nvSpPr>
        <p:spPr/>
        <p:txBody>
          <a:bodyPr/>
          <a:lstStyle/>
          <a:p>
            <a:fld id="{8A75E73A-74E9-49F8-88DB-CF32BA60E985}" type="datetime2">
              <a:rPr lang="da-DK" smtClean="0"/>
              <a:t>2. juni 2023</a:t>
            </a:fld>
            <a:endParaRPr lang="da-DK" dirty="0"/>
          </a:p>
        </p:txBody>
      </p:sp>
      <p:sp>
        <p:nvSpPr>
          <p:cNvPr id="4" name="Pladsholder til slidenummer 3"/>
          <p:cNvSpPr>
            <a:spLocks noGrp="1"/>
          </p:cNvSpPr>
          <p:nvPr>
            <p:ph type="sldNum" sz="quarter" idx="12"/>
          </p:nvPr>
        </p:nvSpPr>
        <p:spPr/>
        <p:txBody>
          <a:bodyPr/>
          <a:lstStyle/>
          <a:p>
            <a:fld id="{24C8C45C-947F-4981-8B3F-4F32E973C901}" type="slidenum">
              <a:rPr lang="da-DK" smtClean="0"/>
              <a:pPr/>
              <a:t>4</a:t>
            </a:fld>
            <a:endParaRPr lang="da-DK" dirty="0"/>
          </a:p>
        </p:txBody>
      </p:sp>
      <p:sp>
        <p:nvSpPr>
          <p:cNvPr id="9" name="Pladsholder til tekst 8"/>
          <p:cNvSpPr>
            <a:spLocks noGrp="1"/>
          </p:cNvSpPr>
          <p:nvPr>
            <p:ph type="body" sz="quarter" idx="14"/>
          </p:nvPr>
        </p:nvSpPr>
        <p:spPr/>
        <p:txBody>
          <a:bodyPr/>
          <a:lstStyle/>
          <a:p>
            <a:endParaRPr lang="da-DK"/>
          </a:p>
        </p:txBody>
      </p:sp>
      <p:sp>
        <p:nvSpPr>
          <p:cNvPr id="10" name="Pladsholder til tekst 9"/>
          <p:cNvSpPr>
            <a:spLocks noGrp="1"/>
          </p:cNvSpPr>
          <p:nvPr>
            <p:ph type="body" sz="quarter" idx="15"/>
          </p:nvPr>
        </p:nvSpPr>
        <p:spPr/>
        <p:txBody>
          <a:bodyPr/>
          <a:lstStyle/>
          <a:p>
            <a:endParaRPr lang="da-DK"/>
          </a:p>
        </p:txBody>
      </p:sp>
      <p:pic>
        <p:nvPicPr>
          <p:cNvPr id="5" name="Billede 4"/>
          <p:cNvPicPr>
            <a:picLocks noChangeAspect="1"/>
          </p:cNvPicPr>
          <p:nvPr/>
        </p:nvPicPr>
        <p:blipFill rotWithShape="1">
          <a:blip r:embed="rId2"/>
          <a:srcRect l="21203" t="22556" r="18333" b="27051"/>
          <a:stretch/>
        </p:blipFill>
        <p:spPr>
          <a:xfrm>
            <a:off x="1090864" y="1210222"/>
            <a:ext cx="8566483" cy="4462166"/>
          </a:xfrm>
          <a:prstGeom prst="rect">
            <a:avLst/>
          </a:prstGeom>
        </p:spPr>
      </p:pic>
      <p:sp>
        <p:nvSpPr>
          <p:cNvPr id="6" name="Tekstfelt 5"/>
          <p:cNvSpPr txBox="1"/>
          <p:nvPr/>
        </p:nvSpPr>
        <p:spPr>
          <a:xfrm>
            <a:off x="1090864" y="5750375"/>
            <a:ext cx="2575972" cy="169277"/>
          </a:xfrm>
          <a:prstGeom prst="rect">
            <a:avLst/>
          </a:prstGeom>
          <a:noFill/>
        </p:spPr>
        <p:txBody>
          <a:bodyPr wrap="square" lIns="0" tIns="0" rIns="0" bIns="0" rtlCol="0">
            <a:spAutoFit/>
          </a:bodyPr>
          <a:lstStyle/>
          <a:p>
            <a:r>
              <a:rPr lang="da-DK" sz="1100" i="1" dirty="0" smtClean="0"/>
              <a:t>Figur fra prøvevejledningen</a:t>
            </a:r>
          </a:p>
        </p:txBody>
      </p:sp>
    </p:spTree>
    <p:extLst>
      <p:ext uri="{BB962C8B-B14F-4D97-AF65-F5344CB8AC3E}">
        <p14:creationId xmlns:p14="http://schemas.microsoft.com/office/powerpoint/2010/main" val="28637310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6" name="Tekstfelt 5"/>
          <p:cNvSpPr txBox="1"/>
          <p:nvPr/>
        </p:nvSpPr>
        <p:spPr>
          <a:xfrm>
            <a:off x="127802" y="6592107"/>
            <a:ext cx="2423374" cy="215444"/>
          </a:xfrm>
          <a:prstGeom prst="rect">
            <a:avLst/>
          </a:prstGeom>
          <a:noFill/>
        </p:spPr>
        <p:txBody>
          <a:bodyPr wrap="square" lIns="0" tIns="0" rIns="0" bIns="0" rtlCol="0">
            <a:spAutoFit/>
          </a:bodyPr>
          <a:lstStyle/>
          <a:p>
            <a:r>
              <a:rPr lang="da-DK" sz="1400" i="1" dirty="0" smtClean="0"/>
              <a:t>Prøvevejledningen s. 7-9</a:t>
            </a:r>
          </a:p>
        </p:txBody>
      </p:sp>
      <p:sp>
        <p:nvSpPr>
          <p:cNvPr id="8" name="Google Shape;521;p57"/>
          <p:cNvSpPr/>
          <p:nvPr/>
        </p:nvSpPr>
        <p:spPr>
          <a:xfrm>
            <a:off x="262958" y="2015399"/>
            <a:ext cx="11133056" cy="4088622"/>
          </a:xfrm>
          <a:prstGeom prst="rect">
            <a:avLst/>
          </a:prstGeom>
          <a:noFill/>
          <a:ln w="12700">
            <a:solidFill>
              <a:schemeClr val="accent1"/>
            </a:solidFill>
          </a:ln>
        </p:spPr>
        <p:txBody>
          <a:bodyPr spcFirstLastPara="1" wrap="square" lIns="121900" tIns="60925" rIns="121900" bIns="60925" anchor="t" anchorCtr="0">
            <a:noAutofit/>
          </a:bodyPr>
          <a:lstStyle/>
          <a:p>
            <a:pPr>
              <a:buClr>
                <a:schemeClr val="tx1"/>
              </a:buClr>
            </a:pPr>
            <a:r>
              <a:rPr lang="da-DK" sz="1400" dirty="0" smtClean="0">
                <a:latin typeface="Verdana" panose="020B0604030504040204" pitchFamily="34" charset="0"/>
                <a:ea typeface="Verdana" panose="020B0604030504040204" pitchFamily="34" charset="0"/>
              </a:rPr>
              <a:t>1. </a:t>
            </a:r>
            <a:r>
              <a:rPr lang="da-DK" sz="1400" b="1" u="sng" dirty="0" err="1" smtClean="0">
                <a:latin typeface="Verdana" panose="020B0604030504040204" pitchFamily="34" charset="0"/>
                <a:ea typeface="Verdana" panose="020B0604030504040204" pitchFamily="34" charset="0"/>
              </a:rPr>
              <a:t>Gruppefacilitering</a:t>
            </a:r>
            <a:r>
              <a:rPr lang="da-DK" sz="1400" b="1" u="sng" dirty="0" smtClean="0">
                <a:latin typeface="Verdana" panose="020B0604030504040204" pitchFamily="34" charset="0"/>
                <a:ea typeface="Verdana" panose="020B0604030504040204" pitchFamily="34" charset="0"/>
              </a:rPr>
              <a:t>  </a:t>
            </a:r>
            <a:r>
              <a:rPr lang="da-DK" sz="1400" dirty="0" smtClean="0">
                <a:latin typeface="Verdana" panose="020B0604030504040204" pitchFamily="34" charset="0"/>
                <a:ea typeface="Verdana" panose="020B0604030504040204" pitchFamily="34" charset="0"/>
              </a:rPr>
              <a:t> </a:t>
            </a:r>
          </a:p>
          <a:p>
            <a:pPr lvl="1">
              <a:buClr>
                <a:schemeClr val="tx1"/>
              </a:buClr>
            </a:pPr>
            <a:r>
              <a:rPr lang="da-DK" sz="1400" dirty="0" smtClean="0">
                <a:latin typeface="Verdana" panose="020B0604030504040204" pitchFamily="34" charset="0"/>
                <a:ea typeface="Verdana" panose="020B0604030504040204" pitchFamily="34" charset="0"/>
              </a:rPr>
              <a:t>Inden undervisningen afsluttes vælger eleverne selv, om de vil gå til prøve individuelt eller i gruppe. Du skal hjælpe eleverne med gruppedannelse.</a:t>
            </a:r>
          </a:p>
          <a:p>
            <a:pPr marL="342900" indent="-342900">
              <a:buClr>
                <a:schemeClr val="tx1"/>
              </a:buClr>
              <a:buFont typeface="+mj-lt"/>
              <a:buAutoNum type="arabicPeriod"/>
            </a:pPr>
            <a:endParaRPr lang="da-DK" sz="1400" b="1" dirty="0" smtClean="0">
              <a:latin typeface="Verdana" panose="020B0604030504040204" pitchFamily="34" charset="0"/>
              <a:ea typeface="Verdana" panose="020B0604030504040204" pitchFamily="34" charset="0"/>
            </a:endParaRPr>
          </a:p>
          <a:p>
            <a:pPr>
              <a:buClr>
                <a:schemeClr val="tx1"/>
              </a:buClr>
            </a:pPr>
            <a:r>
              <a:rPr lang="da-DK" sz="1400" dirty="0" smtClean="0">
                <a:latin typeface="Verdana" panose="020B0604030504040204" pitchFamily="34" charset="0"/>
                <a:ea typeface="Verdana" panose="020B0604030504040204" pitchFamily="34" charset="0"/>
              </a:rPr>
              <a:t>2. </a:t>
            </a:r>
            <a:r>
              <a:rPr lang="da-DK" sz="1400" b="1" u="sng" dirty="0" smtClean="0">
                <a:latin typeface="Verdana" panose="020B0604030504040204" pitchFamily="34" charset="0"/>
                <a:ea typeface="Verdana" panose="020B0604030504040204" pitchFamily="34" charset="0"/>
              </a:rPr>
              <a:t>Undervisningsbeskrivelse</a:t>
            </a:r>
          </a:p>
          <a:p>
            <a:pPr marL="742950" lvl="1" indent="-285750">
              <a:buClr>
                <a:schemeClr val="tx1"/>
              </a:buClr>
              <a:buFont typeface="Arial" panose="020B0604020202020204" pitchFamily="34" charset="0"/>
              <a:buChar char="•"/>
            </a:pPr>
            <a:r>
              <a:rPr lang="da-DK" sz="1400" dirty="0" smtClean="0">
                <a:latin typeface="Verdana" panose="020B0604030504040204" pitchFamily="34" charset="0"/>
                <a:ea typeface="Verdana" panose="020B0604030504040204" pitchFamily="34" charset="0"/>
              </a:rPr>
              <a:t>Beskrivelse af organisering af undervisningen (gruppearbejde/individuelt arbejde, elevernes teoretiske undervisning, tematisk undervisning, elevindflydelse mv.)</a:t>
            </a:r>
          </a:p>
          <a:p>
            <a:pPr marL="742950" lvl="1" indent="-285750">
              <a:buClr>
                <a:schemeClr val="tx1"/>
              </a:buClr>
              <a:buFont typeface="Arial" panose="020B0604020202020204" pitchFamily="34" charset="0"/>
              <a:buChar char="•"/>
            </a:pPr>
            <a:r>
              <a:rPr lang="da-DK" sz="1400" dirty="0" smtClean="0">
                <a:latin typeface="Verdana" panose="020B0604030504040204" pitchFamily="34" charset="0"/>
                <a:ea typeface="Verdana" panose="020B0604030504040204" pitchFamily="34" charset="0"/>
              </a:rPr>
              <a:t>Beskrivelse af undervisningens indhold inden for de fire kompetenceområder</a:t>
            </a:r>
          </a:p>
          <a:p>
            <a:pPr marL="742950" lvl="1" indent="-285750">
              <a:buClr>
                <a:schemeClr val="tx1"/>
              </a:buClr>
              <a:buFont typeface="Arial" panose="020B0604020202020204" pitchFamily="34" charset="0"/>
              <a:buChar char="•"/>
            </a:pPr>
            <a:r>
              <a:rPr lang="da-DK" sz="1400" dirty="0" smtClean="0">
                <a:latin typeface="Verdana" panose="020B0604030504040204" pitchFamily="34" charset="0"/>
                <a:ea typeface="Verdana" panose="020B0604030504040204" pitchFamily="34" charset="0"/>
              </a:rPr>
              <a:t>Gennemgå undervisningsbeskrivelse med eleverne, så de kender grundlaget for prøveoplæggene</a:t>
            </a:r>
          </a:p>
          <a:p>
            <a:pPr lvl="1">
              <a:buClr>
                <a:schemeClr val="tx1"/>
              </a:buClr>
            </a:pPr>
            <a:endParaRPr lang="da-DK" sz="1400" b="1" dirty="0" smtClean="0">
              <a:latin typeface="Verdana" panose="020B0604030504040204" pitchFamily="34" charset="0"/>
              <a:ea typeface="Verdana" panose="020B0604030504040204" pitchFamily="34" charset="0"/>
            </a:endParaRPr>
          </a:p>
          <a:p>
            <a:pPr>
              <a:buClr>
                <a:schemeClr val="tx1"/>
              </a:buClr>
            </a:pPr>
            <a:r>
              <a:rPr lang="da-DK" sz="1400" dirty="0" smtClean="0">
                <a:latin typeface="Verdana" panose="020B0604030504040204" pitchFamily="34" charset="0"/>
                <a:ea typeface="Verdana" panose="020B0604030504040204" pitchFamily="34" charset="0"/>
              </a:rPr>
              <a:t>3.</a:t>
            </a:r>
            <a:r>
              <a:rPr lang="da-DK" sz="1400" b="1" dirty="0" smtClean="0">
                <a:latin typeface="Verdana" panose="020B0604030504040204" pitchFamily="34" charset="0"/>
                <a:ea typeface="Verdana" panose="020B0604030504040204" pitchFamily="34" charset="0"/>
              </a:rPr>
              <a:t> </a:t>
            </a:r>
            <a:r>
              <a:rPr lang="da-DK" sz="1400" b="1" u="sng" dirty="0" smtClean="0">
                <a:latin typeface="Verdana" panose="020B0604030504040204" pitchFamily="34" charset="0"/>
                <a:ea typeface="Verdana" panose="020B0604030504040204" pitchFamily="34" charset="0"/>
              </a:rPr>
              <a:t>Prøveoplæg</a:t>
            </a:r>
            <a:endParaRPr lang="da-DK" sz="1400" u="sng" dirty="0" smtClean="0">
              <a:latin typeface="Verdana" panose="020B0604030504040204" pitchFamily="34" charset="0"/>
              <a:ea typeface="Verdana" panose="020B0604030504040204" pitchFamily="34" charset="0"/>
            </a:endParaRPr>
          </a:p>
          <a:p>
            <a:pPr lvl="1">
              <a:buClr>
                <a:schemeClr val="tx1"/>
              </a:buClr>
            </a:pPr>
            <a:r>
              <a:rPr lang="da-DK" sz="1400" dirty="0" smtClean="0">
                <a:latin typeface="Verdana" panose="020B0604030504040204" pitchFamily="34" charset="0"/>
                <a:ea typeface="Verdana" panose="020B0604030504040204" pitchFamily="34" charset="0"/>
              </a:rPr>
              <a:t>Prøveoplæggene har afsæt i undervisningsbeskrivelsen</a:t>
            </a:r>
          </a:p>
          <a:p>
            <a:pPr marL="742950" lvl="1" indent="-285750">
              <a:buClr>
                <a:schemeClr val="tx1"/>
              </a:buClr>
              <a:buFont typeface="Arial" panose="020B0604020202020204" pitchFamily="34" charset="0"/>
              <a:buChar char="•"/>
            </a:pPr>
            <a:r>
              <a:rPr lang="da-DK" sz="1400" dirty="0" smtClean="0">
                <a:latin typeface="Verdana" panose="020B0604030504040204" pitchFamily="34" charset="0"/>
                <a:ea typeface="Verdana" panose="020B0604030504040204" pitchFamily="34" charset="0"/>
              </a:rPr>
              <a:t>Ukendt for eleverne</a:t>
            </a:r>
          </a:p>
          <a:p>
            <a:pPr marL="742950" lvl="1" indent="-285750">
              <a:buClr>
                <a:schemeClr val="tx1"/>
              </a:buClr>
              <a:buFont typeface="Arial" panose="020B0604020202020204" pitchFamily="34" charset="0"/>
              <a:buChar char="•"/>
            </a:pPr>
            <a:r>
              <a:rPr lang="da-DK" sz="1400" dirty="0" smtClean="0">
                <a:latin typeface="Verdana" panose="020B0604030504040204" pitchFamily="34" charset="0"/>
                <a:ea typeface="Verdana" panose="020B0604030504040204" pitchFamily="34" charset="0"/>
              </a:rPr>
              <a:t>Formuleres præcist</a:t>
            </a:r>
          </a:p>
          <a:p>
            <a:pPr marL="742950" lvl="1" indent="-285750">
              <a:buClr>
                <a:schemeClr val="tx1"/>
              </a:buClr>
              <a:buFont typeface="Arial" panose="020B0604020202020204" pitchFamily="34" charset="0"/>
              <a:buChar char="•"/>
            </a:pPr>
            <a:r>
              <a:rPr lang="da-DK" sz="1400" dirty="0" smtClean="0">
                <a:latin typeface="Verdana" panose="020B0604030504040204" pitchFamily="34" charset="0"/>
                <a:ea typeface="Verdana" panose="020B0604030504040204" pitchFamily="34" charset="0"/>
              </a:rPr>
              <a:t>Samme grad af bundne krav og frie valg</a:t>
            </a:r>
          </a:p>
          <a:p>
            <a:pPr lvl="1">
              <a:buClr>
                <a:schemeClr val="tx1"/>
              </a:buClr>
            </a:pPr>
            <a:endParaRPr lang="da-DK" sz="1400" dirty="0" smtClean="0">
              <a:latin typeface="Verdana" panose="020B0604030504040204" pitchFamily="34" charset="0"/>
              <a:ea typeface="Verdana" panose="020B0604030504040204" pitchFamily="34" charset="0"/>
            </a:endParaRPr>
          </a:p>
          <a:p>
            <a:pPr>
              <a:buClr>
                <a:schemeClr val="tx1"/>
              </a:buClr>
            </a:pPr>
            <a:r>
              <a:rPr lang="da-DK" sz="1400" dirty="0" smtClean="0">
                <a:latin typeface="Verdana" panose="020B0604030504040204" pitchFamily="34" charset="0"/>
                <a:ea typeface="Verdana" panose="020B0604030504040204" pitchFamily="34" charset="0"/>
              </a:rPr>
              <a:t>4. </a:t>
            </a:r>
            <a:r>
              <a:rPr lang="da-DK" sz="1400" b="1" u="sng" dirty="0" smtClean="0">
                <a:latin typeface="Verdana" panose="020B0604030504040204" pitchFamily="34" charset="0"/>
                <a:ea typeface="Verdana" panose="020B0604030504040204" pitchFamily="34" charset="0"/>
              </a:rPr>
              <a:t>Kontakt til censor</a:t>
            </a:r>
            <a:r>
              <a:rPr lang="da-DK" sz="1400" dirty="0" smtClean="0">
                <a:latin typeface="Verdana" panose="020B0604030504040204" pitchFamily="34" charset="0"/>
                <a:ea typeface="Verdana" panose="020B0604030504040204" pitchFamily="34" charset="0"/>
              </a:rPr>
              <a:t> </a:t>
            </a:r>
          </a:p>
          <a:p>
            <a:pPr lvl="1">
              <a:buClr>
                <a:schemeClr val="tx1"/>
              </a:buClr>
            </a:pPr>
            <a:r>
              <a:rPr lang="da-DK" sz="1400" dirty="0" smtClean="0">
                <a:latin typeface="Verdana" panose="020B0604030504040204" pitchFamily="34" charset="0"/>
                <a:ea typeface="Verdana" panose="020B0604030504040204" pitchFamily="34" charset="0"/>
              </a:rPr>
              <a:t>Send undervisningsbeskrivelse og prøveoplæg til censor senest 14 kalenderdage inden udførelsesfasen.</a:t>
            </a:r>
            <a:endParaRPr sz="1400" dirty="0">
              <a:latin typeface="Calibri"/>
              <a:ea typeface="Calibri"/>
              <a:cs typeface="Calibri"/>
              <a:sym typeface="Calibri"/>
            </a:endParaRPr>
          </a:p>
        </p:txBody>
      </p:sp>
      <p:sp>
        <p:nvSpPr>
          <p:cNvPr id="12" name="Tekstfelt 11"/>
          <p:cNvSpPr txBox="1"/>
          <p:nvPr/>
        </p:nvSpPr>
        <p:spPr>
          <a:xfrm>
            <a:off x="908458" y="812136"/>
            <a:ext cx="7468924" cy="553998"/>
          </a:xfrm>
          <a:prstGeom prst="rect">
            <a:avLst/>
          </a:prstGeom>
          <a:noFill/>
        </p:spPr>
        <p:txBody>
          <a:bodyPr wrap="square" lIns="0" tIns="0" rIns="0" bIns="0" rtlCol="0">
            <a:spAutoFit/>
          </a:bodyPr>
          <a:lstStyle/>
          <a:p>
            <a:r>
              <a:rPr lang="da-DK" sz="3600" b="1" dirty="0" smtClean="0">
                <a:latin typeface="+mj-lt"/>
                <a:ea typeface="Verdana"/>
                <a:cs typeface="Verdana"/>
                <a:sym typeface="Verdana"/>
              </a:rPr>
              <a:t>Forløbet frem mod prøven</a:t>
            </a:r>
            <a:endParaRPr lang="da-DK" sz="3600" b="1" dirty="0" smtClean="0">
              <a:latin typeface="+mj-lt"/>
            </a:endParaRPr>
          </a:p>
        </p:txBody>
      </p:sp>
      <p:sp>
        <p:nvSpPr>
          <p:cNvPr id="5" name="Pladsholder til tekst 4"/>
          <p:cNvSpPr>
            <a:spLocks noGrp="1"/>
          </p:cNvSpPr>
          <p:nvPr>
            <p:ph type="body" sz="quarter" idx="14"/>
          </p:nvPr>
        </p:nvSpPr>
        <p:spPr/>
        <p:txBody>
          <a:bodyPr/>
          <a:lstStyle/>
          <a:p>
            <a:endParaRPr lang="da-DK"/>
          </a:p>
        </p:txBody>
      </p:sp>
      <p:sp>
        <p:nvSpPr>
          <p:cNvPr id="7" name="Pladsholder til tekst 6"/>
          <p:cNvSpPr>
            <a:spLocks noGrp="1"/>
          </p:cNvSpPr>
          <p:nvPr>
            <p:ph type="body" sz="quarter" idx="15"/>
          </p:nvPr>
        </p:nvSpPr>
        <p:spPr/>
        <p:txBody>
          <a:bodyPr/>
          <a:lstStyle/>
          <a:p>
            <a:endParaRPr lang="da-DK"/>
          </a:p>
        </p:txBody>
      </p:sp>
    </p:spTree>
    <p:extLst>
      <p:ext uri="{BB962C8B-B14F-4D97-AF65-F5344CB8AC3E}">
        <p14:creationId xmlns:p14="http://schemas.microsoft.com/office/powerpoint/2010/main" val="6765995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dato 2"/>
          <p:cNvSpPr>
            <a:spLocks noGrp="1"/>
          </p:cNvSpPr>
          <p:nvPr>
            <p:ph type="dt" sz="half" idx="10"/>
          </p:nvPr>
        </p:nvSpPr>
        <p:spPr/>
        <p:txBody>
          <a:bodyPr/>
          <a:lstStyle/>
          <a:p>
            <a:fld id="{8A75E73A-74E9-49F8-88DB-CF32BA60E985}" type="datetime2">
              <a:rPr lang="da-DK" smtClean="0"/>
              <a:t>2. juni 2023</a:t>
            </a:fld>
            <a:endParaRPr lang="da-DK" dirty="0"/>
          </a:p>
        </p:txBody>
      </p:sp>
      <p:sp>
        <p:nvSpPr>
          <p:cNvPr id="4" name="Pladsholder til slidenummer 3"/>
          <p:cNvSpPr>
            <a:spLocks noGrp="1"/>
          </p:cNvSpPr>
          <p:nvPr>
            <p:ph type="sldNum" sz="quarter" idx="12"/>
          </p:nvPr>
        </p:nvSpPr>
        <p:spPr/>
        <p:txBody>
          <a:bodyPr/>
          <a:lstStyle/>
          <a:p>
            <a:fld id="{24C8C45C-947F-4981-8B3F-4F32E973C901}" type="slidenum">
              <a:rPr lang="da-DK" smtClean="0"/>
              <a:pPr/>
              <a:t>6</a:t>
            </a:fld>
            <a:endParaRPr lang="da-DK" dirty="0"/>
          </a:p>
        </p:txBody>
      </p:sp>
      <p:pic>
        <p:nvPicPr>
          <p:cNvPr id="5" name="Billede 4"/>
          <p:cNvPicPr>
            <a:picLocks noChangeAspect="1"/>
          </p:cNvPicPr>
          <p:nvPr/>
        </p:nvPicPr>
        <p:blipFill rotWithShape="1">
          <a:blip r:embed="rId2"/>
          <a:srcRect l="23935" t="19670" r="16736" b="48742"/>
          <a:stretch/>
        </p:blipFill>
        <p:spPr>
          <a:xfrm>
            <a:off x="698404" y="1363578"/>
            <a:ext cx="10534249" cy="3505315"/>
          </a:xfrm>
          <a:prstGeom prst="rect">
            <a:avLst/>
          </a:prstGeom>
        </p:spPr>
      </p:pic>
      <p:sp>
        <p:nvSpPr>
          <p:cNvPr id="6" name="Tekstfelt 5"/>
          <p:cNvSpPr txBox="1"/>
          <p:nvPr/>
        </p:nvSpPr>
        <p:spPr>
          <a:xfrm>
            <a:off x="698404" y="4929748"/>
            <a:ext cx="1871974" cy="169277"/>
          </a:xfrm>
          <a:prstGeom prst="rect">
            <a:avLst/>
          </a:prstGeom>
          <a:noFill/>
        </p:spPr>
        <p:txBody>
          <a:bodyPr wrap="square" lIns="0" tIns="0" rIns="0" bIns="0" rtlCol="0">
            <a:spAutoFit/>
          </a:bodyPr>
          <a:lstStyle/>
          <a:p>
            <a:r>
              <a:rPr lang="da-DK" sz="1100" i="1" dirty="0" smtClean="0"/>
              <a:t>Figur fra vejledningen</a:t>
            </a:r>
          </a:p>
        </p:txBody>
      </p:sp>
    </p:spTree>
    <p:extLst>
      <p:ext uri="{BB962C8B-B14F-4D97-AF65-F5344CB8AC3E}">
        <p14:creationId xmlns:p14="http://schemas.microsoft.com/office/powerpoint/2010/main" val="10070808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6" name="Tekstfelt 5"/>
          <p:cNvSpPr txBox="1"/>
          <p:nvPr/>
        </p:nvSpPr>
        <p:spPr>
          <a:xfrm>
            <a:off x="127802" y="6592107"/>
            <a:ext cx="2423374" cy="215444"/>
          </a:xfrm>
          <a:prstGeom prst="rect">
            <a:avLst/>
          </a:prstGeom>
          <a:noFill/>
        </p:spPr>
        <p:txBody>
          <a:bodyPr wrap="square" lIns="0" tIns="0" rIns="0" bIns="0" rtlCol="0">
            <a:spAutoFit/>
          </a:bodyPr>
          <a:lstStyle/>
          <a:p>
            <a:r>
              <a:rPr lang="da-DK" sz="1400" i="1" dirty="0" smtClean="0"/>
              <a:t>Prøvevejledningen s. 9-12</a:t>
            </a:r>
          </a:p>
        </p:txBody>
      </p:sp>
      <p:sp>
        <p:nvSpPr>
          <p:cNvPr id="8" name="Google Shape;521;p57"/>
          <p:cNvSpPr/>
          <p:nvPr/>
        </p:nvSpPr>
        <p:spPr>
          <a:xfrm>
            <a:off x="573522" y="2141621"/>
            <a:ext cx="11133056" cy="3497179"/>
          </a:xfrm>
          <a:prstGeom prst="rect">
            <a:avLst/>
          </a:prstGeom>
          <a:noFill/>
          <a:ln w="12700">
            <a:solidFill>
              <a:schemeClr val="accent1"/>
            </a:solidFill>
          </a:ln>
        </p:spPr>
        <p:txBody>
          <a:bodyPr spcFirstLastPara="1" wrap="square" lIns="121900" tIns="60925" rIns="121900" bIns="60925" anchor="t" anchorCtr="0">
            <a:noAutofit/>
          </a:bodyPr>
          <a:lstStyle/>
          <a:p>
            <a:pPr>
              <a:buClr>
                <a:schemeClr val="tx1"/>
              </a:buClr>
            </a:pPr>
            <a:r>
              <a:rPr lang="da-DK" sz="1400" dirty="0" smtClean="0">
                <a:latin typeface="Verdana" panose="020B0604030504040204" pitchFamily="34" charset="0"/>
                <a:ea typeface="Verdana" panose="020B0604030504040204" pitchFamily="34" charset="0"/>
              </a:rPr>
              <a:t>1. </a:t>
            </a:r>
            <a:r>
              <a:rPr lang="da-DK" sz="1400" b="1" u="sng" dirty="0" smtClean="0">
                <a:latin typeface="Verdana" panose="020B0604030504040204" pitchFamily="34" charset="0"/>
                <a:ea typeface="Verdana" panose="020B0604030504040204" pitchFamily="34" charset="0"/>
              </a:rPr>
              <a:t>Planlægningsfasen</a:t>
            </a:r>
            <a:r>
              <a:rPr lang="da-DK" sz="1400" dirty="0" smtClean="0">
                <a:latin typeface="Verdana" panose="020B0604030504040204" pitchFamily="34" charset="0"/>
                <a:ea typeface="Verdana" panose="020B0604030504040204" pitchFamily="34" charset="0"/>
              </a:rPr>
              <a:t> </a:t>
            </a:r>
          </a:p>
          <a:p>
            <a:pPr lvl="1">
              <a:buClr>
                <a:schemeClr val="tx1"/>
              </a:buClr>
            </a:pPr>
            <a:r>
              <a:rPr lang="da-DK" sz="1400" dirty="0" smtClean="0">
                <a:latin typeface="Verdana" panose="020B0604030504040204" pitchFamily="34" charset="0"/>
                <a:ea typeface="Verdana" panose="020B0604030504040204" pitchFamily="34" charset="0"/>
              </a:rPr>
              <a:t>Eleverne trækker ved lodtrækning deres prøveoplæg og udarbejder deres planlægningsseddel, som består af:</a:t>
            </a:r>
          </a:p>
          <a:p>
            <a:pPr marL="742950" lvl="1" indent="-285750">
              <a:buClr>
                <a:schemeClr val="tx1"/>
              </a:buClr>
              <a:buFont typeface="Arial" panose="020B0604020202020204" pitchFamily="34" charset="0"/>
              <a:buChar char="•"/>
            </a:pPr>
            <a:r>
              <a:rPr lang="da-DK" sz="1400" dirty="0">
                <a:latin typeface="Verdana" panose="020B0604030504040204" pitchFamily="34" charset="0"/>
                <a:ea typeface="Verdana" panose="020B0604030504040204" pitchFamily="34" charset="0"/>
              </a:rPr>
              <a:t>h</a:t>
            </a:r>
            <a:r>
              <a:rPr lang="da-DK" sz="1400" dirty="0" smtClean="0">
                <a:latin typeface="Verdana" panose="020B0604030504040204" pitchFamily="34" charset="0"/>
                <a:ea typeface="Verdana" panose="020B0604030504040204" pitchFamily="34" charset="0"/>
              </a:rPr>
              <a:t>vad de vil lave</a:t>
            </a:r>
          </a:p>
          <a:p>
            <a:pPr marL="742950" lvl="1" indent="-285750">
              <a:buClr>
                <a:schemeClr val="tx1"/>
              </a:buClr>
              <a:buFont typeface="Arial" panose="020B0604020202020204" pitchFamily="34" charset="0"/>
              <a:buChar char="•"/>
            </a:pPr>
            <a:r>
              <a:rPr lang="da-DK" sz="1400" dirty="0" smtClean="0">
                <a:latin typeface="Verdana" panose="020B0604030504040204" pitchFamily="34" charset="0"/>
                <a:ea typeface="Verdana" panose="020B0604030504040204" pitchFamily="34" charset="0"/>
              </a:rPr>
              <a:t>‘opskrifter’ eller egne noter</a:t>
            </a:r>
          </a:p>
          <a:p>
            <a:pPr marL="742950" lvl="1" indent="-285750">
              <a:buClr>
                <a:schemeClr val="tx1"/>
              </a:buClr>
              <a:buFont typeface="Arial" panose="020B0604020202020204" pitchFamily="34" charset="0"/>
              <a:buChar char="•"/>
            </a:pPr>
            <a:r>
              <a:rPr lang="da-DK" sz="1400" dirty="0">
                <a:latin typeface="Verdana" panose="020B0604030504040204" pitchFamily="34" charset="0"/>
                <a:ea typeface="Verdana" panose="020B0604030504040204" pitchFamily="34" charset="0"/>
              </a:rPr>
              <a:t>a</a:t>
            </a:r>
            <a:r>
              <a:rPr lang="da-DK" sz="1400" dirty="0" smtClean="0">
                <a:latin typeface="Verdana" panose="020B0604030504040204" pitchFamily="34" charset="0"/>
                <a:ea typeface="Verdana" panose="020B0604030504040204" pitchFamily="34" charset="0"/>
              </a:rPr>
              <a:t>rbejdsgang - samlet for </a:t>
            </a:r>
            <a:r>
              <a:rPr lang="da-DK" sz="1400" i="1" dirty="0" smtClean="0">
                <a:latin typeface="Verdana" panose="020B0604030504040204" pitchFamily="34" charset="0"/>
                <a:ea typeface="Verdana" panose="020B0604030504040204" pitchFamily="34" charset="0"/>
              </a:rPr>
              <a:t>alle</a:t>
            </a:r>
            <a:r>
              <a:rPr lang="da-DK" sz="1400" dirty="0" smtClean="0">
                <a:latin typeface="Verdana" panose="020B0604030504040204" pitchFamily="34" charset="0"/>
                <a:ea typeface="Verdana" panose="020B0604030504040204" pitchFamily="34" charset="0"/>
              </a:rPr>
              <a:t> elementerne, eleverne skal udføre</a:t>
            </a:r>
          </a:p>
          <a:p>
            <a:pPr marL="742950" lvl="1" indent="-285750">
              <a:buClr>
                <a:schemeClr val="tx1"/>
              </a:buClr>
              <a:buFont typeface="Arial" panose="020B0604020202020204" pitchFamily="34" charset="0"/>
              <a:buChar char="•"/>
            </a:pPr>
            <a:r>
              <a:rPr lang="da-DK" sz="1400" dirty="0">
                <a:latin typeface="Verdana" panose="020B0604030504040204" pitchFamily="34" charset="0"/>
                <a:ea typeface="Verdana" panose="020B0604030504040204" pitchFamily="34" charset="0"/>
              </a:rPr>
              <a:t>i</a:t>
            </a:r>
            <a:r>
              <a:rPr lang="da-DK" sz="1400" dirty="0" smtClean="0">
                <a:latin typeface="Verdana" panose="020B0604030504040204" pitchFamily="34" charset="0"/>
                <a:ea typeface="Verdana" panose="020B0604030504040204" pitchFamily="34" charset="0"/>
              </a:rPr>
              <a:t>ndkøbsliste</a:t>
            </a:r>
          </a:p>
          <a:p>
            <a:pPr lvl="1">
              <a:buClr>
                <a:schemeClr val="tx1"/>
              </a:buClr>
            </a:pPr>
            <a:endParaRPr lang="da-DK" sz="1400" dirty="0" smtClean="0">
              <a:latin typeface="Verdana" panose="020B0604030504040204" pitchFamily="34" charset="0"/>
              <a:ea typeface="Verdana" panose="020B0604030504040204" pitchFamily="34" charset="0"/>
            </a:endParaRPr>
          </a:p>
          <a:p>
            <a:pPr>
              <a:buClr>
                <a:schemeClr val="tx1"/>
              </a:buClr>
            </a:pPr>
            <a:r>
              <a:rPr lang="da-DK" sz="1400" dirty="0" smtClean="0">
                <a:latin typeface="Verdana" panose="020B0604030504040204" pitchFamily="34" charset="0"/>
                <a:ea typeface="Verdana" panose="020B0604030504040204" pitchFamily="34" charset="0"/>
              </a:rPr>
              <a:t>2. </a:t>
            </a:r>
            <a:r>
              <a:rPr lang="da-DK" sz="1400" b="1" u="sng" dirty="0" smtClean="0">
                <a:latin typeface="Verdana" panose="020B0604030504040204" pitchFamily="34" charset="0"/>
                <a:ea typeface="Verdana" panose="020B0604030504040204" pitchFamily="34" charset="0"/>
              </a:rPr>
              <a:t>Udførelsesfasen</a:t>
            </a:r>
          </a:p>
          <a:p>
            <a:pPr lvl="1">
              <a:buClr>
                <a:schemeClr val="tx1"/>
              </a:buClr>
            </a:pPr>
            <a:r>
              <a:rPr lang="da-DK" sz="1400" dirty="0" smtClean="0">
                <a:latin typeface="Verdana" panose="020B0604030504040204" pitchFamily="34" charset="0"/>
                <a:ea typeface="Verdana" panose="020B0604030504040204" pitchFamily="34" charset="0"/>
              </a:rPr>
              <a:t>Eleverne har to timer til at udføre deres planlagte arbejde </a:t>
            </a:r>
          </a:p>
          <a:p>
            <a:pPr marL="742950" lvl="1" indent="-285750">
              <a:buClr>
                <a:schemeClr val="tx1"/>
              </a:buClr>
              <a:buFont typeface="Arial" panose="020B0604020202020204" pitchFamily="34" charset="0"/>
              <a:buChar char="•"/>
            </a:pPr>
            <a:endParaRPr lang="da-DK" sz="1400" dirty="0" smtClean="0">
              <a:latin typeface="Verdana" panose="020B0604030504040204" pitchFamily="34" charset="0"/>
              <a:ea typeface="Verdana" panose="020B0604030504040204" pitchFamily="34" charset="0"/>
            </a:endParaRPr>
          </a:p>
          <a:p>
            <a:pPr>
              <a:buClr>
                <a:schemeClr val="tx1"/>
              </a:buClr>
            </a:pPr>
            <a:r>
              <a:rPr lang="da-DK" sz="1400" dirty="0" smtClean="0">
                <a:latin typeface="Verdana" panose="020B0604030504040204" pitchFamily="34" charset="0"/>
                <a:ea typeface="Verdana" panose="020B0604030504040204" pitchFamily="34" charset="0"/>
              </a:rPr>
              <a:t>3.</a:t>
            </a:r>
            <a:r>
              <a:rPr lang="da-DK" sz="1400" b="1" dirty="0" smtClean="0">
                <a:latin typeface="Verdana" panose="020B0604030504040204" pitchFamily="34" charset="0"/>
                <a:ea typeface="Verdana" panose="020B0604030504040204" pitchFamily="34" charset="0"/>
              </a:rPr>
              <a:t> </a:t>
            </a:r>
            <a:r>
              <a:rPr lang="da-DK" sz="1400" b="1" u="sng" dirty="0" smtClean="0">
                <a:latin typeface="Verdana" panose="020B0604030504040204" pitchFamily="34" charset="0"/>
                <a:ea typeface="Verdana" panose="020B0604030504040204" pitchFamily="34" charset="0"/>
              </a:rPr>
              <a:t>Samtalen</a:t>
            </a:r>
            <a:endParaRPr lang="da-DK" sz="1400" u="sng" dirty="0" smtClean="0">
              <a:latin typeface="Verdana" panose="020B0604030504040204" pitchFamily="34" charset="0"/>
              <a:ea typeface="Verdana" panose="020B0604030504040204" pitchFamily="34" charset="0"/>
            </a:endParaRPr>
          </a:p>
          <a:p>
            <a:pPr lvl="1">
              <a:buClr>
                <a:schemeClr val="tx1"/>
              </a:buClr>
            </a:pPr>
            <a:r>
              <a:rPr lang="da-DK" sz="1400" dirty="0" smtClean="0">
                <a:latin typeface="Verdana" panose="020B0604030504040204" pitchFamily="34" charset="0"/>
                <a:ea typeface="Verdana" panose="020B0604030504040204" pitchFamily="34" charset="0"/>
              </a:rPr>
              <a:t>Foregår i umiddelbar forlængelse af udførelsesfasen, og varer 10 minutter pr. elev inkl. votering og karaktergivning.</a:t>
            </a:r>
          </a:p>
          <a:p>
            <a:pPr lvl="1">
              <a:buClr>
                <a:schemeClr val="tx1"/>
              </a:buClr>
            </a:pPr>
            <a:r>
              <a:rPr lang="da-DK" sz="1400" dirty="0" smtClean="0">
                <a:latin typeface="Verdana" panose="020B0604030504040204" pitchFamily="34" charset="0"/>
                <a:ea typeface="Verdana" panose="020B0604030504040204" pitchFamily="34" charset="0"/>
              </a:rPr>
              <a:t>Samtalen omhandler fx:</a:t>
            </a:r>
          </a:p>
          <a:p>
            <a:pPr marL="742950" lvl="1" indent="-285750">
              <a:buClr>
                <a:schemeClr val="tx1"/>
              </a:buClr>
              <a:buFont typeface="Arial" panose="020B0604020202020204" pitchFamily="34" charset="0"/>
              <a:buChar char="•"/>
            </a:pPr>
            <a:r>
              <a:rPr lang="da-DK" sz="1400" dirty="0" smtClean="0">
                <a:latin typeface="Verdana" panose="020B0604030504040204" pitchFamily="34" charset="0"/>
                <a:ea typeface="Verdana" panose="020B0604030504040204" pitchFamily="34" charset="0"/>
              </a:rPr>
              <a:t>maden, eleverne har lavet, herunder tilberedningsmetoder, smag mv. </a:t>
            </a:r>
          </a:p>
          <a:p>
            <a:pPr marL="742950" lvl="1" indent="-285750">
              <a:buClr>
                <a:schemeClr val="tx1"/>
              </a:buClr>
              <a:buFont typeface="Arial" panose="020B0604020202020204" pitchFamily="34" charset="0"/>
              <a:buChar char="•"/>
            </a:pPr>
            <a:r>
              <a:rPr lang="da-DK" sz="1400" dirty="0" smtClean="0">
                <a:latin typeface="Verdana" panose="020B0604030504040204" pitchFamily="34" charset="0"/>
                <a:ea typeface="Verdana" panose="020B0604030504040204" pitchFamily="34" charset="0"/>
              </a:rPr>
              <a:t>spørgsmål vedr. bæredygtighed, ressourcer, madkultur mv.</a:t>
            </a:r>
          </a:p>
          <a:p>
            <a:pPr marL="742950" lvl="1" indent="-285750">
              <a:buClr>
                <a:schemeClr val="tx1"/>
              </a:buClr>
              <a:buFont typeface="Arial" panose="020B0604020202020204" pitchFamily="34" charset="0"/>
              <a:buChar char="•"/>
            </a:pPr>
            <a:endParaRPr lang="da-DK" sz="1400" dirty="0" smtClean="0">
              <a:latin typeface="Verdana" panose="020B0604030504040204" pitchFamily="34" charset="0"/>
              <a:ea typeface="Verdana" panose="020B0604030504040204" pitchFamily="34" charset="0"/>
            </a:endParaRPr>
          </a:p>
          <a:p>
            <a:pPr lvl="1">
              <a:buClr>
                <a:schemeClr val="tx1"/>
              </a:buClr>
            </a:pPr>
            <a:endParaRPr lang="da-DK" sz="1400" dirty="0" smtClean="0">
              <a:latin typeface="Verdana" panose="020B0604030504040204" pitchFamily="34" charset="0"/>
              <a:ea typeface="Verdana" panose="020B0604030504040204" pitchFamily="34" charset="0"/>
            </a:endParaRPr>
          </a:p>
          <a:p>
            <a:pPr>
              <a:buClr>
                <a:schemeClr val="tx1"/>
              </a:buClr>
            </a:pPr>
            <a:endParaRPr sz="1400" dirty="0">
              <a:latin typeface="Calibri"/>
              <a:ea typeface="Calibri"/>
              <a:cs typeface="Calibri"/>
              <a:sym typeface="Calibri"/>
            </a:endParaRPr>
          </a:p>
        </p:txBody>
      </p:sp>
      <p:sp>
        <p:nvSpPr>
          <p:cNvPr id="11" name="Tekstfelt 10"/>
          <p:cNvSpPr txBox="1"/>
          <p:nvPr/>
        </p:nvSpPr>
        <p:spPr>
          <a:xfrm>
            <a:off x="732480" y="754774"/>
            <a:ext cx="3962400" cy="553998"/>
          </a:xfrm>
          <a:prstGeom prst="rect">
            <a:avLst/>
          </a:prstGeom>
          <a:noFill/>
        </p:spPr>
        <p:txBody>
          <a:bodyPr wrap="square" lIns="0" tIns="0" rIns="0" bIns="0" rtlCol="0">
            <a:spAutoFit/>
          </a:bodyPr>
          <a:lstStyle/>
          <a:p>
            <a:r>
              <a:rPr lang="da-DK" sz="3600" b="1" dirty="0" smtClean="0">
                <a:latin typeface="+mj-lt"/>
                <a:ea typeface="Verdana"/>
                <a:cs typeface="Verdana"/>
                <a:sym typeface="Verdana"/>
              </a:rPr>
              <a:t>Prøveforløbet</a:t>
            </a:r>
            <a:endParaRPr lang="da-DK" sz="3600" b="1" dirty="0" smtClean="0">
              <a:latin typeface="+mj-lt"/>
            </a:endParaRPr>
          </a:p>
        </p:txBody>
      </p:sp>
    </p:spTree>
    <p:extLst>
      <p:ext uri="{BB962C8B-B14F-4D97-AF65-F5344CB8AC3E}">
        <p14:creationId xmlns:p14="http://schemas.microsoft.com/office/powerpoint/2010/main" val="20001281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5" name="Rektangel 4"/>
          <p:cNvSpPr/>
          <p:nvPr/>
        </p:nvSpPr>
        <p:spPr>
          <a:xfrm>
            <a:off x="232270" y="1567082"/>
            <a:ext cx="11891811" cy="5193729"/>
          </a:xfrm>
          <a:prstGeom prst="rect">
            <a:avLst/>
          </a:prstGeom>
        </p:spPr>
        <p:txBody>
          <a:bodyPr wrap="square">
            <a:spAutoFit/>
          </a:bodyPr>
          <a:lstStyle/>
          <a:p>
            <a:pPr marL="0" lvl="8">
              <a:lnSpc>
                <a:spcPct val="150000"/>
              </a:lnSpc>
              <a:buClr>
                <a:schemeClr val="accent3">
                  <a:lumMod val="50000"/>
                </a:schemeClr>
              </a:buClr>
              <a:buSzPts val="2800"/>
            </a:pPr>
            <a:r>
              <a:rPr lang="da-DK" sz="1300" dirty="0" smtClean="0">
                <a:latin typeface="Verdana"/>
                <a:ea typeface="Verdana"/>
                <a:cs typeface="Verdana"/>
                <a:sym typeface="Verdana"/>
              </a:rPr>
              <a:t>Udgangspunktet for undervisningsbeskrivelsen kan med fordel være din årsplan. Så bliver den et dynamisk værktøj, du laver sideløbende med undervisningen over de to år. Hermed er den opdateret og klar til prøveforløbet.</a:t>
            </a:r>
          </a:p>
          <a:p>
            <a:pPr marL="0" lvl="8">
              <a:lnSpc>
                <a:spcPct val="150000"/>
              </a:lnSpc>
              <a:buClr>
                <a:schemeClr val="accent3">
                  <a:lumMod val="50000"/>
                </a:schemeClr>
              </a:buClr>
              <a:buSzPts val="2800"/>
            </a:pPr>
            <a:endParaRPr lang="da-DK" sz="1300" dirty="0" smtClean="0">
              <a:latin typeface="Verdana"/>
              <a:ea typeface="Verdana"/>
              <a:cs typeface="Verdana"/>
              <a:sym typeface="Verdana"/>
            </a:endParaRPr>
          </a:p>
          <a:p>
            <a:pPr marL="0" lvl="8">
              <a:lnSpc>
                <a:spcPct val="150000"/>
              </a:lnSpc>
              <a:buClr>
                <a:schemeClr val="accent3">
                  <a:lumMod val="50000"/>
                </a:schemeClr>
              </a:buClr>
              <a:buSzPts val="2800"/>
            </a:pPr>
            <a:r>
              <a:rPr lang="da-DK" sz="1300" dirty="0" smtClean="0">
                <a:latin typeface="Verdana"/>
                <a:ea typeface="Verdana"/>
                <a:cs typeface="Verdana"/>
                <a:sym typeface="Verdana"/>
              </a:rPr>
              <a:t>Undervisningsbeskrivelsen skal indeholde:</a:t>
            </a:r>
          </a:p>
          <a:p>
            <a:pPr marL="0" lvl="8">
              <a:lnSpc>
                <a:spcPct val="150000"/>
              </a:lnSpc>
              <a:buClr>
                <a:schemeClr val="accent3">
                  <a:lumMod val="50000"/>
                </a:schemeClr>
              </a:buClr>
              <a:buSzPts val="2800"/>
            </a:pPr>
            <a:r>
              <a:rPr lang="da-DK" sz="1300" dirty="0" smtClean="0">
                <a:latin typeface="Verdana"/>
                <a:ea typeface="Verdana"/>
                <a:cs typeface="Verdana"/>
                <a:sym typeface="Verdana"/>
              </a:rPr>
              <a:t>	1. </a:t>
            </a:r>
            <a:r>
              <a:rPr lang="da-DK" sz="1300" u="sng" dirty="0" smtClean="0">
                <a:latin typeface="Verdana"/>
                <a:ea typeface="Verdana"/>
                <a:cs typeface="Verdana"/>
                <a:sym typeface="Verdana"/>
              </a:rPr>
              <a:t>De</a:t>
            </a:r>
            <a:r>
              <a:rPr lang="da-DK" sz="1300" u="sng" dirty="0" smtClean="0">
                <a:solidFill>
                  <a:srgbClr val="161616"/>
                </a:solidFill>
                <a:ea typeface="Verdana"/>
                <a:cs typeface="Verdana"/>
                <a:sym typeface="Verdana"/>
              </a:rPr>
              <a:t> </a:t>
            </a:r>
            <a:r>
              <a:rPr lang="da-DK" sz="1300" u="sng" dirty="0">
                <a:solidFill>
                  <a:srgbClr val="161616"/>
                </a:solidFill>
                <a:ea typeface="Verdana"/>
                <a:cs typeface="Verdana"/>
                <a:sym typeface="Verdana"/>
              </a:rPr>
              <a:t>formelle forhold</a:t>
            </a:r>
            <a:r>
              <a:rPr lang="da-DK" sz="1300" dirty="0">
                <a:solidFill>
                  <a:srgbClr val="161616"/>
                </a:solidFill>
                <a:ea typeface="Verdana"/>
                <a:cs typeface="Verdana"/>
                <a:sym typeface="Verdana"/>
              </a:rPr>
              <a:t>: </a:t>
            </a:r>
            <a:endParaRPr lang="da-DK" sz="1300" dirty="0" smtClean="0">
              <a:solidFill>
                <a:srgbClr val="161616"/>
              </a:solidFill>
              <a:ea typeface="Verdana"/>
              <a:cs typeface="Verdana"/>
              <a:sym typeface="Verdana"/>
            </a:endParaRPr>
          </a:p>
          <a:p>
            <a:pPr marL="0" lvl="8">
              <a:lnSpc>
                <a:spcPct val="150000"/>
              </a:lnSpc>
              <a:buClr>
                <a:schemeClr val="accent3">
                  <a:lumMod val="50000"/>
                </a:schemeClr>
              </a:buClr>
              <a:buSzPts val="2800"/>
            </a:pPr>
            <a:r>
              <a:rPr lang="da-DK" sz="1300" dirty="0">
                <a:solidFill>
                  <a:srgbClr val="161616"/>
                </a:solidFill>
                <a:ea typeface="Verdana"/>
                <a:cs typeface="Verdana"/>
                <a:sym typeface="Verdana"/>
              </a:rPr>
              <a:t>	</a:t>
            </a:r>
            <a:r>
              <a:rPr lang="da-DK" sz="1300" dirty="0" smtClean="0">
                <a:solidFill>
                  <a:srgbClr val="161616"/>
                </a:solidFill>
                <a:ea typeface="Verdana"/>
                <a:cs typeface="Verdana"/>
                <a:sym typeface="Verdana"/>
              </a:rPr>
              <a:t>Skolens </a:t>
            </a:r>
            <a:r>
              <a:rPr lang="da-DK" sz="1300" dirty="0">
                <a:solidFill>
                  <a:srgbClr val="161616"/>
                </a:solidFill>
                <a:ea typeface="Verdana"/>
                <a:cs typeface="Verdana"/>
                <a:sym typeface="Verdana"/>
              </a:rPr>
              <a:t>og holdets navn, lærer(e), elevantal og –grupper, prøvedatoer mv</a:t>
            </a:r>
            <a:r>
              <a:rPr lang="da-DK" sz="1300" dirty="0" smtClean="0">
                <a:solidFill>
                  <a:srgbClr val="161616"/>
                </a:solidFill>
                <a:ea typeface="Verdana"/>
                <a:cs typeface="Verdana"/>
                <a:sym typeface="Verdana"/>
              </a:rPr>
              <a:t>.</a:t>
            </a:r>
          </a:p>
          <a:p>
            <a:pPr marL="0" lvl="8">
              <a:lnSpc>
                <a:spcPct val="150000"/>
              </a:lnSpc>
              <a:buClr>
                <a:schemeClr val="accent3">
                  <a:lumMod val="50000"/>
                </a:schemeClr>
              </a:buClr>
              <a:buSzPts val="2800"/>
            </a:pPr>
            <a:r>
              <a:rPr lang="da-DK" sz="1300" dirty="0">
                <a:solidFill>
                  <a:srgbClr val="161616"/>
                </a:solidFill>
                <a:ea typeface="Verdana"/>
                <a:cs typeface="Verdana"/>
                <a:sym typeface="Verdana"/>
              </a:rPr>
              <a:t>		</a:t>
            </a:r>
            <a:endParaRPr lang="da-DK" sz="1300" dirty="0" smtClean="0">
              <a:solidFill>
                <a:srgbClr val="161616"/>
              </a:solidFill>
              <a:ea typeface="Verdana"/>
              <a:cs typeface="Verdana"/>
              <a:sym typeface="Verdana"/>
            </a:endParaRPr>
          </a:p>
          <a:p>
            <a:pPr marL="0" lvl="8">
              <a:lnSpc>
                <a:spcPct val="150000"/>
              </a:lnSpc>
              <a:buClr>
                <a:schemeClr val="accent3">
                  <a:lumMod val="50000"/>
                </a:schemeClr>
              </a:buClr>
              <a:buSzPts val="2800"/>
            </a:pPr>
            <a:r>
              <a:rPr lang="da-DK" sz="1300" dirty="0" smtClean="0">
                <a:solidFill>
                  <a:srgbClr val="161616"/>
                </a:solidFill>
                <a:ea typeface="Verdana"/>
                <a:cs typeface="Verdana"/>
                <a:sym typeface="Verdana"/>
              </a:rPr>
              <a:t>	2. </a:t>
            </a:r>
            <a:r>
              <a:rPr lang="da-DK" sz="1300" u="sng" dirty="0" smtClean="0">
                <a:solidFill>
                  <a:srgbClr val="161616"/>
                </a:solidFill>
                <a:ea typeface="Verdana"/>
                <a:cs typeface="Verdana"/>
                <a:sym typeface="Verdana"/>
              </a:rPr>
              <a:t>Undervisningsforhold</a:t>
            </a:r>
            <a:r>
              <a:rPr lang="da-DK" sz="1300" dirty="0">
                <a:solidFill>
                  <a:srgbClr val="161616"/>
                </a:solidFill>
                <a:ea typeface="Verdana"/>
                <a:cs typeface="Verdana"/>
                <a:sym typeface="Verdana"/>
              </a:rPr>
              <a:t>: </a:t>
            </a:r>
          </a:p>
          <a:p>
            <a:pPr marL="0" lvl="8">
              <a:lnSpc>
                <a:spcPct val="150000"/>
              </a:lnSpc>
              <a:buClr>
                <a:schemeClr val="accent3">
                  <a:lumMod val="50000"/>
                </a:schemeClr>
              </a:buClr>
              <a:buSzPts val="2800"/>
            </a:pPr>
            <a:r>
              <a:rPr lang="da-DK" sz="1300" dirty="0" smtClean="0">
                <a:solidFill>
                  <a:srgbClr val="161616"/>
                </a:solidFill>
                <a:ea typeface="Verdana"/>
                <a:cs typeface="Verdana"/>
                <a:sym typeface="Verdana"/>
              </a:rPr>
              <a:t>	Organisering </a:t>
            </a:r>
            <a:r>
              <a:rPr lang="da-DK" sz="1300" dirty="0">
                <a:solidFill>
                  <a:srgbClr val="161616"/>
                </a:solidFill>
                <a:ea typeface="Verdana"/>
                <a:cs typeface="Verdana"/>
                <a:sym typeface="Verdana"/>
              </a:rPr>
              <a:t>af </a:t>
            </a:r>
            <a:r>
              <a:rPr lang="da-DK" sz="1300" dirty="0" smtClean="0">
                <a:solidFill>
                  <a:srgbClr val="161616"/>
                </a:solidFill>
                <a:ea typeface="Verdana"/>
                <a:cs typeface="Verdana"/>
                <a:sym typeface="Verdana"/>
              </a:rPr>
              <a:t>undervisningen </a:t>
            </a:r>
            <a:r>
              <a:rPr lang="da-DK" sz="1300" dirty="0">
                <a:solidFill>
                  <a:srgbClr val="161616"/>
                </a:solidFill>
                <a:ea typeface="Verdana"/>
                <a:cs typeface="Verdana"/>
                <a:sym typeface="Verdana"/>
              </a:rPr>
              <a:t>(gruppearbejde, individuelt), henvisninger til litteratur, </a:t>
            </a:r>
            <a:r>
              <a:rPr lang="da-DK" sz="1300" dirty="0" smtClean="0">
                <a:solidFill>
                  <a:srgbClr val="161616"/>
                </a:solidFill>
                <a:ea typeface="Verdana"/>
                <a:cs typeface="Verdana"/>
                <a:sym typeface="Verdana"/>
              </a:rPr>
              <a:t>film</a:t>
            </a:r>
            <a:r>
              <a:rPr lang="da-DK" sz="1300" dirty="0">
                <a:solidFill>
                  <a:srgbClr val="161616"/>
                </a:solidFill>
                <a:ea typeface="Verdana"/>
                <a:cs typeface="Verdana"/>
                <a:sym typeface="Verdana"/>
              </a:rPr>
              <a:t>, links og Åben </a:t>
            </a:r>
            <a:r>
              <a:rPr lang="da-DK" sz="1300" dirty="0" smtClean="0">
                <a:solidFill>
                  <a:srgbClr val="161616"/>
                </a:solidFill>
                <a:ea typeface="Verdana"/>
                <a:cs typeface="Verdana"/>
                <a:sym typeface="Verdana"/>
              </a:rPr>
              <a:t>Skole-aktiviteter </a:t>
            </a:r>
            <a:r>
              <a:rPr lang="da-DK" sz="1300" dirty="0">
                <a:solidFill>
                  <a:srgbClr val="161616"/>
                </a:solidFill>
                <a:ea typeface="Verdana"/>
                <a:cs typeface="Verdana"/>
                <a:sym typeface="Verdana"/>
              </a:rPr>
              <a:t>mv</a:t>
            </a:r>
            <a:r>
              <a:rPr lang="da-DK" sz="1300" dirty="0" smtClean="0">
                <a:solidFill>
                  <a:srgbClr val="161616"/>
                </a:solidFill>
                <a:ea typeface="Verdana"/>
                <a:cs typeface="Verdana"/>
                <a:sym typeface="Verdana"/>
              </a:rPr>
              <a:t>.</a:t>
            </a:r>
            <a:endParaRPr lang="da-DK" sz="1300" dirty="0" smtClean="0">
              <a:ea typeface="Verdana"/>
              <a:cs typeface="Verdana"/>
              <a:sym typeface="Verdana"/>
            </a:endParaRPr>
          </a:p>
          <a:p>
            <a:pPr marL="0" lvl="8">
              <a:lnSpc>
                <a:spcPct val="150000"/>
              </a:lnSpc>
              <a:buClr>
                <a:schemeClr val="accent3">
                  <a:lumMod val="50000"/>
                </a:schemeClr>
              </a:buClr>
              <a:buSzPts val="2800"/>
            </a:pPr>
            <a:r>
              <a:rPr lang="da-DK" sz="1300" dirty="0">
                <a:ea typeface="Verdana"/>
                <a:cs typeface="Verdana"/>
                <a:sym typeface="Verdana"/>
              </a:rPr>
              <a:t>	</a:t>
            </a:r>
            <a:endParaRPr lang="da-DK" sz="1300" dirty="0" smtClean="0">
              <a:ea typeface="Verdana"/>
              <a:cs typeface="Verdana"/>
              <a:sym typeface="Verdana"/>
            </a:endParaRPr>
          </a:p>
          <a:p>
            <a:pPr marL="0" lvl="7" indent="-457200">
              <a:lnSpc>
                <a:spcPct val="150000"/>
              </a:lnSpc>
              <a:buClr>
                <a:schemeClr val="accent3">
                  <a:lumMod val="50000"/>
                </a:schemeClr>
              </a:buClr>
              <a:buSzPts val="2800"/>
            </a:pPr>
            <a:r>
              <a:rPr lang="da-DK" sz="1300" dirty="0">
                <a:latin typeface="Verdana"/>
                <a:ea typeface="Verdana"/>
                <a:cs typeface="Verdana"/>
                <a:sym typeface="Verdana"/>
              </a:rPr>
              <a:t>	</a:t>
            </a:r>
            <a:r>
              <a:rPr lang="da-DK" sz="1300" dirty="0" smtClean="0">
                <a:latin typeface="Verdana"/>
                <a:ea typeface="Verdana"/>
                <a:cs typeface="Verdana"/>
                <a:sym typeface="Verdana"/>
              </a:rPr>
              <a:t>3</a:t>
            </a:r>
            <a:r>
              <a:rPr lang="da-DK" sz="1300" dirty="0">
                <a:ea typeface="Verdana"/>
                <a:cs typeface="Verdana"/>
                <a:sym typeface="Verdana"/>
              </a:rPr>
              <a:t>. </a:t>
            </a:r>
            <a:r>
              <a:rPr lang="da-DK" sz="1300" u="sng" dirty="0" smtClean="0">
                <a:ea typeface="Verdana"/>
                <a:cs typeface="Verdana"/>
                <a:sym typeface="Verdana"/>
              </a:rPr>
              <a:t>Overblik over undervisningen inden for de fire kompetenceområder</a:t>
            </a:r>
            <a:r>
              <a:rPr lang="da-DK" sz="1300" dirty="0">
                <a:ea typeface="Verdana"/>
                <a:cs typeface="Verdana"/>
                <a:sym typeface="Verdana"/>
              </a:rPr>
              <a:t>:</a:t>
            </a:r>
            <a:endParaRPr lang="da-DK" sz="1300" dirty="0" smtClean="0">
              <a:ea typeface="Verdana"/>
              <a:cs typeface="Verdana"/>
              <a:sym typeface="Verdana"/>
            </a:endParaRPr>
          </a:p>
          <a:p>
            <a:pPr marL="0" lvl="7" indent="-457200">
              <a:lnSpc>
                <a:spcPct val="150000"/>
              </a:lnSpc>
              <a:buClr>
                <a:schemeClr val="accent3">
                  <a:lumMod val="50000"/>
                </a:schemeClr>
              </a:buClr>
              <a:buSzPts val="2800"/>
            </a:pPr>
            <a:r>
              <a:rPr lang="da-DK" sz="1300" dirty="0">
                <a:ea typeface="Verdana"/>
                <a:cs typeface="Verdana"/>
                <a:sym typeface="Verdana"/>
              </a:rPr>
              <a:t>	</a:t>
            </a:r>
            <a:r>
              <a:rPr lang="da-DK" sz="1300" dirty="0" smtClean="0">
                <a:ea typeface="Verdana"/>
                <a:cs typeface="Verdana"/>
                <a:sym typeface="Verdana"/>
              </a:rPr>
              <a:t>- </a:t>
            </a:r>
            <a:r>
              <a:rPr lang="da-DK" sz="1300" i="1" dirty="0" smtClean="0">
                <a:ea typeface="Verdana"/>
                <a:cs typeface="Verdana"/>
                <a:sym typeface="Verdana"/>
              </a:rPr>
              <a:t>hvad</a:t>
            </a:r>
            <a:r>
              <a:rPr lang="da-DK" sz="1300" dirty="0" smtClean="0">
                <a:ea typeface="Verdana"/>
                <a:cs typeface="Verdana"/>
                <a:sym typeface="Verdana"/>
              </a:rPr>
              <a:t> er der undervist i?</a:t>
            </a:r>
          </a:p>
          <a:p>
            <a:pPr marL="0" lvl="7" indent="-457200">
              <a:lnSpc>
                <a:spcPct val="150000"/>
              </a:lnSpc>
              <a:buClr>
                <a:schemeClr val="accent3">
                  <a:lumMod val="50000"/>
                </a:schemeClr>
              </a:buClr>
              <a:buSzPts val="2800"/>
            </a:pPr>
            <a:r>
              <a:rPr lang="da-DK" sz="1300" dirty="0">
                <a:ea typeface="Verdana"/>
                <a:cs typeface="Verdana"/>
                <a:sym typeface="Verdana"/>
              </a:rPr>
              <a:t>	</a:t>
            </a:r>
            <a:r>
              <a:rPr lang="da-DK" sz="1300" dirty="0" smtClean="0">
                <a:ea typeface="Verdana"/>
                <a:cs typeface="Verdana"/>
                <a:sym typeface="Verdana"/>
              </a:rPr>
              <a:t>- </a:t>
            </a:r>
            <a:r>
              <a:rPr lang="da-DK" sz="1300" i="1" dirty="0" smtClean="0">
                <a:ea typeface="Verdana"/>
                <a:cs typeface="Verdana"/>
                <a:sym typeface="Verdana"/>
              </a:rPr>
              <a:t>hvad</a:t>
            </a:r>
            <a:r>
              <a:rPr lang="da-DK" sz="1300" dirty="0" smtClean="0">
                <a:ea typeface="Verdana"/>
                <a:cs typeface="Verdana"/>
                <a:sym typeface="Verdana"/>
              </a:rPr>
              <a:t> her eleverne haft mulighed for at lære?</a:t>
            </a:r>
            <a:r>
              <a:rPr lang="da-DK" sz="1300" dirty="0">
                <a:ea typeface="Verdana"/>
                <a:cs typeface="Verdana"/>
                <a:sym typeface="Verdana"/>
              </a:rPr>
              <a:t>	</a:t>
            </a:r>
            <a:endParaRPr lang="da-DK" sz="1300" dirty="0" smtClean="0">
              <a:ea typeface="Verdana"/>
              <a:cs typeface="Verdana"/>
              <a:sym typeface="Verdana"/>
            </a:endParaRPr>
          </a:p>
          <a:p>
            <a:pPr marL="0" lvl="7" indent="-457200">
              <a:lnSpc>
                <a:spcPct val="150000"/>
              </a:lnSpc>
              <a:buClr>
                <a:schemeClr val="accent3">
                  <a:lumMod val="50000"/>
                </a:schemeClr>
              </a:buClr>
              <a:buSzPts val="2800"/>
            </a:pPr>
            <a:endParaRPr lang="da-DK" sz="1300" dirty="0" smtClean="0">
              <a:ea typeface="Verdana"/>
              <a:cs typeface="Verdana"/>
              <a:sym typeface="Verdana"/>
            </a:endParaRPr>
          </a:p>
          <a:p>
            <a:pPr marL="285750" lvl="8" indent="-285750">
              <a:lnSpc>
                <a:spcPct val="150000"/>
              </a:lnSpc>
              <a:buClr>
                <a:schemeClr val="accent3">
                  <a:lumMod val="50000"/>
                </a:schemeClr>
              </a:buClr>
              <a:buSzPts val="2800"/>
              <a:buFont typeface="Arial" panose="020B0604020202020204" pitchFamily="34" charset="0"/>
              <a:buChar char="•"/>
            </a:pPr>
            <a:r>
              <a:rPr lang="da-DK" sz="1300" dirty="0" smtClean="0">
                <a:latin typeface="Verdana"/>
                <a:ea typeface="Verdana"/>
                <a:cs typeface="Verdana"/>
                <a:sym typeface="Verdana"/>
              </a:rPr>
              <a:t>Undervisningsbeskrivelsen skal være fyldestgørende, men samtidig overskuelig for censor</a:t>
            </a:r>
          </a:p>
          <a:p>
            <a:pPr marL="285750" lvl="8" indent="-285750">
              <a:lnSpc>
                <a:spcPct val="150000"/>
              </a:lnSpc>
              <a:buClr>
                <a:schemeClr val="accent3">
                  <a:lumMod val="50000"/>
                </a:schemeClr>
              </a:buClr>
              <a:buSzPts val="2800"/>
              <a:buFont typeface="Arial" panose="020B0604020202020204" pitchFamily="34" charset="0"/>
              <a:buChar char="•"/>
            </a:pPr>
            <a:r>
              <a:rPr lang="da-DK" sz="1300" dirty="0" smtClean="0">
                <a:latin typeface="Verdana"/>
                <a:ea typeface="Verdana"/>
                <a:sym typeface="Verdana"/>
              </a:rPr>
              <a:t>Un</a:t>
            </a:r>
            <a:r>
              <a:rPr lang="da-DK" sz="1300" dirty="0" smtClean="0"/>
              <a:t>dervisningsbeskrivelsen </a:t>
            </a:r>
            <a:r>
              <a:rPr lang="da-DK" sz="1300" dirty="0"/>
              <a:t>er </a:t>
            </a:r>
            <a:r>
              <a:rPr lang="da-DK" sz="1300" dirty="0" smtClean="0"/>
              <a:t>også  til eleverne. Den skal hjælpe til, at de får et </a:t>
            </a:r>
            <a:r>
              <a:rPr lang="da-DK" sz="1300" dirty="0"/>
              <a:t>overblik over </a:t>
            </a:r>
            <a:r>
              <a:rPr lang="da-DK" sz="1300" dirty="0" smtClean="0"/>
              <a:t>det </a:t>
            </a:r>
            <a:r>
              <a:rPr lang="da-DK" sz="1300" dirty="0"/>
              <a:t>faglige stof, der er opgivet til </a:t>
            </a:r>
            <a:r>
              <a:rPr lang="da-DK" sz="1300" dirty="0" smtClean="0"/>
              <a:t>prøven.</a:t>
            </a:r>
          </a:p>
          <a:p>
            <a:pPr marL="285750" lvl="8" indent="-285750">
              <a:lnSpc>
                <a:spcPct val="150000"/>
              </a:lnSpc>
              <a:buClr>
                <a:schemeClr val="accent3">
                  <a:lumMod val="50000"/>
                </a:schemeClr>
              </a:buClr>
              <a:buSzPts val="2800"/>
              <a:buFont typeface="Arial" panose="020B0604020202020204" pitchFamily="34" charset="0"/>
              <a:buChar char="•"/>
            </a:pPr>
            <a:r>
              <a:rPr lang="da-DK" sz="1300" dirty="0" smtClean="0"/>
              <a:t>Censor skal modtage undervisningsbeskrivelsen </a:t>
            </a:r>
            <a:r>
              <a:rPr lang="da-DK" sz="1300" dirty="0"/>
              <a:t>og </a:t>
            </a:r>
            <a:r>
              <a:rPr lang="da-DK" sz="1300" dirty="0" smtClean="0"/>
              <a:t>prøveoplægget senest 14 kalenderdage før planlægningsfasen</a:t>
            </a:r>
            <a:endParaRPr lang="da-DK" sz="1300" dirty="0">
              <a:latin typeface="Verdana"/>
              <a:ea typeface="Verdana"/>
              <a:cs typeface="Verdana"/>
              <a:sym typeface="Verdana"/>
            </a:endParaRPr>
          </a:p>
        </p:txBody>
      </p:sp>
      <p:grpSp>
        <p:nvGrpSpPr>
          <p:cNvPr id="3" name="Gruppe 2"/>
          <p:cNvGrpSpPr/>
          <p:nvPr/>
        </p:nvGrpSpPr>
        <p:grpSpPr>
          <a:xfrm>
            <a:off x="317285" y="792680"/>
            <a:ext cx="11740447" cy="607921"/>
            <a:chOff x="409407" y="1815372"/>
            <a:chExt cx="4856377" cy="851064"/>
          </a:xfrm>
        </p:grpSpPr>
        <p:sp>
          <p:nvSpPr>
            <p:cNvPr id="2" name="Rektangel 1"/>
            <p:cNvSpPr/>
            <p:nvPr/>
          </p:nvSpPr>
          <p:spPr>
            <a:xfrm>
              <a:off x="464688" y="1933948"/>
              <a:ext cx="4801096" cy="732488"/>
            </a:xfrm>
            <a:prstGeom prst="rect">
              <a:avLst/>
            </a:prstGeom>
          </p:spPr>
          <p:txBody>
            <a:bodyPr wrap="square">
              <a:spAutoFit/>
            </a:bodyPr>
            <a:lstStyle/>
            <a:p>
              <a:r>
                <a:rPr lang="da-DK" sz="1400" dirty="0" smtClean="0">
                  <a:ea typeface="Verdana"/>
                  <a:cs typeface="Verdana"/>
                  <a:sym typeface="Verdana"/>
                </a:rPr>
                <a:t>Oplysninger </a:t>
              </a:r>
              <a:r>
                <a:rPr lang="da-DK" sz="1400" dirty="0">
                  <a:ea typeface="Verdana"/>
                  <a:cs typeface="Verdana"/>
                  <a:sym typeface="Verdana"/>
                </a:rPr>
                <a:t>om </a:t>
              </a:r>
              <a:r>
                <a:rPr lang="da-DK" sz="1400" dirty="0" smtClean="0">
                  <a:ea typeface="Verdana"/>
                  <a:cs typeface="Verdana"/>
                  <a:sym typeface="Verdana"/>
                </a:rPr>
                <a:t>de formelle forhold vedrørende undervisningen, </a:t>
              </a:r>
            </a:p>
            <a:p>
              <a:r>
                <a:rPr lang="da-DK" sz="1400" dirty="0" smtClean="0">
                  <a:ea typeface="Verdana"/>
                  <a:cs typeface="Verdana"/>
                  <a:sym typeface="Verdana"/>
                </a:rPr>
                <a:t>organisering af undervisningen samt undervisningens indhold</a:t>
              </a:r>
              <a:endParaRPr lang="da-DK" sz="1400" dirty="0"/>
            </a:p>
          </p:txBody>
        </p:sp>
        <p:sp>
          <p:nvSpPr>
            <p:cNvPr id="4" name="Rektangel 3"/>
            <p:cNvSpPr/>
            <p:nvPr/>
          </p:nvSpPr>
          <p:spPr>
            <a:xfrm>
              <a:off x="409407" y="1815372"/>
              <a:ext cx="3139950" cy="836145"/>
            </a:xfrm>
            <a:prstGeom prst="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smtClean="0"/>
            </a:p>
          </p:txBody>
        </p:sp>
      </p:grpSp>
      <p:sp>
        <p:nvSpPr>
          <p:cNvPr id="10" name="Tekstfelt 9"/>
          <p:cNvSpPr txBox="1"/>
          <p:nvPr/>
        </p:nvSpPr>
        <p:spPr>
          <a:xfrm>
            <a:off x="942971" y="164267"/>
            <a:ext cx="6965245" cy="553998"/>
          </a:xfrm>
          <a:prstGeom prst="rect">
            <a:avLst/>
          </a:prstGeom>
          <a:noFill/>
        </p:spPr>
        <p:txBody>
          <a:bodyPr wrap="square" lIns="0" tIns="0" rIns="0" bIns="0" rtlCol="0">
            <a:spAutoFit/>
          </a:bodyPr>
          <a:lstStyle/>
          <a:p>
            <a:r>
              <a:rPr lang="da-DK" sz="3600" b="1" dirty="0" smtClean="0">
                <a:latin typeface="+mj-lt"/>
                <a:ea typeface="Verdana"/>
                <a:cs typeface="Verdana"/>
                <a:sym typeface="Verdana"/>
              </a:rPr>
              <a:t>Undervisningsbeskrivelsen</a:t>
            </a:r>
            <a:endParaRPr lang="da-DK" sz="3600" b="1" dirty="0" smtClean="0">
              <a:latin typeface="+mj-lt"/>
            </a:endParaRPr>
          </a:p>
        </p:txBody>
      </p:sp>
    </p:spTree>
    <p:extLst>
      <p:ext uri="{BB962C8B-B14F-4D97-AF65-F5344CB8AC3E}">
        <p14:creationId xmlns:p14="http://schemas.microsoft.com/office/powerpoint/2010/main" val="32413742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5"/>
          <p:cNvSpPr txBox="1">
            <a:spLocks noGrp="1"/>
          </p:cNvSpPr>
          <p:nvPr>
            <p:ph type="title"/>
          </p:nvPr>
        </p:nvSpPr>
        <p:spPr>
          <a:prstGeom prst="rect">
            <a:avLst/>
          </a:prstGeom>
          <a:noFill/>
          <a:ln>
            <a:noFill/>
          </a:ln>
        </p:spPr>
        <p:txBody>
          <a:bodyPr spcFirstLastPara="1" wrap="square" lIns="0" tIns="0" rIns="0" bIns="0" anchor="t" anchorCtr="0">
            <a:noAutofit/>
          </a:bodyPr>
          <a:lstStyle/>
          <a:p>
            <a:pPr>
              <a:spcBef>
                <a:spcPts val="0"/>
              </a:spcBef>
              <a:buClr>
                <a:schemeClr val="dk1"/>
              </a:buClr>
              <a:buSzPts val="5400"/>
            </a:pPr>
            <a:r>
              <a:rPr lang="da-DK" sz="3600" b="1" dirty="0" smtClean="0">
                <a:ea typeface="Arial"/>
                <a:cs typeface="Arial"/>
                <a:sym typeface="Arial"/>
              </a:rPr>
              <a:t>Til læreren</a:t>
            </a:r>
            <a:r>
              <a:rPr lang="da-DK" sz="3600" dirty="0">
                <a:solidFill>
                  <a:schemeClr val="dk1"/>
                </a:solidFill>
                <a:ea typeface="Verdana"/>
                <a:cs typeface="Verdana"/>
                <a:sym typeface="Verdana"/>
              </a:rPr>
              <a:t/>
            </a:r>
            <a:br>
              <a:rPr lang="da-DK" sz="3600" dirty="0">
                <a:solidFill>
                  <a:schemeClr val="dk1"/>
                </a:solidFill>
                <a:ea typeface="Verdana"/>
                <a:cs typeface="Verdana"/>
                <a:sym typeface="Verdana"/>
              </a:rPr>
            </a:br>
            <a:endParaRPr sz="3600" b="1" dirty="0">
              <a:latin typeface="Arial"/>
              <a:ea typeface="Arial"/>
              <a:cs typeface="Arial"/>
              <a:sym typeface="Arial"/>
            </a:endParaRPr>
          </a:p>
        </p:txBody>
      </p:sp>
      <p:sp>
        <p:nvSpPr>
          <p:cNvPr id="6" name="Pladsholder til indhold 5"/>
          <p:cNvSpPr>
            <a:spLocks noGrp="1"/>
          </p:cNvSpPr>
          <p:nvPr>
            <p:ph sz="half" idx="1"/>
          </p:nvPr>
        </p:nvSpPr>
        <p:spPr/>
        <p:txBody>
          <a:bodyPr/>
          <a:lstStyle/>
          <a:p>
            <a:endParaRPr lang="da-DK"/>
          </a:p>
        </p:txBody>
      </p:sp>
      <p:sp>
        <p:nvSpPr>
          <p:cNvPr id="8" name="Pladsholder til indhold 7"/>
          <p:cNvSpPr>
            <a:spLocks noGrp="1"/>
          </p:cNvSpPr>
          <p:nvPr>
            <p:ph sz="half" idx="2"/>
          </p:nvPr>
        </p:nvSpPr>
        <p:spPr/>
        <p:txBody>
          <a:bodyPr/>
          <a:lstStyle/>
          <a:p>
            <a:endParaRPr lang="da-DK"/>
          </a:p>
        </p:txBody>
      </p:sp>
      <p:sp>
        <p:nvSpPr>
          <p:cNvPr id="9" name="Pladsholder til tekst 8"/>
          <p:cNvSpPr>
            <a:spLocks noGrp="1"/>
          </p:cNvSpPr>
          <p:nvPr>
            <p:ph type="body" sz="quarter" idx="14"/>
          </p:nvPr>
        </p:nvSpPr>
        <p:spPr/>
        <p:txBody>
          <a:bodyPr/>
          <a:lstStyle/>
          <a:p>
            <a:endParaRPr lang="da-DK"/>
          </a:p>
        </p:txBody>
      </p:sp>
      <p:sp>
        <p:nvSpPr>
          <p:cNvPr id="10" name="Pladsholder til tekst 9"/>
          <p:cNvSpPr>
            <a:spLocks noGrp="1"/>
          </p:cNvSpPr>
          <p:nvPr>
            <p:ph type="body" sz="quarter" idx="15"/>
          </p:nvPr>
        </p:nvSpPr>
        <p:spPr/>
        <p:txBody>
          <a:bodyPr/>
          <a:lstStyle/>
          <a:p>
            <a:endParaRPr lang="da-DK"/>
          </a:p>
        </p:txBody>
      </p:sp>
      <p:sp>
        <p:nvSpPr>
          <p:cNvPr id="7" name="Google Shape;192;p24"/>
          <p:cNvSpPr txBox="1">
            <a:spLocks/>
          </p:cNvSpPr>
          <p:nvPr/>
        </p:nvSpPr>
        <p:spPr>
          <a:xfrm>
            <a:off x="533140" y="1255971"/>
            <a:ext cx="9386244" cy="72000"/>
          </a:xfrm>
          <a:prstGeom prst="rect">
            <a:avLst/>
          </a:prstGeom>
          <a:solidFill>
            <a:schemeClr val="dk1"/>
          </a:solid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1200"/>
              </a:spcBef>
              <a:spcAft>
                <a:spcPts val="0"/>
              </a:spcAft>
              <a:buClr>
                <a:schemeClr val="accent1"/>
              </a:buClr>
              <a:buSzPts val="100"/>
              <a:buFont typeface="Arial"/>
              <a:buNone/>
              <a:defRPr sz="100" b="0" i="0" u="none" strike="noStrike" cap="none">
                <a:solidFill>
                  <a:schemeClr val="dk1"/>
                </a:solidFill>
                <a:latin typeface="Verdana"/>
                <a:ea typeface="Verdana"/>
                <a:cs typeface="Verdana"/>
                <a:sym typeface="Verdana"/>
              </a:defRPr>
            </a:lvl1pPr>
            <a:lvl2pPr marL="914400" marR="0" lvl="1" indent="-342900" algn="l" rtl="0">
              <a:lnSpc>
                <a:spcPct val="100000"/>
              </a:lnSpc>
              <a:spcBef>
                <a:spcPts val="600"/>
              </a:spcBef>
              <a:spcAft>
                <a:spcPts val="0"/>
              </a:spcAft>
              <a:buClr>
                <a:schemeClr val="accent1"/>
              </a:buClr>
              <a:buSzPts val="1800"/>
              <a:buFont typeface="Arial"/>
              <a:buChar char="•"/>
              <a:defRPr sz="1800" b="0" i="0" u="none" strike="noStrike" cap="none">
                <a:solidFill>
                  <a:schemeClr val="dk1"/>
                </a:solidFill>
                <a:latin typeface="Verdana"/>
                <a:ea typeface="Verdana"/>
                <a:cs typeface="Verdana"/>
                <a:sym typeface="Verdana"/>
              </a:defRPr>
            </a:lvl2pPr>
            <a:lvl3pPr marL="1371600" marR="0" lvl="2" indent="-342900" algn="l" rtl="0">
              <a:lnSpc>
                <a:spcPct val="100000"/>
              </a:lnSpc>
              <a:spcBef>
                <a:spcPts val="600"/>
              </a:spcBef>
              <a:spcAft>
                <a:spcPts val="0"/>
              </a:spcAft>
              <a:buClr>
                <a:schemeClr val="accent1"/>
              </a:buClr>
              <a:buSzPts val="1800"/>
              <a:buFont typeface="Arial"/>
              <a:buChar char="•"/>
              <a:defRPr sz="1600" b="0" i="0" u="none" strike="noStrike" cap="none">
                <a:solidFill>
                  <a:schemeClr val="dk1"/>
                </a:solidFill>
                <a:latin typeface="Verdana"/>
                <a:ea typeface="Verdana"/>
                <a:cs typeface="Verdana"/>
                <a:sym typeface="Verdana"/>
              </a:defRPr>
            </a:lvl3pPr>
            <a:lvl4pPr marL="1828800" marR="0" lvl="3" indent="-342900" algn="l" rtl="0">
              <a:lnSpc>
                <a:spcPct val="100000"/>
              </a:lnSpc>
              <a:spcBef>
                <a:spcPts val="600"/>
              </a:spcBef>
              <a:spcAft>
                <a:spcPts val="0"/>
              </a:spcAft>
              <a:buClr>
                <a:schemeClr val="dk1"/>
              </a:buClr>
              <a:buSzPts val="1800"/>
              <a:buFont typeface="Arial"/>
              <a:buChar char="​"/>
              <a:defRPr sz="2000" b="1" i="0" u="none" strike="noStrike" cap="none">
                <a:solidFill>
                  <a:schemeClr val="dk1"/>
                </a:solidFill>
                <a:latin typeface="Verdana"/>
                <a:ea typeface="Verdana"/>
                <a:cs typeface="Verdana"/>
                <a:sym typeface="Verdana"/>
              </a:defRPr>
            </a:lvl4pPr>
            <a:lvl5pPr marL="2286000" marR="0" lvl="4" indent="-342900" algn="l" rtl="0">
              <a:lnSpc>
                <a:spcPct val="100000"/>
              </a:lnSpc>
              <a:spcBef>
                <a:spcPts val="600"/>
              </a:spcBef>
              <a:spcAft>
                <a:spcPts val="0"/>
              </a:spcAft>
              <a:buClr>
                <a:schemeClr val="dk1"/>
              </a:buClr>
              <a:buSzPts val="1800"/>
              <a:buFont typeface="Arial"/>
              <a:buChar char="​"/>
              <a:defRPr sz="2000" b="0" i="0" u="none" strike="noStrike" cap="none">
                <a:solidFill>
                  <a:schemeClr val="dk1"/>
                </a:solidFill>
                <a:latin typeface="Verdana"/>
                <a:ea typeface="Verdana"/>
                <a:cs typeface="Verdana"/>
                <a:sym typeface="Verdana"/>
              </a:defRPr>
            </a:lvl5pPr>
            <a:lvl6pPr marL="2743200" marR="0" lvl="5" indent="-342900" algn="l" rtl="0">
              <a:lnSpc>
                <a:spcPct val="100000"/>
              </a:lnSpc>
              <a:spcBef>
                <a:spcPts val="600"/>
              </a:spcBef>
              <a:spcAft>
                <a:spcPts val="0"/>
              </a:spcAft>
              <a:buClr>
                <a:schemeClr val="dk1"/>
              </a:buClr>
              <a:buSzPts val="1800"/>
              <a:buFont typeface="Georgia"/>
              <a:buAutoNum type="arabicParenR"/>
              <a:defRPr sz="1000" b="0" i="0" u="none" strike="noStrike" cap="none">
                <a:solidFill>
                  <a:schemeClr val="dk1"/>
                </a:solidFill>
                <a:latin typeface="Verdana"/>
                <a:ea typeface="Verdana"/>
                <a:cs typeface="Verdana"/>
                <a:sym typeface="Verdana"/>
              </a:defRPr>
            </a:lvl6pPr>
            <a:lvl7pPr marL="3200400" marR="0" lvl="6" indent="-342900" algn="l" rtl="0">
              <a:lnSpc>
                <a:spcPct val="100000"/>
              </a:lnSpc>
              <a:spcBef>
                <a:spcPts val="600"/>
              </a:spcBef>
              <a:spcAft>
                <a:spcPts val="0"/>
              </a:spcAft>
              <a:buClr>
                <a:schemeClr val="dk1"/>
              </a:buClr>
              <a:buSzPts val="1800"/>
              <a:buFont typeface="Georgia"/>
              <a:buAutoNum type="alphaLcParenR"/>
              <a:defRPr sz="1000" b="0" i="0" u="none" strike="noStrike" cap="none">
                <a:solidFill>
                  <a:schemeClr val="dk1"/>
                </a:solidFill>
                <a:latin typeface="Verdana"/>
                <a:ea typeface="Verdana"/>
                <a:cs typeface="Verdana"/>
                <a:sym typeface="Verdana"/>
              </a:defRPr>
            </a:lvl7pPr>
            <a:lvl8pPr marL="3657600" marR="0" lvl="7" indent="-342900" algn="l" rtl="0">
              <a:lnSpc>
                <a:spcPct val="100000"/>
              </a:lnSpc>
              <a:spcBef>
                <a:spcPts val="600"/>
              </a:spcBef>
              <a:spcAft>
                <a:spcPts val="0"/>
              </a:spcAft>
              <a:buClr>
                <a:schemeClr val="dk1"/>
              </a:buClr>
              <a:buSzPts val="1800"/>
              <a:buFont typeface="Arial"/>
              <a:buChar char="•"/>
              <a:defRPr sz="1000" b="0" i="0" u="none" strike="noStrike" cap="none">
                <a:solidFill>
                  <a:schemeClr val="dk1"/>
                </a:solidFill>
                <a:latin typeface="Verdana"/>
                <a:ea typeface="Verdana"/>
                <a:cs typeface="Verdana"/>
                <a:sym typeface="Verdana"/>
              </a:defRPr>
            </a:lvl8pPr>
            <a:lvl9pPr marL="4114800" marR="0" lvl="8" indent="-228600" algn="l" rtl="0">
              <a:lnSpc>
                <a:spcPct val="100000"/>
              </a:lnSpc>
              <a:spcBef>
                <a:spcPts val="600"/>
              </a:spcBef>
              <a:spcAft>
                <a:spcPts val="0"/>
              </a:spcAft>
              <a:buClr>
                <a:schemeClr val="dk1"/>
              </a:buClr>
              <a:buSzPts val="1800"/>
              <a:buFont typeface="Arial"/>
              <a:buNone/>
              <a:defRPr sz="7200" b="0" i="0" u="none" strike="noStrike" cap="none">
                <a:solidFill>
                  <a:schemeClr val="dk1"/>
                </a:solidFill>
                <a:latin typeface="Georgia"/>
                <a:ea typeface="Georgia"/>
                <a:cs typeface="Georgia"/>
                <a:sym typeface="Georgia"/>
              </a:defRPr>
            </a:lvl9pPr>
          </a:lstStyle>
          <a:p>
            <a:pPr marL="0" indent="0">
              <a:spcBef>
                <a:spcPts val="0"/>
              </a:spcBef>
            </a:pPr>
            <a:endParaRPr lang="da-DK" dirty="0"/>
          </a:p>
        </p:txBody>
      </p:sp>
      <p:sp>
        <p:nvSpPr>
          <p:cNvPr id="2" name="Rektangel 1"/>
          <p:cNvSpPr/>
          <p:nvPr/>
        </p:nvSpPr>
        <p:spPr>
          <a:xfrm>
            <a:off x="3721306" y="460933"/>
            <a:ext cx="5682966" cy="646331"/>
          </a:xfrm>
          <a:prstGeom prst="rect">
            <a:avLst/>
          </a:prstGeom>
        </p:spPr>
        <p:txBody>
          <a:bodyPr wrap="none">
            <a:spAutoFit/>
          </a:bodyPr>
          <a:lstStyle/>
          <a:p>
            <a:r>
              <a:rPr lang="da-DK" b="1" u="sng" dirty="0" smtClean="0">
                <a:ea typeface="Arial"/>
                <a:cs typeface="Arial"/>
                <a:sym typeface="Arial"/>
              </a:rPr>
              <a:t>Eksempel</a:t>
            </a:r>
            <a:r>
              <a:rPr lang="da-DK" b="1" dirty="0" smtClean="0">
                <a:ea typeface="Arial"/>
                <a:cs typeface="Arial"/>
                <a:sym typeface="Arial"/>
              </a:rPr>
              <a:t> på en undervisningsbeskrivelse </a:t>
            </a:r>
          </a:p>
          <a:p>
            <a:r>
              <a:rPr lang="da-DK" b="1" dirty="0" smtClean="0">
                <a:cs typeface="Arial"/>
                <a:sym typeface="Arial"/>
              </a:rPr>
              <a:t>Kompetenceområde: Fødevarebevidsthed</a:t>
            </a:r>
            <a:endParaRPr lang="da-DK" dirty="0"/>
          </a:p>
        </p:txBody>
      </p:sp>
      <p:pic>
        <p:nvPicPr>
          <p:cNvPr id="3" name="Billede 2"/>
          <p:cNvPicPr>
            <a:picLocks noChangeAspect="1"/>
          </p:cNvPicPr>
          <p:nvPr/>
        </p:nvPicPr>
        <p:blipFill rotWithShape="1">
          <a:blip r:embed="rId3"/>
          <a:srcRect l="11105" t="14530" r="12109" b="10612"/>
          <a:stretch/>
        </p:blipFill>
        <p:spPr>
          <a:xfrm>
            <a:off x="3198029" y="1356675"/>
            <a:ext cx="8974754" cy="5468338"/>
          </a:xfrm>
          <a:prstGeom prst="rect">
            <a:avLst/>
          </a:prstGeom>
        </p:spPr>
      </p:pic>
      <p:sp>
        <p:nvSpPr>
          <p:cNvPr id="4" name="Tekstfelt 3"/>
          <p:cNvSpPr txBox="1"/>
          <p:nvPr/>
        </p:nvSpPr>
        <p:spPr>
          <a:xfrm>
            <a:off x="83975" y="1371000"/>
            <a:ext cx="2948473" cy="5309146"/>
          </a:xfrm>
          <a:prstGeom prst="rect">
            <a:avLst/>
          </a:prstGeom>
          <a:noFill/>
        </p:spPr>
        <p:txBody>
          <a:bodyPr wrap="square" lIns="0" tIns="0" rIns="0" bIns="0" rtlCol="0">
            <a:spAutoFit/>
          </a:bodyPr>
          <a:lstStyle/>
          <a:p>
            <a:r>
              <a:rPr lang="da-DK" sz="800" b="1" dirty="0"/>
              <a:t>Undervisningsbeskrivelse, </a:t>
            </a:r>
            <a:r>
              <a:rPr lang="da-DK" sz="800" b="1" dirty="0" err="1" smtClean="0"/>
              <a:t>madkundskab</a:t>
            </a:r>
            <a:endParaRPr lang="da-DK" sz="800" b="1" dirty="0" smtClean="0"/>
          </a:p>
          <a:p>
            <a:r>
              <a:rPr lang="da-DK" sz="800" b="1" dirty="0" smtClean="0"/>
              <a:t>Sommertermin 20xx</a:t>
            </a:r>
            <a:endParaRPr lang="da-DK" sz="800" dirty="0"/>
          </a:p>
          <a:p>
            <a:r>
              <a:rPr lang="da-DK" sz="800" dirty="0"/>
              <a:t> </a:t>
            </a:r>
          </a:p>
          <a:p>
            <a:r>
              <a:rPr lang="da-DK" sz="800" dirty="0" smtClean="0"/>
              <a:t>Store </a:t>
            </a:r>
            <a:r>
              <a:rPr lang="da-DK" sz="800" dirty="0"/>
              <a:t>skole</a:t>
            </a:r>
          </a:p>
          <a:p>
            <a:r>
              <a:rPr lang="da-DK" sz="800" dirty="0" smtClean="0"/>
              <a:t>Storevej 5</a:t>
            </a:r>
            <a:r>
              <a:rPr lang="da-DK" sz="800" dirty="0"/>
              <a:t>, </a:t>
            </a:r>
          </a:p>
          <a:p>
            <a:r>
              <a:rPr lang="da-DK" sz="800" dirty="0"/>
              <a:t>0</a:t>
            </a:r>
            <a:r>
              <a:rPr lang="da-DK" sz="800" dirty="0" smtClean="0"/>
              <a:t>000 </a:t>
            </a:r>
            <a:r>
              <a:rPr lang="da-DK" sz="800" dirty="0" err="1" smtClean="0"/>
              <a:t>Storeby</a:t>
            </a:r>
            <a:endParaRPr lang="da-DK" sz="800" dirty="0"/>
          </a:p>
          <a:p>
            <a:r>
              <a:rPr lang="da-DK" sz="800" dirty="0"/>
              <a:t>Lærer: </a:t>
            </a:r>
            <a:r>
              <a:rPr lang="da-DK" sz="800" dirty="0" smtClean="0"/>
              <a:t>Store Lærer</a:t>
            </a:r>
          </a:p>
          <a:p>
            <a:r>
              <a:rPr lang="da-DK" sz="800" dirty="0" smtClean="0"/>
              <a:t>Planlægningsfase </a:t>
            </a:r>
            <a:r>
              <a:rPr lang="da-DK" sz="800" dirty="0"/>
              <a:t>udføres: </a:t>
            </a:r>
            <a:r>
              <a:rPr lang="da-DK" sz="800" dirty="0" smtClean="0"/>
              <a:t>7. juni og 8. juni 20xx</a:t>
            </a:r>
            <a:endParaRPr lang="da-DK" sz="800" dirty="0"/>
          </a:p>
          <a:p>
            <a:r>
              <a:rPr lang="da-DK" sz="800" dirty="0" err="1"/>
              <a:t>Udføreslesfase</a:t>
            </a:r>
            <a:r>
              <a:rPr lang="da-DK" sz="800" dirty="0"/>
              <a:t>: </a:t>
            </a:r>
            <a:r>
              <a:rPr lang="da-DK" sz="800" dirty="0" smtClean="0"/>
              <a:t>14. juni og 15. juni 20xx</a:t>
            </a:r>
          </a:p>
          <a:p>
            <a:r>
              <a:rPr lang="da-DK" sz="800" dirty="0" smtClean="0"/>
              <a:t>Antal elever: </a:t>
            </a:r>
            <a:endParaRPr lang="da-DK" sz="800" dirty="0"/>
          </a:p>
          <a:p>
            <a:r>
              <a:rPr lang="da-DK" sz="800" dirty="0"/>
              <a:t> </a:t>
            </a:r>
          </a:p>
          <a:p>
            <a:r>
              <a:rPr lang="da-DK" sz="800" dirty="0"/>
              <a:t>Undervisningen er foregået i skolekøkkenet. Køkkenet er indrettet med seks elevkøkkener, </a:t>
            </a:r>
            <a:r>
              <a:rPr lang="da-DK" sz="800" dirty="0" err="1"/>
              <a:t>smartboard</a:t>
            </a:r>
            <a:r>
              <a:rPr lang="da-DK" sz="800" dirty="0"/>
              <a:t> og arbejdspladser til alle </a:t>
            </a:r>
            <a:r>
              <a:rPr lang="da-DK" sz="800" dirty="0" smtClean="0"/>
              <a:t>elever. </a:t>
            </a:r>
            <a:r>
              <a:rPr lang="da-DK" sz="800" dirty="0"/>
              <a:t>En del af den teoretiske undervisning er foregået under det praktiske arbejde.</a:t>
            </a:r>
          </a:p>
          <a:p>
            <a:r>
              <a:rPr lang="da-DK" sz="800" dirty="0"/>
              <a:t>Eleverne har overvejende arbejdet i grupper, men har ved enkelte øvelser arbejdet individuelt, fx med særlige teknikker. Eleverne har overvejende arbejdet i de samme grupper, men mindre ændring af grupperne er forekommet.</a:t>
            </a:r>
          </a:p>
          <a:p>
            <a:r>
              <a:rPr lang="da-DK" sz="800" dirty="0"/>
              <a:t> </a:t>
            </a:r>
          </a:p>
          <a:p>
            <a:r>
              <a:rPr lang="da-DK" sz="800" dirty="0"/>
              <a:t>Eleverne er før og sideløbende med </a:t>
            </a:r>
            <a:r>
              <a:rPr lang="da-DK" sz="800" dirty="0" smtClean="0"/>
              <a:t>valgfagsundervisningen </a:t>
            </a:r>
            <a:r>
              <a:rPr lang="da-DK" sz="800" dirty="0"/>
              <a:t>blevet undervist:</a:t>
            </a:r>
          </a:p>
          <a:p>
            <a:pPr lvl="0"/>
            <a:r>
              <a:rPr lang="da-DK" sz="800" dirty="0"/>
              <a:t>6. klasse to lektioner / uge</a:t>
            </a:r>
          </a:p>
          <a:p>
            <a:pPr lvl="0"/>
            <a:r>
              <a:rPr lang="da-DK" sz="800" dirty="0"/>
              <a:t>7. klasse to lektioner / uge</a:t>
            </a:r>
          </a:p>
          <a:p>
            <a:r>
              <a:rPr lang="da-DK" sz="800" dirty="0"/>
              <a:t> </a:t>
            </a:r>
          </a:p>
          <a:p>
            <a:r>
              <a:rPr lang="da-DK" sz="800" dirty="0"/>
              <a:t>Nogen elever er kommet til skolens </a:t>
            </a:r>
            <a:r>
              <a:rPr lang="da-DK" sz="800" dirty="0" smtClean="0"/>
              <a:t>Talent-klasser </a:t>
            </a:r>
            <a:r>
              <a:rPr lang="da-DK" sz="800" dirty="0"/>
              <a:t>på 7. og 8. årgang. </a:t>
            </a:r>
            <a:r>
              <a:rPr lang="da-DK" sz="800" dirty="0" smtClean="0"/>
              <a:t>Én elev har en ændret undervisningsbeskrivelse i den anledning.</a:t>
            </a:r>
            <a:endParaRPr lang="da-DK" sz="800" dirty="0"/>
          </a:p>
          <a:p>
            <a:r>
              <a:rPr lang="da-DK" sz="800" dirty="0"/>
              <a:t>I nedenstående skema, der blandt andet giver et overblik over de metoder, som eleverne har arbejdet med, er metoderne for overskuelighedens skyld alene nævnt én gang i undervisningsbeskrivelsen, men flere af metoderne er bragt i spil under flere kompetenceområder. </a:t>
            </a:r>
          </a:p>
          <a:p>
            <a:r>
              <a:rPr lang="da-DK" sz="800" dirty="0"/>
              <a:t> </a:t>
            </a:r>
          </a:p>
          <a:p>
            <a:r>
              <a:rPr lang="da-DK" sz="800" u="sng" dirty="0"/>
              <a:t>Bogen Madkundskab</a:t>
            </a:r>
            <a:endParaRPr lang="da-DK" sz="800" dirty="0"/>
          </a:p>
          <a:p>
            <a:r>
              <a:rPr lang="da-DK" sz="800" dirty="0"/>
              <a:t>Brønnum Carlsen, Helle: Madkundskab – En teoribog. Gyldendal, 1. udgave. 1. oplag 2021.</a:t>
            </a:r>
          </a:p>
          <a:p>
            <a:r>
              <a:rPr lang="da-DK" sz="800" u="sng" dirty="0"/>
              <a:t>Verdensmål og Madkundskab</a:t>
            </a:r>
            <a:endParaRPr lang="da-DK" sz="800" dirty="0"/>
          </a:p>
          <a:p>
            <a:r>
              <a:rPr lang="da-DK" sz="800" dirty="0"/>
              <a:t>Brønnum Carlsen, Helle: Verdensmål og Madkundskab</a:t>
            </a:r>
          </a:p>
          <a:p>
            <a:endParaRPr lang="da-DK" sz="900" dirty="0" err="1" smtClean="0"/>
          </a:p>
        </p:txBody>
      </p:sp>
      <p:sp>
        <p:nvSpPr>
          <p:cNvPr id="5" name="Ellipse 4"/>
          <p:cNvSpPr/>
          <p:nvPr/>
        </p:nvSpPr>
        <p:spPr>
          <a:xfrm>
            <a:off x="-109199" y="1069528"/>
            <a:ext cx="3133477" cy="5710334"/>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smtClean="0"/>
          </a:p>
        </p:txBody>
      </p:sp>
      <p:cxnSp>
        <p:nvCxnSpPr>
          <p:cNvPr id="11" name="Lige pilforbindelse 10"/>
          <p:cNvCxnSpPr/>
          <p:nvPr/>
        </p:nvCxnSpPr>
        <p:spPr>
          <a:xfrm>
            <a:off x="2968798" y="5080000"/>
            <a:ext cx="525195" cy="552307"/>
          </a:xfrm>
          <a:prstGeom prst="straightConnector1">
            <a:avLst/>
          </a:prstGeom>
          <a:ln w="635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Ellipse 14"/>
          <p:cNvSpPr/>
          <p:nvPr/>
        </p:nvSpPr>
        <p:spPr>
          <a:xfrm>
            <a:off x="3254027" y="5489671"/>
            <a:ext cx="2053469" cy="943213"/>
          </a:xfrm>
          <a:prstGeom prst="ellipse">
            <a:avLst/>
          </a:prstGeom>
          <a:solidFill>
            <a:schemeClr val="bg1">
              <a:lumMod val="95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smtClean="0"/>
          </a:p>
        </p:txBody>
      </p:sp>
      <p:sp>
        <p:nvSpPr>
          <p:cNvPr id="19" name="Tekstfelt 18"/>
          <p:cNvSpPr txBox="1"/>
          <p:nvPr/>
        </p:nvSpPr>
        <p:spPr>
          <a:xfrm>
            <a:off x="9404272" y="5957483"/>
            <a:ext cx="1606205" cy="553998"/>
          </a:xfrm>
          <a:prstGeom prst="rect">
            <a:avLst/>
          </a:prstGeom>
          <a:noFill/>
        </p:spPr>
        <p:txBody>
          <a:bodyPr wrap="square" lIns="0" tIns="0" rIns="0" bIns="0" rtlCol="0">
            <a:spAutoFit/>
          </a:bodyPr>
          <a:lstStyle/>
          <a:p>
            <a:pPr algn="ctr"/>
            <a:r>
              <a:rPr lang="da-DK" sz="1200" dirty="0" smtClean="0"/>
              <a:t>Alle fire kompetenceområder skal beskrives</a:t>
            </a:r>
          </a:p>
        </p:txBody>
      </p:sp>
      <p:sp>
        <p:nvSpPr>
          <p:cNvPr id="13" name="Tekstfelt 12"/>
          <p:cNvSpPr txBox="1"/>
          <p:nvPr/>
        </p:nvSpPr>
        <p:spPr>
          <a:xfrm>
            <a:off x="3494357" y="5730179"/>
            <a:ext cx="1660281" cy="553998"/>
          </a:xfrm>
          <a:prstGeom prst="rect">
            <a:avLst/>
          </a:prstGeom>
          <a:noFill/>
        </p:spPr>
        <p:txBody>
          <a:bodyPr wrap="square" lIns="0" tIns="0" rIns="0" bIns="0" rtlCol="0">
            <a:spAutoFit/>
          </a:bodyPr>
          <a:lstStyle/>
          <a:p>
            <a:r>
              <a:rPr lang="da-DK" sz="1200" dirty="0" smtClean="0"/>
              <a:t>Formelle forhold og</a:t>
            </a:r>
          </a:p>
          <a:p>
            <a:r>
              <a:rPr lang="da-DK" sz="1200" dirty="0" smtClean="0"/>
              <a:t>undervisningsforhold</a:t>
            </a:r>
          </a:p>
          <a:p>
            <a:endParaRPr lang="da-DK" sz="1200" dirty="0" smtClean="0">
              <a:solidFill>
                <a:srgbClr val="C00000"/>
              </a:solidFill>
            </a:endParaRPr>
          </a:p>
        </p:txBody>
      </p:sp>
    </p:spTree>
    <p:extLst>
      <p:ext uri="{BB962C8B-B14F-4D97-AF65-F5344CB8AC3E}">
        <p14:creationId xmlns:p14="http://schemas.microsoft.com/office/powerpoint/2010/main" val="272238534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UBGRID]" val="[SubGrid]"/>
</p:tagLst>
</file>

<file path=ppt/tags/tag10.xml><?xml version="1.0" encoding="utf-8"?>
<p:tagLst xmlns:a="http://schemas.openxmlformats.org/drawingml/2006/main" xmlns:r="http://schemas.openxmlformats.org/officeDocument/2006/relationships" xmlns:p="http://schemas.openxmlformats.org/presentationml/2006/main">
  <p:tag name="[SUBGRID]" val="[SubGrid]"/>
</p:tagLst>
</file>

<file path=ppt/tags/tag11.xml><?xml version="1.0" encoding="utf-8"?>
<p:tagLst xmlns:a="http://schemas.openxmlformats.org/drawingml/2006/main" xmlns:r="http://schemas.openxmlformats.org/officeDocument/2006/relationships" xmlns:p="http://schemas.openxmlformats.org/presentationml/2006/main">
  <p:tag name="[SUBGRID]" val="[SubGrid]"/>
</p:tagLst>
</file>

<file path=ppt/tags/tag12.xml><?xml version="1.0" encoding="utf-8"?>
<p:tagLst xmlns:a="http://schemas.openxmlformats.org/drawingml/2006/main" xmlns:r="http://schemas.openxmlformats.org/officeDocument/2006/relationships" xmlns:p="http://schemas.openxmlformats.org/presentationml/2006/main">
  <p:tag name="[SUBGRID]" val="[SubGrid]"/>
</p:tagLst>
</file>

<file path=ppt/tags/tag13.xml><?xml version="1.0" encoding="utf-8"?>
<p:tagLst xmlns:a="http://schemas.openxmlformats.org/drawingml/2006/main" xmlns:r="http://schemas.openxmlformats.org/officeDocument/2006/relationships" xmlns:p="http://schemas.openxmlformats.org/presentationml/2006/main">
  <p:tag name="CONTAINEDIMAGEPATH" val="C:\Users\B016006\AppData\Local\Temp\Templafy\PowerPointVsto\Assets\OK_gsk11.jpg"/>
  <p:tag name="TEMPLAFYSLIDEID" val="636951510936677208"/>
</p:tagLst>
</file>

<file path=ppt/tags/tag2.xml><?xml version="1.0" encoding="utf-8"?>
<p:tagLst xmlns:a="http://schemas.openxmlformats.org/drawingml/2006/main" xmlns:r="http://schemas.openxmlformats.org/officeDocument/2006/relationships" xmlns:p="http://schemas.openxmlformats.org/presentationml/2006/main">
  <p:tag name="[SUBGRID]" val="[SubGrid]"/>
</p:tagLst>
</file>

<file path=ppt/tags/tag3.xml><?xml version="1.0" encoding="utf-8"?>
<p:tagLst xmlns:a="http://schemas.openxmlformats.org/drawingml/2006/main" xmlns:r="http://schemas.openxmlformats.org/officeDocument/2006/relationships" xmlns:p="http://schemas.openxmlformats.org/presentationml/2006/main">
  <p:tag name="[SUBGRID]" val="[SubGrid]"/>
</p:tagLst>
</file>

<file path=ppt/tags/tag4.xml><?xml version="1.0" encoding="utf-8"?>
<p:tagLst xmlns:a="http://schemas.openxmlformats.org/drawingml/2006/main" xmlns:r="http://schemas.openxmlformats.org/officeDocument/2006/relationships" xmlns:p="http://schemas.openxmlformats.org/presentationml/2006/main">
  <p:tag name="[SUBGRID]" val="[SubGrid]"/>
</p:tagLst>
</file>

<file path=ppt/tags/tag5.xml><?xml version="1.0" encoding="utf-8"?>
<p:tagLst xmlns:a="http://schemas.openxmlformats.org/drawingml/2006/main" xmlns:r="http://schemas.openxmlformats.org/officeDocument/2006/relationships" xmlns:p="http://schemas.openxmlformats.org/presentationml/2006/main">
  <p:tag name="[SUBGRID]" val="[SubGrid]"/>
</p:tagLst>
</file>

<file path=ppt/tags/tag6.xml><?xml version="1.0" encoding="utf-8"?>
<p:tagLst xmlns:a="http://schemas.openxmlformats.org/drawingml/2006/main" xmlns:r="http://schemas.openxmlformats.org/officeDocument/2006/relationships" xmlns:p="http://schemas.openxmlformats.org/presentationml/2006/main">
  <p:tag name="[SUBGRID]" val="[SubGrid]"/>
</p:tagLst>
</file>

<file path=ppt/tags/tag7.xml><?xml version="1.0" encoding="utf-8"?>
<p:tagLst xmlns:a="http://schemas.openxmlformats.org/drawingml/2006/main" xmlns:r="http://schemas.openxmlformats.org/officeDocument/2006/relationships" xmlns:p="http://schemas.openxmlformats.org/presentationml/2006/main">
  <p:tag name="[SUBGRID]" val="[SubGrid]"/>
</p:tagLst>
</file>

<file path=ppt/tags/tag8.xml><?xml version="1.0" encoding="utf-8"?>
<p:tagLst xmlns:a="http://schemas.openxmlformats.org/drawingml/2006/main" xmlns:r="http://schemas.openxmlformats.org/officeDocument/2006/relationships" xmlns:p="http://schemas.openxmlformats.org/presentationml/2006/main">
  <p:tag name="[SUBGRID]" val="[SubGrid]"/>
</p:tagLst>
</file>

<file path=ppt/tags/tag9.xml><?xml version="1.0" encoding="utf-8"?>
<p:tagLst xmlns:a="http://schemas.openxmlformats.org/drawingml/2006/main" xmlns:r="http://schemas.openxmlformats.org/officeDocument/2006/relationships" xmlns:p="http://schemas.openxmlformats.org/presentationml/2006/main">
  <p:tag name="[SUBGRID]" val="[SubGrid]"/>
</p:tagLst>
</file>

<file path=ppt/theme/theme1.xml><?xml version="1.0" encoding="utf-8"?>
<a:theme xmlns:a="http://schemas.openxmlformats.org/drawingml/2006/main" name="UVM">
  <a:themeElements>
    <a:clrScheme name="Undervisningsministeriet">
      <a:dk1>
        <a:srgbClr val="161616"/>
      </a:dk1>
      <a:lt1>
        <a:srgbClr val="FFFFFF"/>
      </a:lt1>
      <a:dk2>
        <a:srgbClr val="404042"/>
      </a:dk2>
      <a:lt2>
        <a:srgbClr val="E5F1F4"/>
      </a:lt2>
      <a:accent1>
        <a:srgbClr val="007A98"/>
      </a:accent1>
      <a:accent2>
        <a:srgbClr val="99CAD6"/>
      </a:accent2>
      <a:accent3>
        <a:srgbClr val="33786D"/>
      </a:accent3>
      <a:accent4>
        <a:srgbClr val="C31F59"/>
      </a:accent4>
      <a:accent5>
        <a:srgbClr val="69226A"/>
      </a:accent5>
      <a:accent6>
        <a:srgbClr val="EA8145"/>
      </a:accent6>
      <a:hlink>
        <a:srgbClr val="007A98"/>
      </a:hlink>
      <a:folHlink>
        <a:srgbClr val="99CAD6"/>
      </a:folHlink>
    </a:clrScheme>
    <a:fontScheme name="UVM">
      <a:majorFont>
        <a:latin typeface="Georgi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rtlCol="0" anchor="ctr"/>
      <a:lstStyle>
        <a:defPPr algn="ctr">
          <a:defRPr sz="2000" noProof="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custClrLst>
    <a:custClr name="UVM 100%">
      <a:srgbClr val="007A98"/>
    </a:custClr>
    <a:custClr name="STIL 100%">
      <a:srgbClr val="33786D"/>
    </a:custClr>
    <a:custClr name="STUK 100%">
      <a:srgbClr val="736E6A"/>
    </a:custClr>
    <a:custClr name="DARK BLUE 100%">
      <a:srgbClr val="343953"/>
    </a:custClr>
    <a:custClr name="PINK 100%">
      <a:srgbClr val="C31F59"/>
    </a:custClr>
    <a:custClr name="PURPLE 100%">
      <a:srgbClr val="69226A"/>
    </a:custClr>
    <a:custClr name="ORANGE 100%">
      <a:srgbClr val="EA8145"/>
    </a:custClr>
    <a:custClr name="YELLOW 100%">
      <a:srgbClr val="EABD2E"/>
    </a:custClr>
    <a:custClr name="BLUE 100%">
      <a:srgbClr val="332D8C"/>
    </a:custClr>
    <a:custClr name="SAND">
      <a:srgbClr val="F9F5E3"/>
    </a:custClr>
    <a:custClr name="UVM 80%">
      <a:srgbClr val="4595AE"/>
    </a:custClr>
    <a:custClr name="STIL 80%">
      <a:srgbClr val="5C938A"/>
    </a:custClr>
    <a:custClr name="STUK 80%">
      <a:srgbClr val="8F8B87"/>
    </a:custClr>
    <a:custClr name="DARK BLUE 80%">
      <a:srgbClr val="5D6175"/>
    </a:custClr>
    <a:custClr name="PINK 80%">
      <a:srgbClr val="CF4C7A"/>
    </a:custClr>
    <a:custClr name="PURPLE 80%">
      <a:srgbClr val="874E88"/>
    </a:custClr>
    <a:custClr name="ORANGE 80%">
      <a:srgbClr val="EE9A6A"/>
    </a:custClr>
    <a:custClr name="YELLOW 80%">
      <a:srgbClr val="EECA58"/>
    </a:custClr>
    <a:custClr name="BLUE 80%">
      <a:srgbClr val="5C57A3"/>
    </a:custClr>
    <a:custClr name="WHITE">
      <a:srgbClr val="FFFFFF"/>
    </a:custClr>
    <a:custClr name="UVM 40%">
      <a:srgbClr val="99CAD6"/>
    </a:custClr>
    <a:custClr name="STIL 40%">
      <a:srgbClr val="ADC9C5"/>
    </a:custClr>
    <a:custClr name="STUK 40%">
      <a:srgbClr val="C7C5C3"/>
    </a:custClr>
    <a:custClr name="DARK BLUE 40%">
      <a:srgbClr val="AEB0BA"/>
    </a:custClr>
    <a:custClr name="PINK 40%">
      <a:srgbClr val="E7A5BD"/>
    </a:custClr>
    <a:custClr name="PURPLE 40%">
      <a:srgbClr val="C3A7C3"/>
    </a:custClr>
    <a:custClr name="ORANGE 40%">
      <a:srgbClr val="F7CDB5"/>
    </a:custClr>
    <a:custClr name="YELLOW 40%">
      <a:srgbClr val="F7E5AB"/>
    </a:custClr>
    <a:custClr name="BLUE 40%">
      <a:srgbClr val="ADABD1"/>
    </a:custClr>
    <a:custClr name="WHITE">
      <a:srgbClr val="FFFFFF"/>
    </a:custClr>
    <a:custClr name="UVM 20%">
      <a:srgbClr val="CCE4EA"/>
    </a:custClr>
    <a:custClr name="STIL 20%">
      <a:srgbClr val="D6E4E2"/>
    </a:custClr>
    <a:custClr name="STUK 20%">
      <a:srgbClr val="E3E2E1"/>
    </a:custClr>
    <a:custClr name="DARK BLUE 20%">
      <a:srgbClr val="D6D7DD"/>
    </a:custClr>
    <a:custClr name="PINK 20%">
      <a:srgbClr val="F3D2DE"/>
    </a:custClr>
    <a:custClr name="PURPLE 20%">
      <a:srgbClr val="E1D3E1"/>
    </a:custClr>
    <a:custClr name="ORANGE 20%">
      <a:srgbClr val="FBE6DA"/>
    </a:custClr>
    <a:custClr name="YELLOW 20%">
      <a:srgbClr val="FBF2D5"/>
    </a:custClr>
    <a:custClr name="BLUE 20%">
      <a:srgbClr val="D6D5E8"/>
    </a:custClr>
    <a:custClr name="WHITE">
      <a:srgbClr val="FFFFFF"/>
    </a:custClr>
  </a:custClrLst>
  <a:extLst>
    <a:ext uri="{05A4C25C-085E-4340-85A3-A5531E510DB2}">
      <thm15:themeFamily xmlns:thm15="http://schemas.microsoft.com/office/thememl/2012/main" name="Blank.potx" id="{7B5B84D5-A520-4060-84DC-056D7B13DB11}" vid="{D567C7F5-CE46-4E14-8AB4-EFFA31538308}"/>
    </a:ext>
  </a:extLst>
</a:theme>
</file>

<file path=ppt/theme/theme2.xml><?xml version="1.0" encoding="utf-8"?>
<a:theme xmlns:a="http://schemas.openxmlformats.org/drawingml/2006/main" name="Office-tema">
  <a:themeElements>
    <a:clrScheme name="Kontor">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UVM 100%">
      <a:srgbClr val="007A98"/>
    </a:custClr>
    <a:custClr name="STIL 100%">
      <a:srgbClr val="33786D"/>
    </a:custClr>
    <a:custClr name="STUK 100%">
      <a:srgbClr val="736E6A"/>
    </a:custClr>
    <a:custClr name="DARK BLUE 100%">
      <a:srgbClr val="343953"/>
    </a:custClr>
    <a:custClr name="PINK 100%">
      <a:srgbClr val="C31F59"/>
    </a:custClr>
    <a:custClr name="PURPLE 100%">
      <a:srgbClr val="69226A"/>
    </a:custClr>
    <a:custClr name="ORANGE 100%">
      <a:srgbClr val="EA8145"/>
    </a:custClr>
    <a:custClr name="YELLOW 100%">
      <a:srgbClr val="EABD2E"/>
    </a:custClr>
    <a:custClr name="BLUE 100%">
      <a:srgbClr val="332D8C"/>
    </a:custClr>
    <a:custClr name="SAND">
      <a:srgbClr val="F9F5E3"/>
    </a:custClr>
    <a:custClr name="UVM 80%">
      <a:srgbClr val="4595AE"/>
    </a:custClr>
    <a:custClr name="STIL 80%">
      <a:srgbClr val="5C938A"/>
    </a:custClr>
    <a:custClr name="STUK 80%">
      <a:srgbClr val="8F8B87"/>
    </a:custClr>
    <a:custClr name="DARK BLUE 80%">
      <a:srgbClr val="5D6175"/>
    </a:custClr>
    <a:custClr name="PINK 80%">
      <a:srgbClr val="CF4C7A"/>
    </a:custClr>
    <a:custClr name="PURPLE 80%">
      <a:srgbClr val="874E88"/>
    </a:custClr>
    <a:custClr name="ORANGE 80%">
      <a:srgbClr val="EE9A6A"/>
    </a:custClr>
    <a:custClr name="YELLOW 80%">
      <a:srgbClr val="EECA58"/>
    </a:custClr>
    <a:custClr name="BLUE 80%">
      <a:srgbClr val="5C57A3"/>
    </a:custClr>
    <a:custClr name="WHITE">
      <a:srgbClr val="FFFFFF"/>
    </a:custClr>
    <a:custClr name="UVM 40%">
      <a:srgbClr val="99CAD6"/>
    </a:custClr>
    <a:custClr name="STIL 40%">
      <a:srgbClr val="ADC9C5"/>
    </a:custClr>
    <a:custClr name="STUK 40%">
      <a:srgbClr val="C7C5C3"/>
    </a:custClr>
    <a:custClr name="DARK BLUE 40%">
      <a:srgbClr val="AEB0BA"/>
    </a:custClr>
    <a:custClr name="PINK 40%">
      <a:srgbClr val="E7A5BD"/>
    </a:custClr>
    <a:custClr name="PURPLE 40%">
      <a:srgbClr val="C3A7C3"/>
    </a:custClr>
    <a:custClr name="ORANGE 40%">
      <a:srgbClr val="F7CDB5"/>
    </a:custClr>
    <a:custClr name="YELLOW 40%">
      <a:srgbClr val="F7E5AB"/>
    </a:custClr>
    <a:custClr name="BLUE 40%">
      <a:srgbClr val="ADABD1"/>
    </a:custClr>
    <a:custClr name="WHITE">
      <a:srgbClr val="FFFFFF"/>
    </a:custClr>
    <a:custClr name="UVM 20%">
      <a:srgbClr val="CCE4EA"/>
    </a:custClr>
    <a:custClr name="STIL 20%">
      <a:srgbClr val="D6E4E2"/>
    </a:custClr>
    <a:custClr name="STUK 20%">
      <a:srgbClr val="E3E2E1"/>
    </a:custClr>
    <a:custClr name="DARK BLUE 20%">
      <a:srgbClr val="D6D7DD"/>
    </a:custClr>
    <a:custClr name="PINK 20%">
      <a:srgbClr val="F3D2DE"/>
    </a:custClr>
    <a:custClr name="PURPLE 20%">
      <a:srgbClr val="E1D3E1"/>
    </a:custClr>
    <a:custClr name="ORANGE 20%">
      <a:srgbClr val="FBE6DA"/>
    </a:custClr>
    <a:custClr name="YELLOW 20%">
      <a:srgbClr val="FBF2D5"/>
    </a:custClr>
    <a:custClr name="BLUE 20%">
      <a:srgbClr val="D6D5E8"/>
    </a:custClr>
    <a:custClr name="WHITE">
      <a:srgbClr val="FFFFFF"/>
    </a:custClr>
  </a:custClr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UVM 100%">
      <a:srgbClr val="007A98"/>
    </a:custClr>
    <a:custClr name="STIL 100%">
      <a:srgbClr val="33786D"/>
    </a:custClr>
    <a:custClr name="STUK 100%">
      <a:srgbClr val="736E6A"/>
    </a:custClr>
    <a:custClr name="DARK BLUE 100%">
      <a:srgbClr val="343953"/>
    </a:custClr>
    <a:custClr name="PINK 100%">
      <a:srgbClr val="C31F59"/>
    </a:custClr>
    <a:custClr name="PURPLE 100%">
      <a:srgbClr val="69226A"/>
    </a:custClr>
    <a:custClr name="ORANGE 100%">
      <a:srgbClr val="EA8145"/>
    </a:custClr>
    <a:custClr name="YELLOW 100%">
      <a:srgbClr val="EABD2E"/>
    </a:custClr>
    <a:custClr name="BLUE 100%">
      <a:srgbClr val="332D8C"/>
    </a:custClr>
    <a:custClr name="SAND">
      <a:srgbClr val="F9F5E3"/>
    </a:custClr>
    <a:custClr name="UVM 80%">
      <a:srgbClr val="4595AE"/>
    </a:custClr>
    <a:custClr name="STIL 80%">
      <a:srgbClr val="5C938A"/>
    </a:custClr>
    <a:custClr name="STUK 80%">
      <a:srgbClr val="8F8B87"/>
    </a:custClr>
    <a:custClr name="DARK BLUE 80%">
      <a:srgbClr val="5D6175"/>
    </a:custClr>
    <a:custClr name="PINK 80%">
      <a:srgbClr val="CF4C7A"/>
    </a:custClr>
    <a:custClr name="PURPLE 80%">
      <a:srgbClr val="874E88"/>
    </a:custClr>
    <a:custClr name="ORANGE 80%">
      <a:srgbClr val="EE9A6A"/>
    </a:custClr>
    <a:custClr name="YELLOW 80%">
      <a:srgbClr val="EECA58"/>
    </a:custClr>
    <a:custClr name="BLUE 80%">
      <a:srgbClr val="5C57A3"/>
    </a:custClr>
    <a:custClr name="WHITE">
      <a:srgbClr val="FFFFFF"/>
    </a:custClr>
    <a:custClr name="UVM 40%">
      <a:srgbClr val="99CAD6"/>
    </a:custClr>
    <a:custClr name="STIL 40%">
      <a:srgbClr val="ADC9C5"/>
    </a:custClr>
    <a:custClr name="STUK 40%">
      <a:srgbClr val="C7C5C3"/>
    </a:custClr>
    <a:custClr name="DARK BLUE 40%">
      <a:srgbClr val="AEB0BA"/>
    </a:custClr>
    <a:custClr name="PINK 40%">
      <a:srgbClr val="E7A5BD"/>
    </a:custClr>
    <a:custClr name="PURPLE 40%">
      <a:srgbClr val="C3A7C3"/>
    </a:custClr>
    <a:custClr name="ORANGE 40%">
      <a:srgbClr val="F7CDB5"/>
    </a:custClr>
    <a:custClr name="YELLOW 40%">
      <a:srgbClr val="F7E5AB"/>
    </a:custClr>
    <a:custClr name="BLUE 40%">
      <a:srgbClr val="ADABD1"/>
    </a:custClr>
    <a:custClr name="WHITE">
      <a:srgbClr val="FFFFFF"/>
    </a:custClr>
    <a:custClr name="UVM 20%">
      <a:srgbClr val="CCE4EA"/>
    </a:custClr>
    <a:custClr name="STIL 20%">
      <a:srgbClr val="D6E4E2"/>
    </a:custClr>
    <a:custClr name="STUK 20%">
      <a:srgbClr val="E3E2E1"/>
    </a:custClr>
    <a:custClr name="DARK BLUE 20%">
      <a:srgbClr val="D6D7DD"/>
    </a:custClr>
    <a:custClr name="PINK 20%">
      <a:srgbClr val="F3D2DE"/>
    </a:custClr>
    <a:custClr name="PURPLE 20%">
      <a:srgbClr val="E1D3E1"/>
    </a:custClr>
    <a:custClr name="ORANGE 20%">
      <a:srgbClr val="FBE6DA"/>
    </a:custClr>
    <a:custClr name="YELLOW 20%">
      <a:srgbClr val="FBF2D5"/>
    </a:custClr>
    <a:custClr name="BLUE 20%">
      <a:srgbClr val="D6D5E8"/>
    </a:custClr>
    <a:custClr name="WHITE">
      <a:srgbClr val="FFFFFF"/>
    </a:custClr>
  </a:custClr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2860</Words>
  <Application>Microsoft Office PowerPoint</Application>
  <PresentationFormat>Widescreen</PresentationFormat>
  <Paragraphs>359</Paragraphs>
  <Slides>24</Slides>
  <Notes>17</Notes>
  <HiddenSlides>0</HiddenSlides>
  <MMClips>0</MMClips>
  <ScaleCrop>false</ScaleCrop>
  <HeadingPairs>
    <vt:vector size="6" baseType="variant">
      <vt:variant>
        <vt:lpstr>Benyttede skrifttyper</vt:lpstr>
      </vt:variant>
      <vt:variant>
        <vt:i4>6</vt:i4>
      </vt:variant>
      <vt:variant>
        <vt:lpstr>Tema</vt:lpstr>
      </vt:variant>
      <vt:variant>
        <vt:i4>1</vt:i4>
      </vt:variant>
      <vt:variant>
        <vt:lpstr>Slidetitler</vt:lpstr>
      </vt:variant>
      <vt:variant>
        <vt:i4>24</vt:i4>
      </vt:variant>
    </vt:vector>
  </HeadingPairs>
  <TitlesOfParts>
    <vt:vector size="31" baseType="lpstr">
      <vt:lpstr>Arial</vt:lpstr>
      <vt:lpstr>Calibri</vt:lpstr>
      <vt:lpstr>Georgia</vt:lpstr>
      <vt:lpstr>Times New Roman</vt:lpstr>
      <vt:lpstr>Verdana</vt:lpstr>
      <vt:lpstr>Wingdings</vt:lpstr>
      <vt:lpstr>UVM</vt:lpstr>
      <vt:lpstr>Klar til prøve i madkundskab</vt:lpstr>
      <vt:lpstr>Denne præsentation er til</vt:lpstr>
      <vt:lpstr>PowerPoint-præsentation</vt:lpstr>
      <vt:lpstr>PowerPoint-præsentation</vt:lpstr>
      <vt:lpstr>PowerPoint-præsentation</vt:lpstr>
      <vt:lpstr>PowerPoint-præsentation</vt:lpstr>
      <vt:lpstr>PowerPoint-præsentation</vt:lpstr>
      <vt:lpstr>PowerPoint-præsentation</vt:lpstr>
      <vt:lpstr>Til læreren </vt:lpstr>
      <vt:lpstr>PowerPoint-præsentation</vt:lpstr>
      <vt:lpstr>PowerPoint-præsentation</vt:lpstr>
      <vt:lpstr>PowerPoint-præsentation</vt:lpstr>
      <vt:lpstr>Eksempel på en tidsplan med et stort hold</vt:lpstr>
      <vt:lpstr>PowerPoint-præsentation</vt:lpstr>
      <vt:lpstr>PowerPoint-præsentation</vt:lpstr>
      <vt:lpstr>PowerPoint-præsentation</vt:lpstr>
      <vt:lpstr>De følgende slides er målrettet eleverne.  De kan bruges som udgangspunkt til at samtale med eleverne om prøven. </vt:lpstr>
      <vt:lpstr>PowerPoint-præsentation</vt:lpstr>
      <vt:lpstr>PowerPoint-præsentation</vt:lpstr>
      <vt:lpstr>PowerPoint-præsentation</vt:lpstr>
      <vt:lpstr>PowerPoint-præsentation</vt:lpstr>
      <vt:lpstr>PowerPoint-præsentation</vt:lpstr>
      <vt:lpstr>PowerPoint-præsentation</vt:lpstr>
      <vt:lpstr>Held og lykke med prøven - det er en rigtig sjov dag.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2019-04-11T11:14:19Z</dcterms:created>
  <dcterms:modified xsi:type="dcterms:W3CDTF">2023-06-02T10:56:13Z</dcterms:modified>
</cp:coreProperties>
</file>